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4"/>
    <p:sldMasterId id="2147483766" r:id="rId5"/>
    <p:sldMasterId id="2147483735" r:id="rId6"/>
  </p:sldMasterIdLst>
  <p:notesMasterIdLst>
    <p:notesMasterId r:id="rId13"/>
  </p:notesMasterIdLst>
  <p:handoutMasterIdLst>
    <p:handoutMasterId r:id="rId14"/>
  </p:handoutMasterIdLst>
  <p:sldIdLst>
    <p:sldId id="2147469418" r:id="rId7"/>
    <p:sldId id="2147469488" r:id="rId8"/>
    <p:sldId id="1073" r:id="rId9"/>
    <p:sldId id="2147469514" r:id="rId10"/>
    <p:sldId id="2147469489" r:id="rId11"/>
    <p:sldId id="2147469515" r:id="rId12"/>
  </p:sldIdLst>
  <p:sldSz cx="14630400" cy="8229600"/>
  <p:notesSz cx="9144000" cy="6858000"/>
  <p:defaultTextStyle>
    <a:defPPr>
      <a:defRPr lang="en-US"/>
    </a:defPPr>
    <a:lvl1pPr marL="0" algn="l" defTabSz="54859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596" algn="l" defTabSz="54859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192" algn="l" defTabSz="54859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788" algn="l" defTabSz="54859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385" algn="l" defTabSz="54859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2982" algn="l" defTabSz="54859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576" algn="l" defTabSz="54859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173" algn="l" defTabSz="54859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8770" algn="l" defTabSz="548596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1E6938F4-76F1-1F49-A563-75EAF901FFD0}">
          <p14:sldIdLst>
            <p14:sldId id="2147469418"/>
          </p14:sldIdLst>
        </p14:section>
        <p14:section name="General Slides" id="{BE1C15A4-4304-3249-833F-167FBB58CD3D}">
          <p14:sldIdLst>
            <p14:sldId id="2147469488"/>
            <p14:sldId id="1073"/>
            <p14:sldId id="2147469514"/>
            <p14:sldId id="2147469489"/>
            <p14:sldId id="21474695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8EA820-2FBC-E583-809F-A95BC771C936}" name="Cochran, Stacy L [COMRES/CC/STL]" initials="C[" userId="S::stacy.cochran@emerson.com::77edad9f-71cb-458b-aa60-095c95dbb532" providerId="AD"/>
  <p188:author id="{01388F34-5642-E921-D01C-05191E0F8880}" name="Young, Emily [COMRES/CC/STL]" initials="EY" userId="S::Emily.Young@Emerson.com::c47e6d21-3741-4864-b956-6f3495cfef49" providerId="AD"/>
  <p188:author id="{3014BF38-C755-A127-DE21-8A00ABAAE6B8}" name="Reiter, Tracy [COMRES/STL]" initials="RT[" userId="S::Tracy.Reiter@Emerson.com::a7578e5e-1507-4114-8c7e-3adcd41e485c" providerId="AD"/>
  <p188:author id="{AF86115D-AE71-A266-2F4E-633EEB2EC721}" name="Young, Emily [COMRES/CC/STL]" initials="Y[" userId="S::emily.young@emerson.com::c47e6d21-3741-4864-b956-6f3495cfef49" providerId="AD"/>
  <p188:author id="{837051E1-465E-D1E6-1E82-8E2D5B708290}" name="Hallermann, Sara [COMRES/CC/STL]" initials="H[" userId="S::sara.hallermann@emerson.com::7e296294-f436-46ca-9a17-02e660a8f6d3" providerId="AD"/>
  <p188:author id="{22591FE6-4A3C-414F-1E27-ADE11B6A64E9}" name="Guest User" initials="GU" userId="S::urn:spo:anon#3f84789b1895a9f0b20ef395d750095c3b14949dc3962eaf8dc3e0445de5afe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3FB"/>
    <a:srgbClr val="424242"/>
    <a:srgbClr val="666666"/>
    <a:srgbClr val="D9D9D9"/>
    <a:srgbClr val="0F3CFF"/>
    <a:srgbClr val="B9B9B9"/>
    <a:srgbClr val="A6A6A6"/>
    <a:srgbClr val="BFBFBF"/>
    <a:srgbClr val="F2F2F2"/>
    <a:srgbClr val="6F8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AE76C-9489-485B-A678-90DC923BEB1E}" v="45" dt="2024-05-02T20:55:25.386"/>
    <p1510:client id="{D63AF63B-E127-0047-C374-E3140F8A32DE}" v="16" dt="2024-05-02T20:26:06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3"/>
    <p:restoredTop sz="94766"/>
  </p:normalViewPr>
  <p:slideViewPr>
    <p:cSldViewPr snapToGrid="0">
      <p:cViewPr varScale="1">
        <p:scale>
          <a:sx n="90" d="100"/>
          <a:sy n="90" d="100"/>
        </p:scale>
        <p:origin x="5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08FB41-946A-CF41-F2A2-2D333CE45E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94C05-C2BE-0931-D8FB-89D9756CF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9E0D6-BA13-C140-A0E1-E7668C630C8F}" type="datetimeFigureOut">
              <a:rPr lang="en-US" smtClean="0">
                <a:latin typeface="Arial" panose="020B0604020202020204" pitchFamily="34" charset="0"/>
              </a:rPr>
              <a:t>5/16/2024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735F4-E287-4F6C-AA9B-F5B3097DAA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596FC-778A-8F60-49D0-E95B35BABD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B16A0-E3EF-A94D-A67E-379A431D42FA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764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20:53:51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10669 1497 4383 0 0,'0'-3'2465'0'0,"0"0"-2465"0"0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DCC644D-338D-5346-AA2C-4A279383D97E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189F4D9-BFAF-4645-BF4B-A537C660FF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5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192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48596" algn="l" defTabSz="1097192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97192" algn="l" defTabSz="1097192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45788" algn="l" defTabSz="1097192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94385" algn="l" defTabSz="1097192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42982" algn="l" defTabSz="1097192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576" algn="l" defTabSz="1097192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173" algn="l" defTabSz="1097192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770" algn="l" defTabSz="1097192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9F4D9-BFAF-4645-BF4B-A537C660FF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8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0BADCEA-969A-6FB6-9610-5D56F7A04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120" y="3632836"/>
            <a:ext cx="4804576" cy="150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142862" indent="0">
              <a:buNone/>
              <a:defRPr sz="5280">
                <a:solidFill>
                  <a:schemeClr val="bg1"/>
                </a:solidFill>
                <a:latin typeface="+mj-lt"/>
              </a:defRPr>
            </a:lvl2pPr>
            <a:lvl3pPr marL="278108" indent="0">
              <a:buNone/>
              <a:defRPr sz="5280">
                <a:solidFill>
                  <a:schemeClr val="bg1"/>
                </a:solidFill>
                <a:latin typeface="+mj-lt"/>
              </a:defRPr>
            </a:lvl3pPr>
            <a:lvl4pPr marL="413352" indent="0">
              <a:buNone/>
              <a:defRPr sz="5280">
                <a:solidFill>
                  <a:schemeClr val="bg1"/>
                </a:solidFill>
                <a:latin typeface="+mj-lt"/>
              </a:defRPr>
            </a:lvl4pPr>
            <a:lvl5pPr marL="558120" indent="0">
              <a:buNone/>
              <a:defRPr sz="528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Add your title</a:t>
            </a:r>
            <a:br>
              <a:rPr lang="en-US"/>
            </a:br>
            <a:r>
              <a:rPr lang="en-US"/>
              <a:t>in this box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D5494F18-3185-1BB8-E177-987CFB446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0120" y="5236813"/>
            <a:ext cx="4804576" cy="7664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62" indent="0">
              <a:buNone/>
              <a:defRPr sz="1440" b="0" i="0">
                <a:solidFill>
                  <a:schemeClr val="bg1"/>
                </a:solidFill>
                <a:latin typeface="Helvetica Light" panose="020B0403020202020204" pitchFamily="34" charset="0"/>
              </a:defRPr>
            </a:lvl2pPr>
            <a:lvl3pPr marL="278108" indent="0">
              <a:buNone/>
              <a:defRPr sz="1440" b="0" i="0">
                <a:solidFill>
                  <a:schemeClr val="bg1"/>
                </a:solidFill>
                <a:latin typeface="Helvetica Light" panose="020B0403020202020204" pitchFamily="34" charset="0"/>
              </a:defRPr>
            </a:lvl3pPr>
            <a:lvl4pPr marL="413352" indent="0">
              <a:buNone/>
              <a:defRPr sz="1440" b="0" i="0">
                <a:solidFill>
                  <a:schemeClr val="bg1"/>
                </a:solidFill>
                <a:latin typeface="Helvetica Light" panose="020B0403020202020204" pitchFamily="34" charset="0"/>
              </a:defRPr>
            </a:lvl4pPr>
            <a:lvl5pPr marL="558120" indent="0">
              <a:buNone/>
              <a:defRPr sz="1440" b="0" i="0">
                <a:solidFill>
                  <a:schemeClr val="bg1"/>
                </a:solidFill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/>
              <a:t>Add Text  |  Add Date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CC5D5F-B76D-22A9-E549-47BF085A6B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9978" y="0"/>
            <a:ext cx="7780421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057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D5EFBBB-ED29-0111-295D-615D1881B1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98" y="3439485"/>
            <a:ext cx="3848102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D0F4AF9-7924-589D-4F41-19E9C60D2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20300" y="3439485"/>
            <a:ext cx="3848100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F3B7572-45F2-6963-876B-75A45CC1C1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2100" y="3439485"/>
            <a:ext cx="3878580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4361F2C-A119-7315-CAF7-F8C91F21E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2258365"/>
            <a:ext cx="3843581" cy="7223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63B8B3C-C8A1-B0E1-BD14-46869C29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2100" y="2258365"/>
            <a:ext cx="3881679" cy="7223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F971990-2CA5-6975-F865-D492653D85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20300" y="2258365"/>
            <a:ext cx="3848100" cy="7223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876E533-3E78-950B-1383-0B85094B06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568E48F-1685-F1DF-7B66-5B27D2AA9D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F29D3C-2213-3E6A-B2DC-95486AB8B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1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904" userDrawn="1">
          <p15:clr>
            <a:srgbClr val="FBAE40"/>
          </p15:clr>
        </p15:guide>
        <p15:guide id="8" pos="3384" userDrawn="1">
          <p15:clr>
            <a:srgbClr val="FBAE40"/>
          </p15:clr>
        </p15:guide>
        <p15:guide id="9" pos="5832" userDrawn="1">
          <p15:clr>
            <a:srgbClr val="FBAE40"/>
          </p15:clr>
        </p15:guide>
        <p15:guide id="10" pos="6312" userDrawn="1">
          <p15:clr>
            <a:srgbClr val="FBAE40"/>
          </p15:clr>
        </p15:guide>
        <p15:guide id="11" orient="horz" pos="4704" userDrawn="1">
          <p15:clr>
            <a:srgbClr val="FBAE40"/>
          </p15:clr>
        </p15:guide>
        <p15:guide id="12" orient="horz" pos="66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Image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9B7FB1-5C94-E3DC-B8A3-559E3EAED3A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6983174"/>
            <a:ext cx="14630400" cy="124642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F7FBFF-1B7C-630A-7746-77BE97B8C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" y="7806462"/>
            <a:ext cx="1688036" cy="149770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B5BC079-F71A-96F6-0E0C-F7CCF9BDB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3144921"/>
            <a:ext cx="3848098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D897D46-D89F-A1B0-2D53-425F490C03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19656" y="3144921"/>
            <a:ext cx="3848744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694F0DC-BDCE-6CF4-F946-AD5CCF5E51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2100" y="3144921"/>
            <a:ext cx="3886200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D11726D-3A1A-652B-8172-A963658881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2" y="1964898"/>
            <a:ext cx="3848098" cy="73104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813C499-EF0E-FEAC-A5CA-8331C9C083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2100" y="1964898"/>
            <a:ext cx="3886200" cy="73104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4B097D1-203E-D0E7-1B04-6752B64F01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9654" y="1964898"/>
            <a:ext cx="3848744" cy="73104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05D2356-568A-3541-49FE-DCBE973A22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E738E90-2D5C-A31D-60CA-ACC1BCDE54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5A7685A-0CA4-6AD5-4B2F-D2A4D144F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A593F0-E22A-F366-FFD2-389AA34F7CE2}"/>
              </a:ext>
            </a:extLst>
          </p:cNvPr>
          <p:cNvCxnSpPr>
            <a:cxnSpLocks/>
          </p:cNvCxnSpPr>
          <p:nvPr userDrawn="1"/>
        </p:nvCxnSpPr>
        <p:spPr>
          <a:xfrm>
            <a:off x="762000" y="2910857"/>
            <a:ext cx="384358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DF561F-A270-1FDD-1EDB-8F39955BAC71}"/>
              </a:ext>
            </a:extLst>
          </p:cNvPr>
          <p:cNvCxnSpPr>
            <a:cxnSpLocks/>
          </p:cNvCxnSpPr>
          <p:nvPr userDrawn="1"/>
        </p:nvCxnSpPr>
        <p:spPr>
          <a:xfrm>
            <a:off x="5350625" y="2910857"/>
            <a:ext cx="384358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DBC018-D8A8-3A6B-462A-720125C6CF22}"/>
              </a:ext>
            </a:extLst>
          </p:cNvPr>
          <p:cNvCxnSpPr>
            <a:cxnSpLocks/>
          </p:cNvCxnSpPr>
          <p:nvPr userDrawn="1"/>
        </p:nvCxnSpPr>
        <p:spPr>
          <a:xfrm>
            <a:off x="9972501" y="2910857"/>
            <a:ext cx="384358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851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904" userDrawn="1">
          <p15:clr>
            <a:srgbClr val="FBAE40"/>
          </p15:clr>
        </p15:guide>
        <p15:guide id="8" pos="3384" userDrawn="1">
          <p15:clr>
            <a:srgbClr val="FBAE40"/>
          </p15:clr>
        </p15:guide>
        <p15:guide id="9" pos="5832" userDrawn="1">
          <p15:clr>
            <a:srgbClr val="FBAE40"/>
          </p15:clr>
        </p15:guide>
        <p15:guide id="10" pos="6307" userDrawn="1">
          <p15:clr>
            <a:srgbClr val="FBAE40"/>
          </p15:clr>
        </p15:guide>
        <p15:guide id="11" orient="horz" pos="66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High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BA0DBC-4714-0C2F-6193-469D98BFB5EB}"/>
              </a:ext>
            </a:extLst>
          </p:cNvPr>
          <p:cNvSpPr/>
          <p:nvPr userDrawn="1"/>
        </p:nvSpPr>
        <p:spPr>
          <a:xfrm>
            <a:off x="9578958" y="85060"/>
            <a:ext cx="5051442" cy="817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B260-81E2-75CB-4AAE-9594C67AD1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3450459"/>
            <a:ext cx="3855718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20650" indent="-1206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  <a:p>
            <a:pPr lvl="1"/>
            <a:r>
              <a:rPr lang="en-US"/>
              <a:t>Sub bullet point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2E10345-FE1B-545F-CDB1-33EEBB31C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12680" y="3450459"/>
            <a:ext cx="3855720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CC8745D-FA70-DF48-282A-D85569FD85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2100" y="3450459"/>
            <a:ext cx="3878576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20650" indent="-1206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0375" indent="0">
              <a:buNone/>
              <a:defRPr/>
            </a:lvl2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  <a:p>
            <a:pPr marL="696913" marR="0" lvl="1" indent="-236538" algn="l" defTabSz="109719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Tx/>
              <a:buFont typeface="System Font Regular"/>
              <a:buChar char="⎯"/>
              <a:tabLst/>
              <a:defRPr/>
            </a:pPr>
            <a:r>
              <a:rPr lang="en-US"/>
              <a:t>Sub bullet point</a:t>
            </a:r>
          </a:p>
          <a:p>
            <a:pPr lvl="1"/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F14A96C-2009-05AE-0B62-2D83AF0FF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2356850"/>
            <a:ext cx="3848096" cy="6348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A94A7F2-989D-9237-BC80-040DA34EDC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2100" y="2356850"/>
            <a:ext cx="3878576" cy="6348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F5E6FF1-DBD4-B966-4E28-A0160422BB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680" y="2356850"/>
            <a:ext cx="3855720" cy="6348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16C8600-45A3-943B-FFAE-5B728266D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8702034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075C4BF-E250-8667-0B66-35253E320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8702034" cy="4637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B0FE0-4E1D-983A-C924-6B3364EA3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82577A-7F1E-C73A-059E-13B460F172FA}"/>
              </a:ext>
            </a:extLst>
          </p:cNvPr>
          <p:cNvCxnSpPr>
            <a:cxnSpLocks/>
          </p:cNvCxnSpPr>
          <p:nvPr userDrawn="1"/>
        </p:nvCxnSpPr>
        <p:spPr>
          <a:xfrm>
            <a:off x="762000" y="3210115"/>
            <a:ext cx="384358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C043D9-01D4-A67B-2712-0013600746D0}"/>
              </a:ext>
            </a:extLst>
          </p:cNvPr>
          <p:cNvCxnSpPr>
            <a:cxnSpLocks/>
          </p:cNvCxnSpPr>
          <p:nvPr userDrawn="1"/>
        </p:nvCxnSpPr>
        <p:spPr>
          <a:xfrm>
            <a:off x="5350625" y="3210115"/>
            <a:ext cx="384358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346FA0-0654-2DB9-2711-5BE4287B74FE}"/>
              </a:ext>
            </a:extLst>
          </p:cNvPr>
          <p:cNvCxnSpPr>
            <a:cxnSpLocks/>
          </p:cNvCxnSpPr>
          <p:nvPr userDrawn="1"/>
        </p:nvCxnSpPr>
        <p:spPr>
          <a:xfrm>
            <a:off x="9972501" y="3210115"/>
            <a:ext cx="384358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23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909" userDrawn="1">
          <p15:clr>
            <a:srgbClr val="FBAE40"/>
          </p15:clr>
        </p15:guide>
        <p15:guide id="8" pos="3384" userDrawn="1">
          <p15:clr>
            <a:srgbClr val="FBAE40"/>
          </p15:clr>
        </p15:guide>
        <p15:guide id="9" pos="5832" userDrawn="1">
          <p15:clr>
            <a:srgbClr val="FBAE40"/>
          </p15:clr>
        </p15:guide>
        <p15:guide id="10" pos="6307" userDrawn="1">
          <p15:clr>
            <a:srgbClr val="FBAE40"/>
          </p15:clr>
        </p15:guide>
        <p15:guide id="11" orient="horz" pos="4704" userDrawn="1">
          <p15:clr>
            <a:srgbClr val="FBAE40"/>
          </p15:clr>
        </p15:guide>
        <p15:guide id="12" orient="horz" pos="6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Highlight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70E1CF-D480-C8CF-0991-29B873647FAA}"/>
              </a:ext>
            </a:extLst>
          </p:cNvPr>
          <p:cNvSpPr/>
          <p:nvPr userDrawn="1"/>
        </p:nvSpPr>
        <p:spPr>
          <a:xfrm>
            <a:off x="9578961" y="85060"/>
            <a:ext cx="5051442" cy="8152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DCBF381-B923-B534-18B2-8F4D3972DD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78958" y="85059"/>
            <a:ext cx="5051442" cy="815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F28BFDE-219D-84AE-1B0A-17405ED686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3449995"/>
            <a:ext cx="3855718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20650" indent="-1206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  <a:p>
            <a:pPr lvl="1"/>
            <a:r>
              <a:rPr lang="en-US"/>
              <a:t>Sub bullet 	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B35F913-BF8A-C744-F50D-8010D73F51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2100" y="3449995"/>
            <a:ext cx="3886200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20650" indent="-1206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0375" indent="0">
              <a:buNone/>
              <a:defRPr/>
            </a:lvl2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</a:t>
            </a:r>
          </a:p>
          <a:p>
            <a:pPr marL="696913" marR="0" lvl="1" indent="-236538" algn="l" defTabSz="109719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Tx/>
              <a:buFont typeface="System Font Regular"/>
              <a:buChar char="⎯"/>
              <a:tabLst/>
              <a:defRPr/>
            </a:pPr>
            <a:r>
              <a:rPr lang="en-US"/>
              <a:t>Sub bullet </a:t>
            </a:r>
          </a:p>
          <a:p>
            <a:pPr lvl="1"/>
            <a:r>
              <a:rPr lang="en-US"/>
              <a:t>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F11FD7-44A1-6E1C-BA06-E6815DD46E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2356387"/>
            <a:ext cx="3855720" cy="6348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524131F-C2CB-D4E3-4CA1-D23D243A8B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2100" y="2356387"/>
            <a:ext cx="3886200" cy="6348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6BF6CF2-8B5E-209C-DC61-E1A0259C43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87096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3885E18-AF47-FF98-C057-6312A6963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8709659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4A6A6B-EB3B-3376-6A01-5CA7EB738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DAC386-AAE2-E6D7-6990-3E24641536E6}"/>
              </a:ext>
            </a:extLst>
          </p:cNvPr>
          <p:cNvCxnSpPr>
            <a:cxnSpLocks/>
          </p:cNvCxnSpPr>
          <p:nvPr userDrawn="1"/>
        </p:nvCxnSpPr>
        <p:spPr>
          <a:xfrm>
            <a:off x="762000" y="3210115"/>
            <a:ext cx="384358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40D528-1FBD-FE8E-315E-7CC8F23A3BD3}"/>
              </a:ext>
            </a:extLst>
          </p:cNvPr>
          <p:cNvCxnSpPr>
            <a:cxnSpLocks/>
          </p:cNvCxnSpPr>
          <p:nvPr userDrawn="1"/>
        </p:nvCxnSpPr>
        <p:spPr>
          <a:xfrm>
            <a:off x="5350625" y="3210115"/>
            <a:ext cx="384358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4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909" userDrawn="1">
          <p15:clr>
            <a:srgbClr val="FBAE40"/>
          </p15:clr>
        </p15:guide>
        <p15:guide id="8" pos="3384" userDrawn="1">
          <p15:clr>
            <a:srgbClr val="FBAE40"/>
          </p15:clr>
        </p15:guide>
        <p15:guide id="9" pos="5832" userDrawn="1">
          <p15:clr>
            <a:srgbClr val="FBAE40"/>
          </p15:clr>
        </p15:guide>
        <p15:guide id="10" pos="6312" userDrawn="1">
          <p15:clr>
            <a:srgbClr val="FBAE40"/>
          </p15:clr>
        </p15:guide>
        <p15:guide id="11" orient="horz" pos="4704" userDrawn="1">
          <p15:clr>
            <a:srgbClr val="FBAE40"/>
          </p15:clr>
        </p15:guide>
        <p15:guide id="12" orient="horz" pos="66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973EA5F-EDB7-7FC7-450F-BA19B40FF4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3439485"/>
            <a:ext cx="2707234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59A8E64-6425-B4ED-B3C6-6234BF99F9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3439485"/>
            <a:ext cx="2705100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1CD776F2-F4AE-28BD-766B-E9B76EEA90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9100" y="3439485"/>
            <a:ext cx="2714854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87552F6-8B4B-7BEB-71C0-15545263E9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2223856"/>
            <a:ext cx="2707234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3552C485-6E4F-11D1-46DA-1B1A7A700D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9100" y="2223856"/>
            <a:ext cx="2714854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EB34412F-D835-EEDB-D3DA-A4B18144E4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3820" y="2223856"/>
            <a:ext cx="2697480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691BFFBE-2167-529E-402D-10AA380994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63300" y="3439485"/>
            <a:ext cx="2705100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ADAD6F56-13E7-1EA3-17C9-A37231E771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63300" y="2223856"/>
            <a:ext cx="2705100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598A0E0-26E8-B9FB-0E71-E4ECAA5F06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3283A51-6093-C0DE-FA5E-8BC1C2704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C970033-DBCB-452A-5245-528F521DC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39508ED-94FC-172A-E3A4-13E4FD1B268F}"/>
              </a:ext>
            </a:extLst>
          </p:cNvPr>
          <p:cNvCxnSpPr>
            <a:cxnSpLocks/>
          </p:cNvCxnSpPr>
          <p:nvPr userDrawn="1"/>
        </p:nvCxnSpPr>
        <p:spPr>
          <a:xfrm>
            <a:off x="762000" y="3210115"/>
            <a:ext cx="27072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6C44FF-1D3E-FD3A-A8AA-6BF362D9D1EA}"/>
              </a:ext>
            </a:extLst>
          </p:cNvPr>
          <p:cNvCxnSpPr>
            <a:cxnSpLocks/>
          </p:cNvCxnSpPr>
          <p:nvPr userDrawn="1"/>
        </p:nvCxnSpPr>
        <p:spPr>
          <a:xfrm>
            <a:off x="4186844" y="3210115"/>
            <a:ext cx="27072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9E39BC-0598-4426-38CD-3A3F01094184}"/>
              </a:ext>
            </a:extLst>
          </p:cNvPr>
          <p:cNvCxnSpPr>
            <a:cxnSpLocks/>
          </p:cNvCxnSpPr>
          <p:nvPr userDrawn="1"/>
        </p:nvCxnSpPr>
        <p:spPr>
          <a:xfrm>
            <a:off x="7678190" y="3210115"/>
            <a:ext cx="27072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DC2E7B-2AB8-392B-B9AE-6E018B596B54}"/>
              </a:ext>
            </a:extLst>
          </p:cNvPr>
          <p:cNvCxnSpPr>
            <a:cxnSpLocks/>
          </p:cNvCxnSpPr>
          <p:nvPr userDrawn="1"/>
        </p:nvCxnSpPr>
        <p:spPr>
          <a:xfrm>
            <a:off x="11119659" y="3210115"/>
            <a:ext cx="27072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789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184" userDrawn="1">
          <p15:clr>
            <a:srgbClr val="FBAE40"/>
          </p15:clr>
        </p15:guide>
        <p15:guide id="8" pos="2664" userDrawn="1">
          <p15:clr>
            <a:srgbClr val="FBAE40"/>
          </p15:clr>
        </p15:guide>
        <p15:guide id="9" pos="4368" userDrawn="1">
          <p15:clr>
            <a:srgbClr val="FBAE40"/>
          </p15:clr>
        </p15:guide>
        <p15:guide id="10" pos="6552" userDrawn="1">
          <p15:clr>
            <a:srgbClr val="FBAE40"/>
          </p15:clr>
        </p15:guide>
        <p15:guide id="11" pos="7032" userDrawn="1">
          <p15:clr>
            <a:srgbClr val="FBAE40"/>
          </p15:clr>
        </p15:guide>
        <p15:guide id="12" pos="4848" userDrawn="1">
          <p15:clr>
            <a:srgbClr val="FBAE40"/>
          </p15:clr>
        </p15:guide>
        <p15:guide id="13" orient="horz" pos="4704" userDrawn="1">
          <p15:clr>
            <a:srgbClr val="FBAE40"/>
          </p15:clr>
        </p15:guide>
        <p15:guide id="14" orient="horz" pos="66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_High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C6FB16-523F-C5BA-ED8B-5868388EE3B8}"/>
              </a:ext>
            </a:extLst>
          </p:cNvPr>
          <p:cNvSpPr/>
          <p:nvPr userDrawn="1"/>
        </p:nvSpPr>
        <p:spPr>
          <a:xfrm>
            <a:off x="10789920" y="84330"/>
            <a:ext cx="3840480" cy="8119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1387E93-541C-8C30-1EFE-2B1D995F7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3439484"/>
            <a:ext cx="2705100" cy="4028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70E8D51-9EA0-B850-7E91-4C0EE56D30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3439484"/>
            <a:ext cx="2707428" cy="4028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D066A22-3EFA-6103-F6E6-74189A23C7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9100" y="3439484"/>
            <a:ext cx="2705100" cy="4028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AF90D79-3997-6124-E207-2C1D672969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9622" y="2296645"/>
            <a:ext cx="2705100" cy="6841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6E6003F-9C50-DBBF-18DB-B4E08836D5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63432" y="3439484"/>
            <a:ext cx="2704968" cy="4028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DF229B3A-B4DF-81F5-6DA0-F6EBC58582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9100" y="2296645"/>
            <a:ext cx="2705100" cy="6841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102BF5B-899B-831B-62B2-73E8762B11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296645"/>
            <a:ext cx="2705100" cy="6841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71D0CEC-F282-FA8E-1FE0-390B0F005E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163300" y="2296645"/>
            <a:ext cx="2705100" cy="6841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9E1B843-7A9A-38FA-F429-AB79F330FE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98526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6B45698-BB8B-4B8D-B1DE-DE627B2ECC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9852659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FAB77B1-AF92-F0AB-22E8-431492279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E18A7-06CA-ACC4-01C0-34E8DDB9E215}"/>
              </a:ext>
            </a:extLst>
          </p:cNvPr>
          <p:cNvCxnSpPr>
            <a:cxnSpLocks/>
          </p:cNvCxnSpPr>
          <p:nvPr userDrawn="1"/>
        </p:nvCxnSpPr>
        <p:spPr>
          <a:xfrm>
            <a:off x="762000" y="3210115"/>
            <a:ext cx="27072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E2B10B-B978-0FBB-E87F-77220C9450FB}"/>
              </a:ext>
            </a:extLst>
          </p:cNvPr>
          <p:cNvCxnSpPr>
            <a:cxnSpLocks/>
          </p:cNvCxnSpPr>
          <p:nvPr userDrawn="1"/>
        </p:nvCxnSpPr>
        <p:spPr>
          <a:xfrm>
            <a:off x="4186844" y="3210115"/>
            <a:ext cx="27072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E0FFCF-FDC6-D6D0-8D44-6B6BC217FF24}"/>
              </a:ext>
            </a:extLst>
          </p:cNvPr>
          <p:cNvCxnSpPr>
            <a:cxnSpLocks/>
          </p:cNvCxnSpPr>
          <p:nvPr userDrawn="1"/>
        </p:nvCxnSpPr>
        <p:spPr>
          <a:xfrm>
            <a:off x="7678190" y="3210115"/>
            <a:ext cx="27072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E254A9-BCBA-E9C1-BD68-C888A34A9BC5}"/>
              </a:ext>
            </a:extLst>
          </p:cNvPr>
          <p:cNvCxnSpPr>
            <a:cxnSpLocks/>
          </p:cNvCxnSpPr>
          <p:nvPr userDrawn="1"/>
        </p:nvCxnSpPr>
        <p:spPr>
          <a:xfrm>
            <a:off x="11119659" y="3210115"/>
            <a:ext cx="2707234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17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184" userDrawn="1">
          <p15:clr>
            <a:srgbClr val="FBAE40"/>
          </p15:clr>
        </p15:guide>
        <p15:guide id="8" pos="2664" userDrawn="1">
          <p15:clr>
            <a:srgbClr val="FBAE40"/>
          </p15:clr>
        </p15:guide>
        <p15:guide id="9" pos="4368" userDrawn="1">
          <p15:clr>
            <a:srgbClr val="FBAE40"/>
          </p15:clr>
        </p15:guide>
        <p15:guide id="10" pos="6552" userDrawn="1">
          <p15:clr>
            <a:srgbClr val="FBAE40"/>
          </p15:clr>
        </p15:guide>
        <p15:guide id="11" pos="7032" userDrawn="1">
          <p15:clr>
            <a:srgbClr val="FBAE40"/>
          </p15:clr>
        </p15:guide>
        <p15:guide id="12" pos="4848" userDrawn="1">
          <p15:clr>
            <a:srgbClr val="FBAE40"/>
          </p15:clr>
        </p15:guide>
        <p15:guide id="13" orient="horz" pos="4704" userDrawn="1">
          <p15:clr>
            <a:srgbClr val="FBAE40"/>
          </p15:clr>
        </p15:guide>
        <p15:guide id="14" orient="horz" pos="66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8E855C1-C3F2-350F-564B-C559725CA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3300" y="3439485"/>
            <a:ext cx="2019299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C856727-FDAC-E40E-A145-30F8DB3CDE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67806" y="3439485"/>
            <a:ext cx="2019294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DF94BF91-0D14-3F0B-0ECA-E78DABA9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49106" y="3439485"/>
            <a:ext cx="2019294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E1957C5-0E8A-E933-E4B0-D36C333C85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3300" y="2223856"/>
            <a:ext cx="2019299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</a:t>
            </a:r>
            <a:br>
              <a:rPr lang="en-US"/>
            </a:br>
            <a:r>
              <a:rPr lang="en-US"/>
              <a:t>two-line header.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B0519C2-E51A-0493-39EA-0FD7E1EFE0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465" y="3439485"/>
            <a:ext cx="2012452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1C4425B-FFD5-1E0E-0D2D-FE6E39019B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6467" y="2223856"/>
            <a:ext cx="2004833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</a:t>
            </a:r>
            <a:br>
              <a:rPr lang="en-US"/>
            </a:br>
            <a:r>
              <a:rPr lang="en-US"/>
              <a:t>two-line header.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C44BBE-37B0-3390-9732-20B85EC200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7800" y="2223856"/>
            <a:ext cx="2019300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</a:t>
            </a:r>
            <a:br>
              <a:rPr lang="en-US"/>
            </a:br>
            <a:r>
              <a:rPr lang="en-US"/>
              <a:t>two-line header.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2783400-9990-0EB7-E752-0A5C9357780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851553" y="2223856"/>
            <a:ext cx="2019300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</a:t>
            </a:r>
            <a:br>
              <a:rPr lang="en-US"/>
            </a:br>
            <a:r>
              <a:rPr lang="en-US"/>
              <a:t>two-line header.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AB51EBA-ABF5-D7E4-6159-0A44EB1164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9A5B64-349E-AD4D-C3A5-BC78236CC5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963BE70-2044-20BA-5CB3-D6823BB168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24605" y="3439485"/>
            <a:ext cx="2019294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2A02A8D-C2D2-EC58-BD76-53CBAFCE25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24599" y="2223856"/>
            <a:ext cx="2019300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</a:t>
            </a:r>
            <a:br>
              <a:rPr lang="en-US"/>
            </a:br>
            <a:r>
              <a:rPr lang="en-US"/>
              <a:t>two-line header.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3D644D-2D53-4E36-2C55-0B7FD4A1D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1308C2-6A1B-4AEF-EB16-A2DFF9F09109}"/>
              </a:ext>
            </a:extLst>
          </p:cNvPr>
          <p:cNvCxnSpPr>
            <a:cxnSpLocks/>
          </p:cNvCxnSpPr>
          <p:nvPr userDrawn="1"/>
        </p:nvCxnSpPr>
        <p:spPr>
          <a:xfrm>
            <a:off x="762000" y="3210115"/>
            <a:ext cx="202691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8122EF-FA63-5EBE-7478-5CC09B7372CA}"/>
              </a:ext>
            </a:extLst>
          </p:cNvPr>
          <p:cNvCxnSpPr>
            <a:cxnSpLocks/>
          </p:cNvCxnSpPr>
          <p:nvPr userDrawn="1"/>
        </p:nvCxnSpPr>
        <p:spPr>
          <a:xfrm>
            <a:off x="3521826" y="3210115"/>
            <a:ext cx="202691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D6362C-9984-EB2C-51CA-795EDD7EFCDD}"/>
              </a:ext>
            </a:extLst>
          </p:cNvPr>
          <p:cNvCxnSpPr>
            <a:cxnSpLocks/>
          </p:cNvCxnSpPr>
          <p:nvPr userDrawn="1"/>
        </p:nvCxnSpPr>
        <p:spPr>
          <a:xfrm>
            <a:off x="6298277" y="3210115"/>
            <a:ext cx="202691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2A9FD2-75C9-D031-4D5C-D8823257A9AD}"/>
              </a:ext>
            </a:extLst>
          </p:cNvPr>
          <p:cNvCxnSpPr>
            <a:cxnSpLocks/>
          </p:cNvCxnSpPr>
          <p:nvPr userDrawn="1"/>
        </p:nvCxnSpPr>
        <p:spPr>
          <a:xfrm>
            <a:off x="9058103" y="3210115"/>
            <a:ext cx="202691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45F9D0-E6C4-1E7A-8E91-4AE5B07CC943}"/>
              </a:ext>
            </a:extLst>
          </p:cNvPr>
          <p:cNvCxnSpPr>
            <a:cxnSpLocks/>
          </p:cNvCxnSpPr>
          <p:nvPr userDrawn="1"/>
        </p:nvCxnSpPr>
        <p:spPr>
          <a:xfrm>
            <a:off x="11801303" y="3210115"/>
            <a:ext cx="202691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568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8" pos="1752" userDrawn="1">
          <p15:clr>
            <a:srgbClr val="FBAE40"/>
          </p15:clr>
        </p15:guide>
        <p15:guide id="11" pos="3974" userDrawn="1">
          <p15:clr>
            <a:srgbClr val="FBAE40"/>
          </p15:clr>
        </p15:guide>
        <p15:guide id="13" pos="5256" userDrawn="1">
          <p15:clr>
            <a:srgbClr val="FBAE40"/>
          </p15:clr>
        </p15:guide>
        <p15:guide id="14" pos="5712" userDrawn="1">
          <p15:clr>
            <a:srgbClr val="FBAE40"/>
          </p15:clr>
        </p15:guide>
        <p15:guide id="15" pos="6984" userDrawn="1">
          <p15:clr>
            <a:srgbClr val="FBAE40"/>
          </p15:clr>
        </p15:guide>
        <p15:guide id="16" pos="7464" userDrawn="1">
          <p15:clr>
            <a:srgbClr val="FBAE40"/>
          </p15:clr>
        </p15:guide>
        <p15:guide id="17" pos="3504" userDrawn="1">
          <p15:clr>
            <a:srgbClr val="FBAE40"/>
          </p15:clr>
        </p15:guide>
        <p15:guide id="18" pos="2232" userDrawn="1">
          <p15:clr>
            <a:srgbClr val="FBAE40"/>
          </p15:clr>
        </p15:guide>
        <p15:guide id="19" orient="horz" pos="4704" userDrawn="1">
          <p15:clr>
            <a:srgbClr val="FBAE40"/>
          </p15:clr>
        </p15:guide>
        <p15:guide id="20" orient="horz" pos="66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D437BBD-F8B0-B669-7391-5C46A5CC38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1" y="3439486"/>
            <a:ext cx="1524000" cy="4028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11A0D88-2E4F-03C0-FD96-5F8A615EDC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2001" y="2227120"/>
            <a:ext cx="1524000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FBE70B0-3DD7-8D7B-51B9-00C7BA3E15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67189" y="3439486"/>
            <a:ext cx="1542913" cy="4028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7362460-6A1F-95FF-7774-85DDF091FF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67186" y="2227120"/>
            <a:ext cx="1542916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C4D694B-BCA7-EC29-3D73-D82719B7E0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10205" y="3439486"/>
            <a:ext cx="1524000" cy="4028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D370DF5-2996-5F66-ED51-3F6A332C47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10200" y="2227120"/>
            <a:ext cx="1524000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BF0A407B-E5CE-5CCB-5EC9-9F06BB95D7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3439486"/>
            <a:ext cx="1524000" cy="4028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B360FF2-18B3-8D8A-267A-033040CE86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96195" y="2227120"/>
            <a:ext cx="1523999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C21DD0D-2D89-432B-B625-7CA654A44CD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010529" y="3439486"/>
            <a:ext cx="1524001" cy="4028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28423468-8542-1D10-CF4B-DDB89D84AB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10526" y="2227120"/>
            <a:ext cx="1533774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FAC1F675-CD37-8CC4-D3F2-719800EAAB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306304" y="3439486"/>
            <a:ext cx="1562100" cy="4028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713B6020-2610-41DF-21E7-2619A4F785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306300" y="2227120"/>
            <a:ext cx="1562099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AA04197-B3E7-39EE-5827-6AA830567E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BDE046-D0CB-D1B6-C414-82C3524D7D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A0B4AF-5847-1B9E-24D5-679614368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54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8" pos="1440" userDrawn="1">
          <p15:clr>
            <a:srgbClr val="FBAE40"/>
          </p15:clr>
        </p15:guide>
        <p15:guide id="11" pos="4368" userDrawn="1">
          <p15:clr>
            <a:srgbClr val="FBAE40"/>
          </p15:clr>
        </p15:guide>
        <p15:guide id="13" pos="4848" userDrawn="1">
          <p15:clr>
            <a:srgbClr val="FBAE40"/>
          </p15:clr>
        </p15:guide>
        <p15:guide id="14" pos="5808" userDrawn="1">
          <p15:clr>
            <a:srgbClr val="FBAE40"/>
          </p15:clr>
        </p15:guide>
        <p15:guide id="15" pos="6288" userDrawn="1">
          <p15:clr>
            <a:srgbClr val="FBAE40"/>
          </p15:clr>
        </p15:guide>
        <p15:guide id="16" pos="7272" userDrawn="1">
          <p15:clr>
            <a:srgbClr val="FBAE40"/>
          </p15:clr>
        </p15:guide>
        <p15:guide id="17" pos="3408" userDrawn="1">
          <p15:clr>
            <a:srgbClr val="FBAE40"/>
          </p15:clr>
        </p15:guide>
        <p15:guide id="18" pos="1920" userDrawn="1">
          <p15:clr>
            <a:srgbClr val="FBAE40"/>
          </p15:clr>
        </p15:guide>
        <p15:guide id="19" orient="horz" pos="4704" userDrawn="1">
          <p15:clr>
            <a:srgbClr val="FBAE40"/>
          </p15:clr>
        </p15:guide>
        <p15:guide id="20" orient="horz" pos="662" userDrawn="1">
          <p15:clr>
            <a:srgbClr val="FBAE40"/>
          </p15:clr>
        </p15:guide>
        <p15:guide id="21" pos="2904" userDrawn="1">
          <p15:clr>
            <a:srgbClr val="FBAE40"/>
          </p15:clr>
        </p15:guide>
        <p15:guide id="22" pos="775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High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26CE31C-8C84-800D-D3C8-BB3EA55BB2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2000" y="7145333"/>
            <a:ext cx="1524000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14714AC0-22D9-85F6-4DE5-57D2037323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000" y="6565005"/>
            <a:ext cx="1524000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FB10DD6-2DFB-EE94-9D2D-62B5649B23F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62000" y="4779063"/>
            <a:ext cx="1524000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2537B16-2856-EF79-EF55-436E77B3AE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2000" y="4089274"/>
            <a:ext cx="1524000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D5C6556-78AD-C0EB-7776-5DAD1DE718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2000" y="3508942"/>
            <a:ext cx="1524000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0B06643-F712-CBFC-3BA2-A0777E0615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62000" y="1723002"/>
            <a:ext cx="1524000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6956C81-7622-247D-EF53-9DC87E578F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67050" y="7145333"/>
            <a:ext cx="1543050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A06DC33-74A4-632E-8C8B-924044802E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67050" y="6565005"/>
            <a:ext cx="1543050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5E0744F-1F05-9FCB-56EA-521425C9CF9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067050" y="4779063"/>
            <a:ext cx="1543050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81C3A79-33B1-61D2-374E-D8A436A4035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67050" y="4089274"/>
            <a:ext cx="1543050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A213EEE-8154-98B9-4BF1-E15B71F2AC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67050" y="3508942"/>
            <a:ext cx="1543050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D1AFAFEC-1492-1795-9C3F-3392F5B02DD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067050" y="1723002"/>
            <a:ext cx="1543050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D055F24D-A8D4-932A-8737-A27C6DA515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372100" y="7145333"/>
            <a:ext cx="1562100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7B929560-4764-87B4-8557-1F3B50EA53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72100" y="6565005"/>
            <a:ext cx="1562100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09A582B-5E23-BC50-5CA7-CBAB74A0B17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72100" y="4779063"/>
            <a:ext cx="1562100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0ECB2078-790C-89DA-7E63-A97EBF27F5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72100" y="4089274"/>
            <a:ext cx="1562100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4BAB4EB8-5506-F367-11C2-FE2BFF91E09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72100" y="3508942"/>
            <a:ext cx="1562100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C4270AFF-292E-1191-F4F3-46F0E8A10F4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372100" y="1723002"/>
            <a:ext cx="1562100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79014D7E-E3AB-2D31-97C0-4B89F9690A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96200" y="7145333"/>
            <a:ext cx="1543050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3F7F32B-C82D-FC06-FC3E-786A18A9B5F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96200" y="6565005"/>
            <a:ext cx="1543050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311F2BB3-769B-DAE1-0AC5-E4F981923E3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696200" y="4779063"/>
            <a:ext cx="1543050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49FAEFE3-6094-C834-1B89-C8E7103B79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96200" y="4089274"/>
            <a:ext cx="1543050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4F1B1D42-A8CD-A16A-F4B6-DCBCD805253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696200" y="3508942"/>
            <a:ext cx="1543050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1F374B34-A6E9-DFE5-4584-65C9F676D3C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696200" y="1723002"/>
            <a:ext cx="1543050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2025374F-4EC6-3592-6FD5-562D5FF469F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90607" y="7145333"/>
            <a:ext cx="1572743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23B525AF-B116-BCBF-2FD7-62E21E3282D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90607" y="6565005"/>
            <a:ext cx="1572743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27449033-92E2-978D-68B4-805C7950E2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990607" y="4779063"/>
            <a:ext cx="1572743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B254FF34-6700-B340-42CC-09D8B8DBB97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90607" y="4089274"/>
            <a:ext cx="1572743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F0C65590-FDAD-3BA9-C8C7-0E428773942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990607" y="3508942"/>
            <a:ext cx="1572743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17A00CAF-B591-6FF7-9339-FEE72672C82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990607" y="1723002"/>
            <a:ext cx="1572743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47B8020-BF1B-EF02-9927-236D516A183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2314707" y="7145333"/>
            <a:ext cx="1553692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C6EB6668-9309-290C-2049-FA559B37AB1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14707" y="6565005"/>
            <a:ext cx="1553692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E1D6938C-027C-1DBC-4FF7-A3976E5EC986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12325349" y="4779063"/>
            <a:ext cx="1543049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E1D7DD9E-A5BF-CE4F-DFE3-98CC2D703C4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2314707" y="4089274"/>
            <a:ext cx="1553692" cy="322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some small copy here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BFAD9FCA-FD0C-70F1-ACD9-03CBA00F897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314707" y="3508942"/>
            <a:ext cx="1553692" cy="496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 Name in the Box</a:t>
            </a:r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id="{268C5904-61FE-AFC2-B356-52F27DE96D63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12325349" y="1723002"/>
            <a:ext cx="1543049" cy="1702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E99C80E-6300-B092-2747-B82D9E6A8E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7258035-E75A-D45C-FCCA-B6BE82DE5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DAADB1-846A-94B1-0970-4CDD09B4B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1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8" pos="1440" userDrawn="1">
          <p15:clr>
            <a:srgbClr val="FBAE40"/>
          </p15:clr>
        </p15:guide>
        <p15:guide id="11" pos="4368" userDrawn="1">
          <p15:clr>
            <a:srgbClr val="FBAE40"/>
          </p15:clr>
        </p15:guide>
        <p15:guide id="13" pos="4848" userDrawn="1">
          <p15:clr>
            <a:srgbClr val="FBAE40"/>
          </p15:clr>
        </p15:guide>
        <p15:guide id="14" pos="5808" userDrawn="1">
          <p15:clr>
            <a:srgbClr val="FBAE40"/>
          </p15:clr>
        </p15:guide>
        <p15:guide id="15" pos="6288" userDrawn="1">
          <p15:clr>
            <a:srgbClr val="FBAE40"/>
          </p15:clr>
        </p15:guide>
        <p15:guide id="16" pos="7272" userDrawn="1">
          <p15:clr>
            <a:srgbClr val="FBAE40"/>
          </p15:clr>
        </p15:guide>
        <p15:guide id="17" pos="3384" userDrawn="1">
          <p15:clr>
            <a:srgbClr val="FBAE40"/>
          </p15:clr>
        </p15:guide>
        <p15:guide id="18" pos="1920" userDrawn="1">
          <p15:clr>
            <a:srgbClr val="FBAE40"/>
          </p15:clr>
        </p15:guide>
        <p15:guide id="19" orient="horz" pos="4704" userDrawn="1">
          <p15:clr>
            <a:srgbClr val="FBAE40"/>
          </p15:clr>
        </p15:guide>
        <p15:guide id="20" orient="horz" pos="662" userDrawn="1">
          <p15:clr>
            <a:srgbClr val="FBAE40"/>
          </p15:clr>
        </p15:guide>
        <p15:guide id="21" pos="2904" userDrawn="1">
          <p15:clr>
            <a:srgbClr val="FBAE40"/>
          </p15:clr>
        </p15:guide>
        <p15:guide id="22" pos="775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Column_Image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B32A71-C43C-F8E7-53D4-96A88E5CC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2000" y="4440328"/>
            <a:ext cx="3175799" cy="3021592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F535214-78D9-BAFB-5ADA-A7463FB61D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37799" y="1743825"/>
            <a:ext cx="3377404" cy="5723775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CBE6DA7-D7E5-3AC1-446F-6C096B4FE9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2000" y="1743822"/>
            <a:ext cx="3175799" cy="2696506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B2D7AD1-C521-ADFA-06CB-9E37590C8E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15200" y="1747992"/>
            <a:ext cx="4206240" cy="2726710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79210AC7-9357-DEA2-9A39-8F93E18303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18320" y="4474687"/>
            <a:ext cx="4450080" cy="2987234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8E1E178-ADE1-874B-5438-D5B02C97B3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521442" y="1746570"/>
            <a:ext cx="2346957" cy="2716399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10397BA2-65B4-544C-9454-9024CAF8F75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15200" y="4486419"/>
            <a:ext cx="2103120" cy="2975982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26AD6D-CB77-E180-391E-30F3A47A58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1E0CC84-8FFD-52BC-99D2-8EC3DB7E8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C0B6185-1D04-29CF-487C-2CD5715534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</p:spTree>
    <p:extLst>
      <p:ext uri="{BB962C8B-B14F-4D97-AF65-F5344CB8AC3E}">
        <p14:creationId xmlns:p14="http://schemas.microsoft.com/office/powerpoint/2010/main" val="401722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921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11" pos="4368" userDrawn="1">
          <p15:clr>
            <a:srgbClr val="FBAE40"/>
          </p15:clr>
        </p15:guide>
        <p15:guide id="12" pos="4848" userDrawn="1">
          <p15:clr>
            <a:srgbClr val="FBAE40"/>
          </p15:clr>
        </p15:guide>
        <p15:guide id="13" orient="horz" pos="4704" userDrawn="1">
          <p15:clr>
            <a:srgbClr val="FBAE40"/>
          </p15:clr>
        </p15:guide>
        <p15:guide id="14" orient="horz" pos="317" userDrawn="1">
          <p15:clr>
            <a:srgbClr val="FBAE40"/>
          </p15:clr>
        </p15:guide>
        <p15:guide id="15" pos="3384" userDrawn="1">
          <p15:clr>
            <a:srgbClr val="FBAE40"/>
          </p15:clr>
        </p15:guide>
        <p15:guide id="16" pos="2909" userDrawn="1">
          <p15:clr>
            <a:srgbClr val="FBAE40"/>
          </p15:clr>
        </p15:guide>
        <p15:guide id="17" pos="1920" userDrawn="1">
          <p15:clr>
            <a:srgbClr val="FBAE40"/>
          </p15:clr>
        </p15:guide>
        <p15:guide id="18" pos="1440" userDrawn="1">
          <p15:clr>
            <a:srgbClr val="FBAE40"/>
          </p15:clr>
        </p15:guide>
        <p15:guide id="19" pos="5818" userDrawn="1">
          <p15:clr>
            <a:srgbClr val="FBAE40"/>
          </p15:clr>
        </p15:guide>
        <p15:guide id="20" pos="6288" userDrawn="1">
          <p15:clr>
            <a:srgbClr val="FBAE40"/>
          </p15:clr>
        </p15:guide>
        <p15:guide id="21" pos="7272" userDrawn="1">
          <p15:clr>
            <a:srgbClr val="FBAE40"/>
          </p15:clr>
        </p15:guide>
        <p15:guide id="22" pos="7752" userDrawn="1">
          <p15:clr>
            <a:srgbClr val="FBAE40"/>
          </p15:clr>
        </p15:guide>
        <p15:guide id="23" orient="horz" pos="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6713FEE-C481-30C9-9D4D-2AA6B7D1C5D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2000" y="1813560"/>
            <a:ext cx="13106400" cy="52597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7789F9E-32CA-FC1C-4C85-C09C59E8A9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09956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6758E8-E9F8-CAFA-4416-BEE7DD56D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639FB7-174D-739B-D4A4-844567EC4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</p:spTree>
    <p:extLst>
      <p:ext uri="{BB962C8B-B14F-4D97-AF65-F5344CB8AC3E}">
        <p14:creationId xmlns:p14="http://schemas.microsoft.com/office/powerpoint/2010/main" val="2169054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8" pos="1440" userDrawn="1">
          <p15:clr>
            <a:srgbClr val="FBAE40"/>
          </p15:clr>
        </p15:guide>
        <p15:guide id="11" pos="4368" userDrawn="1">
          <p15:clr>
            <a:srgbClr val="FBAE40"/>
          </p15:clr>
        </p15:guide>
        <p15:guide id="13" pos="4848" userDrawn="1">
          <p15:clr>
            <a:srgbClr val="FBAE40"/>
          </p15:clr>
        </p15:guide>
        <p15:guide id="14" pos="5808" userDrawn="1">
          <p15:clr>
            <a:srgbClr val="FBAE40"/>
          </p15:clr>
        </p15:guide>
        <p15:guide id="15" pos="6288" userDrawn="1">
          <p15:clr>
            <a:srgbClr val="FBAE40"/>
          </p15:clr>
        </p15:guide>
        <p15:guide id="16" pos="7272" userDrawn="1">
          <p15:clr>
            <a:srgbClr val="FBAE40"/>
          </p15:clr>
        </p15:guide>
        <p15:guide id="17" pos="3384" userDrawn="1">
          <p15:clr>
            <a:srgbClr val="FBAE40"/>
          </p15:clr>
        </p15:guide>
        <p15:guide id="18" pos="1920" userDrawn="1">
          <p15:clr>
            <a:srgbClr val="FBAE40"/>
          </p15:clr>
        </p15:guide>
        <p15:guide id="19" orient="horz" pos="4704" userDrawn="1">
          <p15:clr>
            <a:srgbClr val="FBAE40"/>
          </p15:clr>
        </p15:guide>
        <p15:guide id="20" orient="horz" pos="662" userDrawn="1">
          <p15:clr>
            <a:srgbClr val="FBAE40"/>
          </p15:clr>
        </p15:guide>
        <p15:guide id="21" pos="2904" userDrawn="1">
          <p15:clr>
            <a:srgbClr val="FBAE40"/>
          </p15:clr>
        </p15:guide>
        <p15:guide id="22" pos="77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Asteris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E7EA9D-01C4-EEC8-C28B-90F4F8D09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42184"/>
            <a:ext cx="8229600" cy="294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9719476-6448-2938-479E-A0DEDFDD49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6718936"/>
            <a:ext cx="9235440" cy="441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42862" indent="0">
              <a:buFontTx/>
              <a:buNone/>
              <a:defRPr sz="840"/>
            </a:lvl2pPr>
            <a:lvl3pPr marL="278108" indent="0">
              <a:buFontTx/>
              <a:buNone/>
              <a:defRPr sz="840"/>
            </a:lvl3pPr>
            <a:lvl4pPr marL="413352" indent="0">
              <a:buFontTx/>
              <a:buNone/>
              <a:defRPr sz="840"/>
            </a:lvl4pPr>
            <a:lvl5pPr marL="558120" indent="0">
              <a:buFontTx/>
              <a:buNone/>
              <a:defRPr sz="840"/>
            </a:lvl5pPr>
          </a:lstStyle>
          <a:p>
            <a:pPr marL="0" marR="0" lvl="0" indent="0" algn="l" defTabSz="109719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/>
              <a:t>* Add asterisk copy here</a:t>
            </a:r>
            <a:br>
              <a:rPr lang="en-US"/>
            </a:br>
            <a:r>
              <a:rPr lang="en-US"/>
              <a:t>** Add double asterisk copy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0BF8B1-7584-DAE2-9C08-5B2893E532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7301152"/>
            <a:ext cx="9235440" cy="1441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142862" indent="0">
              <a:buNone/>
              <a:defRPr sz="1080"/>
            </a:lvl2pPr>
            <a:lvl3pPr marL="278108" indent="0">
              <a:buNone/>
              <a:defRPr sz="1080"/>
            </a:lvl3pPr>
            <a:lvl4pPr marL="413352" indent="0">
              <a:buNone/>
              <a:defRPr sz="1080"/>
            </a:lvl4pPr>
            <a:lvl5pPr marL="558120" indent="0">
              <a:buNone/>
              <a:defRPr sz="1080"/>
            </a:lvl5pPr>
          </a:lstStyle>
          <a:p>
            <a:pPr lvl="0"/>
            <a:r>
              <a:rPr lang="en-US"/>
              <a:t>* Add the baseline copy in this box</a:t>
            </a:r>
          </a:p>
        </p:txBody>
      </p:sp>
      <p:sp>
        <p:nvSpPr>
          <p:cNvPr id="21" name="Table Placeholder 20">
            <a:extLst>
              <a:ext uri="{FF2B5EF4-FFF2-40B4-BE49-F238E27FC236}">
                <a16:creationId xmlns:a16="http://schemas.microsoft.com/office/drawing/2014/main" id="{1EA0DEC8-AC28-6BAF-B88E-D3C5C7841191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10441306" y="7058124"/>
            <a:ext cx="2967990" cy="37338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Use this  table as a color coded legend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F6CD4E70-03D0-6240-3414-5B259057107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2000" y="1777366"/>
            <a:ext cx="13106400" cy="4753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table or chart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80769E6-4BA5-9D3B-D291-293BC2045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499A67A-AA22-2FDD-6294-91EF93C7EE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</p:spTree>
    <p:extLst>
      <p:ext uri="{BB962C8B-B14F-4D97-AF65-F5344CB8AC3E}">
        <p14:creationId xmlns:p14="http://schemas.microsoft.com/office/powerpoint/2010/main" val="11039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8" pos="1440" userDrawn="1">
          <p15:clr>
            <a:srgbClr val="FBAE40"/>
          </p15:clr>
        </p15:guide>
        <p15:guide id="11" pos="4291" userDrawn="1">
          <p15:clr>
            <a:srgbClr val="FBAE40"/>
          </p15:clr>
        </p15:guide>
        <p15:guide id="13" pos="4896" userDrawn="1">
          <p15:clr>
            <a:srgbClr val="FBAE40"/>
          </p15:clr>
        </p15:guide>
        <p15:guide id="14" pos="5731" userDrawn="1">
          <p15:clr>
            <a:srgbClr val="FBAE40"/>
          </p15:clr>
        </p15:guide>
        <p15:guide id="15" pos="6336" userDrawn="1">
          <p15:clr>
            <a:srgbClr val="FBAE40"/>
          </p15:clr>
        </p15:guide>
        <p15:guide id="16" pos="7171" userDrawn="1">
          <p15:clr>
            <a:srgbClr val="FBAE40"/>
          </p15:clr>
        </p15:guide>
        <p15:guide id="17" pos="3485" userDrawn="1">
          <p15:clr>
            <a:srgbClr val="FBAE40"/>
          </p15:clr>
        </p15:guide>
        <p15:guide id="18" pos="2045" userDrawn="1">
          <p15:clr>
            <a:srgbClr val="FBAE40"/>
          </p15:clr>
        </p15:guide>
        <p15:guide id="19" orient="horz" pos="4704" userDrawn="1">
          <p15:clr>
            <a:srgbClr val="FBAE40"/>
          </p15:clr>
        </p15:guide>
        <p15:guide id="20" orient="horz" pos="662" userDrawn="1">
          <p15:clr>
            <a:srgbClr val="FBAE40"/>
          </p15:clr>
        </p15:guide>
        <p15:guide id="21" pos="2851" userDrawn="1">
          <p15:clr>
            <a:srgbClr val="FBAE40"/>
          </p15:clr>
        </p15:guide>
        <p15:guide id="22" pos="777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_Ta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6">
            <a:extLst>
              <a:ext uri="{FF2B5EF4-FFF2-40B4-BE49-F238E27FC236}">
                <a16:creationId xmlns:a16="http://schemas.microsoft.com/office/drawing/2014/main" id="{26D7ABBB-C226-F6FC-9330-D97A7C1BC78C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7696202" y="3137971"/>
            <a:ext cx="6172198" cy="4329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Table Placeholder 6">
            <a:extLst>
              <a:ext uri="{FF2B5EF4-FFF2-40B4-BE49-F238E27FC236}">
                <a16:creationId xmlns:a16="http://schemas.microsoft.com/office/drawing/2014/main" id="{EEFF5F4E-AD3C-21A2-0B64-8F202A571F87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822960" y="3150478"/>
            <a:ext cx="6111239" cy="4329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D73ED02-460B-3F9E-FCE4-729F5170D6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964" y="1743378"/>
            <a:ext cx="6080760" cy="24817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BA140D-D454-16CF-41C9-9291DFCC79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961" y="2378706"/>
            <a:ext cx="6080760" cy="5129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tight.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EB95737-6B62-C06E-A9B4-6E4456CC0C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26675" y="1743378"/>
            <a:ext cx="6080760" cy="24817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3F63F117-7D39-4C28-B144-BE1EAC140A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26673" y="2378706"/>
            <a:ext cx="6080760" cy="5129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.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DEB4399-979C-6C93-4261-A1AD41193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134145-DBF8-BB0B-4C7B-A30BE7880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FC32FBA-6727-972A-464B-28930C003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3154D6-3312-4A90-4BB7-103AD65BE0DB}"/>
              </a:ext>
            </a:extLst>
          </p:cNvPr>
          <p:cNvCxnSpPr>
            <a:cxnSpLocks/>
          </p:cNvCxnSpPr>
          <p:nvPr userDrawn="1"/>
        </p:nvCxnSpPr>
        <p:spPr>
          <a:xfrm>
            <a:off x="762000" y="2179337"/>
            <a:ext cx="617219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FF2809-7F7A-A978-C91E-EFA6E2C37A5D}"/>
              </a:ext>
            </a:extLst>
          </p:cNvPr>
          <p:cNvCxnSpPr>
            <a:cxnSpLocks/>
          </p:cNvCxnSpPr>
          <p:nvPr userDrawn="1"/>
        </p:nvCxnSpPr>
        <p:spPr>
          <a:xfrm>
            <a:off x="7678189" y="2179337"/>
            <a:ext cx="617219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865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4368" userDrawn="1">
          <p15:clr>
            <a:srgbClr val="FBAE40"/>
          </p15:clr>
        </p15:guide>
        <p15:guide id="8" pos="4848" userDrawn="1">
          <p15:clr>
            <a:srgbClr val="FBAE40"/>
          </p15:clr>
        </p15:guide>
        <p15:guide id="9" orient="horz" pos="4704" userDrawn="1">
          <p15:clr>
            <a:srgbClr val="FBAE40"/>
          </p15:clr>
        </p15:guide>
        <p15:guide id="10" orient="horz" pos="66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_Tables_NoSub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6">
            <a:extLst>
              <a:ext uri="{FF2B5EF4-FFF2-40B4-BE49-F238E27FC236}">
                <a16:creationId xmlns:a16="http://schemas.microsoft.com/office/drawing/2014/main" id="{26D7ABBB-C226-F6FC-9330-D97A7C1BC78C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7696200" y="2540023"/>
            <a:ext cx="6172200" cy="4451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Table Placeholder 6">
            <a:extLst>
              <a:ext uri="{FF2B5EF4-FFF2-40B4-BE49-F238E27FC236}">
                <a16:creationId xmlns:a16="http://schemas.microsoft.com/office/drawing/2014/main" id="{EEFF5F4E-AD3C-21A2-0B64-8F202A571F87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762000" y="2540023"/>
            <a:ext cx="6172200" cy="4451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D73ED02-460B-3F9E-FCE4-729F5170D6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2034676"/>
            <a:ext cx="6172200" cy="30665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EB95737-6B62-C06E-A9B4-6E4456CC0C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26674" y="2034677"/>
            <a:ext cx="6141725" cy="24817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016F109-B7E6-342F-1565-6179682A93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B4F68C-2EB3-0807-C22D-90CE4AF4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6F347BF-D256-36BE-6972-633513012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</p:spTree>
    <p:extLst>
      <p:ext uri="{BB962C8B-B14F-4D97-AF65-F5344CB8AC3E}">
        <p14:creationId xmlns:p14="http://schemas.microsoft.com/office/powerpoint/2010/main" val="582763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4368" userDrawn="1">
          <p15:clr>
            <a:srgbClr val="FBAE40"/>
          </p15:clr>
        </p15:guide>
        <p15:guide id="8" pos="4848" userDrawn="1">
          <p15:clr>
            <a:srgbClr val="FBAE40"/>
          </p15:clr>
        </p15:guide>
        <p15:guide id="9" orient="horz" pos="4704" userDrawn="1">
          <p15:clr>
            <a:srgbClr val="FBAE40"/>
          </p15:clr>
        </p15:guide>
        <p15:guide id="10" orient="horz" pos="66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_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E088F710-A77A-935D-BAF6-71AE8FC31BFC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762000" y="3137973"/>
            <a:ext cx="6172200" cy="4329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hart Placeholder 6">
            <a:extLst>
              <a:ext uri="{FF2B5EF4-FFF2-40B4-BE49-F238E27FC236}">
                <a16:creationId xmlns:a16="http://schemas.microsoft.com/office/drawing/2014/main" id="{43EF6571-3771-985D-8973-5883BB62165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7696202" y="3137973"/>
            <a:ext cx="6172198" cy="4329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A59AAFC-E520-D1A6-6F8C-2585694B48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4" y="1743378"/>
            <a:ext cx="6172200" cy="24817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0FC8BCC-0CF6-2D08-E06A-2F76E97FF8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2428556"/>
            <a:ext cx="6172200" cy="4909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41D29BC-2934-C50C-B5D6-17AB3B1E3A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96200" y="1743378"/>
            <a:ext cx="6172200" cy="24817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5DB3252-D732-767F-2ED5-B7186A42C7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428556"/>
            <a:ext cx="6172198" cy="4909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1BEF6C6-DBE2-B73B-BAA5-E906129EF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1CBA39B-5354-A5C1-FD0C-5CBAB1B56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FB26-B791-D5F3-0B55-0C99A61D3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87E9A1-A4BB-DD42-30F0-65AAF6D56E51}"/>
              </a:ext>
            </a:extLst>
          </p:cNvPr>
          <p:cNvCxnSpPr>
            <a:cxnSpLocks/>
          </p:cNvCxnSpPr>
          <p:nvPr userDrawn="1"/>
        </p:nvCxnSpPr>
        <p:spPr>
          <a:xfrm>
            <a:off x="762000" y="2179337"/>
            <a:ext cx="617219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2CEF65-DFC8-504F-70CE-BB92AE6FF7C1}"/>
              </a:ext>
            </a:extLst>
          </p:cNvPr>
          <p:cNvCxnSpPr>
            <a:cxnSpLocks/>
          </p:cNvCxnSpPr>
          <p:nvPr userDrawn="1"/>
        </p:nvCxnSpPr>
        <p:spPr>
          <a:xfrm>
            <a:off x="7678189" y="2179337"/>
            <a:ext cx="617219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61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4368" userDrawn="1">
          <p15:clr>
            <a:srgbClr val="FBAE40"/>
          </p15:clr>
        </p15:guide>
        <p15:guide id="8" pos="4848" userDrawn="1">
          <p15:clr>
            <a:srgbClr val="FBAE40"/>
          </p15:clr>
        </p15:guide>
        <p15:guide id="9" orient="horz" pos="4704" userDrawn="1">
          <p15:clr>
            <a:srgbClr val="FBAE40"/>
          </p15:clr>
        </p15:guide>
        <p15:guide id="10" orient="horz" pos="66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_Charts_NoSub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E088F710-A77A-935D-BAF6-71AE8FC31BFC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762000" y="2534609"/>
            <a:ext cx="6172200" cy="445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hart Placeholder 6">
            <a:extLst>
              <a:ext uri="{FF2B5EF4-FFF2-40B4-BE49-F238E27FC236}">
                <a16:creationId xmlns:a16="http://schemas.microsoft.com/office/drawing/2014/main" id="{43EF6571-3771-985D-8973-5883BB62165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7696200" y="2534609"/>
            <a:ext cx="6172200" cy="445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A59AAFC-E520-D1A6-6F8C-2585694B48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2019966"/>
            <a:ext cx="6172200" cy="24817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41D29BC-2934-C50C-B5D6-17AB3B1E3A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96200" y="2019966"/>
            <a:ext cx="6172200" cy="24817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C41D4CD-0D76-7657-E457-A7D7D48E6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FAE34E4-C838-70FC-68F4-1554CD6DB9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FA24C73-B312-607C-0EE6-58FE217BE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4368" userDrawn="1">
          <p15:clr>
            <a:srgbClr val="FBAE40"/>
          </p15:clr>
        </p15:guide>
        <p15:guide id="8" pos="4848" userDrawn="1">
          <p15:clr>
            <a:srgbClr val="FBAE40"/>
          </p15:clr>
        </p15:guide>
        <p15:guide id="9" orient="horz" pos="4704" userDrawn="1">
          <p15:clr>
            <a:srgbClr val="FBAE40"/>
          </p15:clr>
        </p15:guide>
        <p15:guide id="10" orient="horz" pos="66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hartsTables_High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90E295-06EB-9C2A-94CB-9CFAE9D257ED}"/>
              </a:ext>
            </a:extLst>
          </p:cNvPr>
          <p:cNvSpPr/>
          <p:nvPr userDrawn="1"/>
        </p:nvSpPr>
        <p:spPr>
          <a:xfrm>
            <a:off x="7696200" y="1263533"/>
            <a:ext cx="6172200" cy="62040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7A075296-4457-5D10-10C9-DA3EC068E5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2000" y="1611570"/>
            <a:ext cx="6172200" cy="34299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64FCF09C-7347-B5BE-0DAE-EB218438BB8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62000" y="2571766"/>
            <a:ext cx="6172200" cy="3553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Table or Chart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6CC9E22-BDC9-B58C-0094-3877B66247B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000" y="2198370"/>
            <a:ext cx="6172200" cy="2609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4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62" indent="0">
              <a:buFontTx/>
              <a:buNone/>
              <a:defRPr sz="1440"/>
            </a:lvl2pPr>
            <a:lvl3pPr marL="278108" indent="0">
              <a:buFontTx/>
              <a:buNone/>
              <a:defRPr sz="1440"/>
            </a:lvl3pPr>
            <a:lvl4pPr marL="413352" indent="0">
              <a:buFontTx/>
              <a:buNone/>
              <a:defRPr sz="1440"/>
            </a:lvl4pPr>
            <a:lvl5pPr marL="558120" indent="0">
              <a:buFontTx/>
              <a:buNone/>
              <a:defRPr sz="1440"/>
            </a:lvl5pPr>
          </a:lstStyle>
          <a:p>
            <a:pPr lvl="0"/>
            <a:r>
              <a:rPr lang="en-US"/>
              <a:t>Add Copy Here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3A6C608-851A-69E9-A4D4-38400A03B0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6362425"/>
            <a:ext cx="6172200" cy="2062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62" indent="0">
              <a:buNone/>
              <a:defRPr sz="1440"/>
            </a:lvl2pPr>
            <a:lvl3pPr marL="278108" indent="0">
              <a:buNone/>
              <a:defRPr sz="1440"/>
            </a:lvl3pPr>
            <a:lvl4pPr marL="413352" indent="0">
              <a:buNone/>
              <a:defRPr sz="1440"/>
            </a:lvl4pPr>
            <a:lvl5pPr marL="558120" indent="0">
              <a:buNone/>
              <a:defRPr sz="1440"/>
            </a:lvl5pPr>
          </a:lstStyle>
          <a:p>
            <a:pPr lvl="0"/>
            <a:r>
              <a:rPr lang="en-US"/>
              <a:t>Add Copy Here</a:t>
            </a:r>
          </a:p>
        </p:txBody>
      </p:sp>
      <p:sp>
        <p:nvSpPr>
          <p:cNvPr id="57" name="Text Placeholder 55">
            <a:extLst>
              <a:ext uri="{FF2B5EF4-FFF2-40B4-BE49-F238E27FC236}">
                <a16:creationId xmlns:a16="http://schemas.microsoft.com/office/drawing/2014/main" id="{E2F7F81F-39D0-6E20-DE8E-2E513F3A6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6671492"/>
            <a:ext cx="6172200" cy="367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62" indent="0">
              <a:buNone/>
              <a:defRPr sz="1440"/>
            </a:lvl2pPr>
            <a:lvl3pPr marL="278108" indent="0">
              <a:buNone/>
              <a:defRPr sz="1440"/>
            </a:lvl3pPr>
            <a:lvl4pPr marL="413352" indent="0">
              <a:buNone/>
              <a:defRPr sz="1440"/>
            </a:lvl4pPr>
            <a:lvl5pPr marL="558120" indent="0">
              <a:buNone/>
              <a:defRPr sz="1440"/>
            </a:lvl5pPr>
          </a:lstStyle>
          <a:p>
            <a:pPr lvl="0"/>
            <a:r>
              <a:rPr lang="en-US"/>
              <a:t>Add Body Copy Here</a:t>
            </a:r>
          </a:p>
        </p:txBody>
      </p:sp>
      <p:sp>
        <p:nvSpPr>
          <p:cNvPr id="58" name="Text Placeholder 55">
            <a:extLst>
              <a:ext uri="{FF2B5EF4-FFF2-40B4-BE49-F238E27FC236}">
                <a16:creationId xmlns:a16="http://schemas.microsoft.com/office/drawing/2014/main" id="{B2CB38B5-1D1D-0953-97C3-51766BFF67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2000" y="7220521"/>
            <a:ext cx="6172200" cy="247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62" indent="0">
              <a:buNone/>
              <a:defRPr sz="1440"/>
            </a:lvl2pPr>
            <a:lvl3pPr marL="278108" indent="0">
              <a:buNone/>
              <a:defRPr sz="1440"/>
            </a:lvl3pPr>
            <a:lvl4pPr marL="413352" indent="0">
              <a:buNone/>
              <a:defRPr sz="1440"/>
            </a:lvl4pPr>
            <a:lvl5pPr marL="558120" indent="0">
              <a:buNone/>
              <a:defRPr sz="1440"/>
            </a:lvl5pPr>
          </a:lstStyle>
          <a:p>
            <a:pPr lvl="0"/>
            <a:r>
              <a:rPr lang="en-US"/>
              <a:t>Add Body Copy Here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C0A4EAAD-31AF-C299-956D-F0A150B130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0466" y="1611570"/>
            <a:ext cx="5788303" cy="34299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61" name="Content Placeholder 51">
            <a:extLst>
              <a:ext uri="{FF2B5EF4-FFF2-40B4-BE49-F238E27FC236}">
                <a16:creationId xmlns:a16="http://schemas.microsoft.com/office/drawing/2014/main" id="{A3D889C8-8E5C-9485-5560-AFBD7C274D4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880466" y="2571766"/>
            <a:ext cx="5788303" cy="3553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Table or Chart</a:t>
            </a:r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9804B379-A23C-454E-18CF-C136F1D5AC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80466" y="2198370"/>
            <a:ext cx="5788303" cy="2609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4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62" indent="0">
              <a:buFontTx/>
              <a:buNone/>
              <a:defRPr sz="1440"/>
            </a:lvl2pPr>
            <a:lvl3pPr marL="278108" indent="0">
              <a:buFontTx/>
              <a:buNone/>
              <a:defRPr sz="1440"/>
            </a:lvl3pPr>
            <a:lvl4pPr marL="413352" indent="0">
              <a:buFontTx/>
              <a:buNone/>
              <a:defRPr sz="1440"/>
            </a:lvl4pPr>
            <a:lvl5pPr marL="558120" indent="0">
              <a:buFontTx/>
              <a:buNone/>
              <a:defRPr sz="1440"/>
            </a:lvl5pPr>
          </a:lstStyle>
          <a:p>
            <a:pPr lvl="0"/>
            <a:r>
              <a:rPr lang="en-US"/>
              <a:t>Add Copy Here</a:t>
            </a:r>
          </a:p>
        </p:txBody>
      </p:sp>
      <p:sp>
        <p:nvSpPr>
          <p:cNvPr id="63" name="Text Placeholder 55">
            <a:extLst>
              <a:ext uri="{FF2B5EF4-FFF2-40B4-BE49-F238E27FC236}">
                <a16:creationId xmlns:a16="http://schemas.microsoft.com/office/drawing/2014/main" id="{D96F3632-AADE-E9B9-3243-6B0FBCF46AF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80466" y="6362425"/>
            <a:ext cx="5788303" cy="2062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62" indent="0">
              <a:buNone/>
              <a:defRPr sz="1440"/>
            </a:lvl2pPr>
            <a:lvl3pPr marL="278108" indent="0">
              <a:buNone/>
              <a:defRPr sz="1440"/>
            </a:lvl3pPr>
            <a:lvl4pPr marL="413352" indent="0">
              <a:buNone/>
              <a:defRPr sz="1440"/>
            </a:lvl4pPr>
            <a:lvl5pPr marL="558120" indent="0">
              <a:buNone/>
              <a:defRPr sz="1440"/>
            </a:lvl5pPr>
          </a:lstStyle>
          <a:p>
            <a:pPr lvl="0"/>
            <a:r>
              <a:rPr lang="en-US"/>
              <a:t>Add Copy Here</a:t>
            </a:r>
          </a:p>
        </p:txBody>
      </p:sp>
      <p:sp>
        <p:nvSpPr>
          <p:cNvPr id="67" name="Text Placeholder 55">
            <a:extLst>
              <a:ext uri="{FF2B5EF4-FFF2-40B4-BE49-F238E27FC236}">
                <a16:creationId xmlns:a16="http://schemas.microsoft.com/office/drawing/2014/main" id="{C41DF217-37CC-34C5-8DB6-957C7878F0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80466" y="6671489"/>
            <a:ext cx="5788303" cy="479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62" indent="0">
              <a:buNone/>
              <a:defRPr sz="1440"/>
            </a:lvl2pPr>
            <a:lvl3pPr marL="278108" indent="0">
              <a:buNone/>
              <a:defRPr sz="1440"/>
            </a:lvl3pPr>
            <a:lvl4pPr marL="413352" indent="0">
              <a:buNone/>
              <a:defRPr sz="1440"/>
            </a:lvl4pPr>
            <a:lvl5pPr marL="558120" indent="0">
              <a:buNone/>
              <a:defRPr sz="1440"/>
            </a:lvl5pPr>
          </a:lstStyle>
          <a:p>
            <a:pPr lvl="0"/>
            <a:r>
              <a:rPr lang="en-US"/>
              <a:t>Add Body Copy Here</a:t>
            </a:r>
          </a:p>
        </p:txBody>
      </p:sp>
      <p:sp>
        <p:nvSpPr>
          <p:cNvPr id="68" name="Text Placeholder 55">
            <a:extLst>
              <a:ext uri="{FF2B5EF4-FFF2-40B4-BE49-F238E27FC236}">
                <a16:creationId xmlns:a16="http://schemas.microsoft.com/office/drawing/2014/main" id="{3429977A-405E-6F17-F88B-70EDC2E1A3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8199" y="7220521"/>
            <a:ext cx="5788303" cy="247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62" indent="0">
              <a:buNone/>
              <a:defRPr sz="1440"/>
            </a:lvl2pPr>
            <a:lvl3pPr marL="278108" indent="0">
              <a:buNone/>
              <a:defRPr sz="1440"/>
            </a:lvl3pPr>
            <a:lvl4pPr marL="413352" indent="0">
              <a:buNone/>
              <a:defRPr sz="1440"/>
            </a:lvl4pPr>
            <a:lvl5pPr marL="558120" indent="0">
              <a:buNone/>
              <a:defRPr sz="1440"/>
            </a:lvl5pPr>
          </a:lstStyle>
          <a:p>
            <a:pPr lvl="0"/>
            <a:r>
              <a:rPr lang="en-US"/>
              <a:t>Add Body Copy Here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B90F8F4-6637-950E-6B10-D1A238FDC9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6A023FB-40BD-6040-CC76-46A5436A22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63855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CA15CB-E1EA-85AB-5B02-137CEE700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C9258A5A-7A83-86B2-8870-2A1998DA4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1341" y="7846697"/>
            <a:ext cx="4937760" cy="80467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l">
              <a:defRPr sz="800" b="0" i="0" spc="3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61F3F3-9796-DA45-1FD3-587651308921}"/>
              </a:ext>
            </a:extLst>
          </p:cNvPr>
          <p:cNvCxnSpPr>
            <a:cxnSpLocks/>
          </p:cNvCxnSpPr>
          <p:nvPr userDrawn="1"/>
        </p:nvCxnSpPr>
        <p:spPr>
          <a:xfrm>
            <a:off x="762000" y="2179337"/>
            <a:ext cx="617219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64B49B-4FCF-BBFD-C519-006457CD74E9}"/>
              </a:ext>
            </a:extLst>
          </p:cNvPr>
          <p:cNvCxnSpPr>
            <a:cxnSpLocks/>
          </p:cNvCxnSpPr>
          <p:nvPr userDrawn="1"/>
        </p:nvCxnSpPr>
        <p:spPr>
          <a:xfrm>
            <a:off x="7678189" y="2179337"/>
            <a:ext cx="617219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461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4368" userDrawn="1">
          <p15:clr>
            <a:srgbClr val="FBAE40"/>
          </p15:clr>
        </p15:guide>
        <p15:guide id="8" pos="4848" userDrawn="1">
          <p15:clr>
            <a:srgbClr val="FBAE40"/>
          </p15:clr>
        </p15:guide>
        <p15:guide id="9" orient="horz" pos="4704" userDrawn="1">
          <p15:clr>
            <a:srgbClr val="FBAE40"/>
          </p15:clr>
        </p15:guide>
        <p15:guide id="10" orient="horz" pos="66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sCharts_High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20EFF0-7106-F06E-0DB5-83E82E4D45BB}"/>
              </a:ext>
            </a:extLst>
          </p:cNvPr>
          <p:cNvSpPr/>
          <p:nvPr userDrawn="1"/>
        </p:nvSpPr>
        <p:spPr>
          <a:xfrm>
            <a:off x="9578961" y="118113"/>
            <a:ext cx="5051442" cy="8119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2D8713F-5F8C-233D-CAB3-7165C9986F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62000" y="1590676"/>
            <a:ext cx="8496300" cy="2695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table or chart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367A67F9-04C9-DF95-AF48-C1F6472F600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62000" y="4779646"/>
            <a:ext cx="8496300" cy="26879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table or chart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F39D37A-C453-25A2-0461-1F547EE1BAD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300336" y="2263140"/>
            <a:ext cx="3768090" cy="5204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table or chart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EF3447A1-78F0-0E29-33EF-992CA01EF9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87000" y="1472978"/>
            <a:ext cx="3794760" cy="2672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306E9BA-F98D-DA38-A3D8-685535E6D2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87096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ACB0EE4-F850-84DE-7944-4988205B33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8709659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0EA4B-76E1-1907-8DB1-80C846A4A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6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909" userDrawn="1">
          <p15:clr>
            <a:srgbClr val="FBAE40"/>
          </p15:clr>
        </p15:guide>
        <p15:guide id="8" pos="3384" userDrawn="1">
          <p15:clr>
            <a:srgbClr val="FBAE40"/>
          </p15:clr>
        </p15:guide>
        <p15:guide id="9" pos="5832" userDrawn="1">
          <p15:clr>
            <a:srgbClr val="FBAE40"/>
          </p15:clr>
        </p15:guide>
        <p15:guide id="10" pos="6307" userDrawn="1">
          <p15:clr>
            <a:srgbClr val="FBAE40"/>
          </p15:clr>
        </p15:guide>
        <p15:guide id="11" orient="horz" pos="4704" userDrawn="1">
          <p15:clr>
            <a:srgbClr val="FBAE40"/>
          </p15:clr>
        </p15:guide>
        <p15:guide id="12" orient="horz" pos="66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_ChartTable_3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D5EFBBB-ED29-0111-295D-615D1881B1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3439485"/>
            <a:ext cx="8496300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4361F2C-A119-7315-CAF7-F8C91F21E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498" y="2713545"/>
            <a:ext cx="8495802" cy="2672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3203830-52E5-B868-3A29-5288794C68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680" y="2713545"/>
            <a:ext cx="3855720" cy="2672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849056A-77F0-1F50-774D-2573D767874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010776" y="3440433"/>
            <a:ext cx="3857624" cy="40271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41E814B-8230-EF04-71BD-3B8130CC8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6627A15-CAAE-B5D4-EB6C-E40B9DF0D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3B39FC-A13F-1308-4CC9-55AFE1716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12B7E7-FD01-3B9E-9E93-4B0172FC8D2A}"/>
              </a:ext>
            </a:extLst>
          </p:cNvPr>
          <p:cNvCxnSpPr>
            <a:cxnSpLocks/>
          </p:cNvCxnSpPr>
          <p:nvPr userDrawn="1"/>
        </p:nvCxnSpPr>
        <p:spPr>
          <a:xfrm>
            <a:off x="728750" y="3210115"/>
            <a:ext cx="8529550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22B9BE-3BAC-EF91-957D-5BD182678102}"/>
              </a:ext>
            </a:extLst>
          </p:cNvPr>
          <p:cNvCxnSpPr>
            <a:cxnSpLocks/>
          </p:cNvCxnSpPr>
          <p:nvPr userDrawn="1"/>
        </p:nvCxnSpPr>
        <p:spPr>
          <a:xfrm>
            <a:off x="10010776" y="3210115"/>
            <a:ext cx="382298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975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909" userDrawn="1">
          <p15:clr>
            <a:srgbClr val="FBAE40"/>
          </p15:clr>
        </p15:guide>
        <p15:guide id="8" pos="3384" userDrawn="1">
          <p15:clr>
            <a:srgbClr val="FBAE40"/>
          </p15:clr>
        </p15:guide>
        <p15:guide id="9" pos="5832" userDrawn="1">
          <p15:clr>
            <a:srgbClr val="FBAE40"/>
          </p15:clr>
        </p15:guide>
        <p15:guide id="10" pos="6307" userDrawn="1">
          <p15:clr>
            <a:srgbClr val="FBAE40"/>
          </p15:clr>
        </p15:guide>
        <p15:guide id="11" orient="horz" pos="4704" userDrawn="1">
          <p15:clr>
            <a:srgbClr val="FBAE40"/>
          </p15:clr>
        </p15:guide>
        <p15:guide id="12" orient="horz" pos="66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Charts_High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B50838-767D-E14A-7383-7218219FCE7A}"/>
              </a:ext>
            </a:extLst>
          </p:cNvPr>
          <p:cNvSpPr/>
          <p:nvPr userDrawn="1"/>
        </p:nvSpPr>
        <p:spPr>
          <a:xfrm>
            <a:off x="10789920" y="88900"/>
            <a:ext cx="3840480" cy="8140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AF90D79-3997-6124-E207-2C1D672969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2713545"/>
            <a:ext cx="2712722" cy="2672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85A1D93-5A17-E590-A64C-C7FC526A14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51960" y="2713545"/>
            <a:ext cx="6149340" cy="2672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6E6003F-9C50-DBBF-18DB-B4E08836D5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61166" y="3439484"/>
            <a:ext cx="2707234" cy="4028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E88C430E-BFA3-AD88-0F42-D9221900EE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61166" y="2713545"/>
            <a:ext cx="2707234" cy="2672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50E114-DAF7-8CB7-7675-63ECDAD9461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62000" y="3431308"/>
            <a:ext cx="2705176" cy="41027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142862" indent="0">
              <a:buNone/>
              <a:defRPr/>
            </a:lvl2pPr>
            <a:lvl3pPr marL="278108" indent="0">
              <a:buNone/>
              <a:defRPr/>
            </a:lvl3pPr>
            <a:lvl4pPr marL="413352" indent="0">
              <a:buNone/>
              <a:defRPr/>
            </a:lvl4pPr>
            <a:lvl5pPr marL="558120" indent="0">
              <a:buNone/>
              <a:defRPr/>
            </a:lvl5pPr>
          </a:lstStyle>
          <a:p>
            <a:pPr lvl="0"/>
            <a:r>
              <a:rPr lang="en-US"/>
              <a:t>Add table or chart here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9F29D83-BACD-C298-36BB-DC88AF5D6EE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29100" y="3440432"/>
            <a:ext cx="6172200" cy="40271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142862" indent="0">
              <a:buNone/>
              <a:defRPr/>
            </a:lvl2pPr>
            <a:lvl3pPr marL="278108" indent="0">
              <a:buNone/>
              <a:defRPr/>
            </a:lvl3pPr>
            <a:lvl4pPr marL="413352" indent="0">
              <a:buNone/>
              <a:defRPr/>
            </a:lvl4pPr>
            <a:lvl5pPr marL="558120" indent="0">
              <a:buNone/>
              <a:defRPr/>
            </a:lvl5pPr>
          </a:lstStyle>
          <a:p>
            <a:pPr lvl="0"/>
            <a:r>
              <a:rPr lang="en-US"/>
              <a:t>Add  bigger table or chart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CE136E1-75BE-D5FE-9B11-DA7720A5D3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98526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6D6025-2BD5-F890-419E-F0455F4BF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9852659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38D9D2-1BD6-4197-2DE3-E1E96B7BE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CB9D37-0536-CD3F-DBE6-6383B16D97E1}"/>
              </a:ext>
            </a:extLst>
          </p:cNvPr>
          <p:cNvCxnSpPr>
            <a:cxnSpLocks/>
          </p:cNvCxnSpPr>
          <p:nvPr userDrawn="1"/>
        </p:nvCxnSpPr>
        <p:spPr>
          <a:xfrm>
            <a:off x="4229100" y="3210115"/>
            <a:ext cx="617219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53906A-E4DC-5462-4953-9E42C009A88D}"/>
              </a:ext>
            </a:extLst>
          </p:cNvPr>
          <p:cNvCxnSpPr>
            <a:cxnSpLocks/>
          </p:cNvCxnSpPr>
          <p:nvPr userDrawn="1"/>
        </p:nvCxnSpPr>
        <p:spPr>
          <a:xfrm>
            <a:off x="11161166" y="3210115"/>
            <a:ext cx="267259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AD0B47-8EA8-57F7-EA02-1B601D43498D}"/>
              </a:ext>
            </a:extLst>
          </p:cNvPr>
          <p:cNvCxnSpPr>
            <a:cxnSpLocks/>
          </p:cNvCxnSpPr>
          <p:nvPr userDrawn="1"/>
        </p:nvCxnSpPr>
        <p:spPr>
          <a:xfrm>
            <a:off x="703756" y="3210115"/>
            <a:ext cx="2672597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49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189" userDrawn="1">
          <p15:clr>
            <a:srgbClr val="FBAE40"/>
          </p15:clr>
        </p15:guide>
        <p15:guide id="8" pos="2664" userDrawn="1">
          <p15:clr>
            <a:srgbClr val="FBAE40"/>
          </p15:clr>
        </p15:guide>
        <p15:guide id="9" pos="4344" userDrawn="1">
          <p15:clr>
            <a:srgbClr val="FBAE40"/>
          </p15:clr>
        </p15:guide>
        <p15:guide id="10" pos="6552" userDrawn="1">
          <p15:clr>
            <a:srgbClr val="FBAE40"/>
          </p15:clr>
        </p15:guide>
        <p15:guide id="11" pos="7027" userDrawn="1">
          <p15:clr>
            <a:srgbClr val="FBAE40"/>
          </p15:clr>
        </p15:guide>
        <p15:guide id="12" pos="4848" userDrawn="1">
          <p15:clr>
            <a:srgbClr val="FBAE40"/>
          </p15:clr>
        </p15:guide>
        <p15:guide id="13" orient="horz" pos="4704" userDrawn="1">
          <p15:clr>
            <a:srgbClr val="FBAE40"/>
          </p15:clr>
        </p15:guide>
        <p15:guide id="14" orient="horz" pos="66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ables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87552F6-8B4B-7BEB-71C0-15545263E9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2" y="1725773"/>
            <a:ext cx="6172198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674F4-1E45-A0EF-6F02-9BC7FFB836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62000" y="2739845"/>
            <a:ext cx="6172200" cy="4727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Table or chart here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55A16B-2297-6558-63CE-8699F1C617E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696200" y="1725777"/>
            <a:ext cx="6172200" cy="2365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Table or chart here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D10EDD1-66BE-927E-47E1-D553C9F3809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696200" y="4784812"/>
            <a:ext cx="6172200" cy="2682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Table or chart here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C9B69DB-F0EF-A074-F384-E5455BE9B7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2FF69BE-A206-0F28-CFB0-A7B90CC55F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C4FA47F-B69A-4BBA-1F25-EB0720D1C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C8C4C5E-531A-2E0A-F71A-71B0F341A384}"/>
              </a:ext>
            </a:extLst>
          </p:cNvPr>
          <p:cNvCxnSpPr>
            <a:cxnSpLocks/>
          </p:cNvCxnSpPr>
          <p:nvPr userDrawn="1"/>
        </p:nvCxnSpPr>
        <p:spPr>
          <a:xfrm>
            <a:off x="728750" y="2599042"/>
            <a:ext cx="6205450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44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184" userDrawn="1">
          <p15:clr>
            <a:srgbClr val="FBAE40"/>
          </p15:clr>
        </p15:guide>
        <p15:guide id="8" pos="2664" userDrawn="1">
          <p15:clr>
            <a:srgbClr val="FBAE40"/>
          </p15:clr>
        </p15:guide>
        <p15:guide id="9" pos="4368" userDrawn="1">
          <p15:clr>
            <a:srgbClr val="FBAE40"/>
          </p15:clr>
        </p15:guide>
        <p15:guide id="10" pos="6552" userDrawn="1">
          <p15:clr>
            <a:srgbClr val="FBAE40"/>
          </p15:clr>
        </p15:guide>
        <p15:guide id="11" pos="7032" userDrawn="1">
          <p15:clr>
            <a:srgbClr val="FBAE40"/>
          </p15:clr>
        </p15:guide>
        <p15:guide id="12" pos="4848" userDrawn="1">
          <p15:clr>
            <a:srgbClr val="FBAE40"/>
          </p15:clr>
        </p15:guide>
        <p15:guide id="13" orient="horz" pos="4704" userDrawn="1">
          <p15:clr>
            <a:srgbClr val="FBAE40"/>
          </p15:clr>
        </p15:guide>
        <p15:guide id="14" orient="horz" pos="6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EF5C6F0-3E55-7A19-2089-47AE00490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401A031-B71A-0260-0311-9BA72938B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8D07B54-7DE3-F273-6536-7C1E2B2F7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184" userDrawn="1">
          <p15:clr>
            <a:srgbClr val="FBAE40"/>
          </p15:clr>
        </p15:guide>
        <p15:guide id="8" pos="2664" userDrawn="1">
          <p15:clr>
            <a:srgbClr val="FBAE40"/>
          </p15:clr>
        </p15:guide>
        <p15:guide id="9" pos="4368" userDrawn="1">
          <p15:clr>
            <a:srgbClr val="FBAE40"/>
          </p15:clr>
        </p15:guide>
        <p15:guide id="10" pos="6552" userDrawn="1">
          <p15:clr>
            <a:srgbClr val="FBAE40"/>
          </p15:clr>
        </p15:guide>
        <p15:guide id="11" pos="7032" userDrawn="1">
          <p15:clr>
            <a:srgbClr val="FBAE40"/>
          </p15:clr>
        </p15:guide>
        <p15:guide id="12" pos="4848" userDrawn="1">
          <p15:clr>
            <a:srgbClr val="FBAE40"/>
          </p15:clr>
        </p15:guide>
        <p15:guide id="13" orient="horz" pos="4704" userDrawn="1">
          <p15:clr>
            <a:srgbClr val="FBAE40"/>
          </p15:clr>
        </p15:guide>
        <p15:guide id="14" orient="horz" pos="66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_TableCharts_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281D1F9F-BB4F-B8C0-B6C4-8CB639FFE961}"/>
              </a:ext>
            </a:extLst>
          </p:cNvPr>
          <p:cNvSpPr/>
          <p:nvPr userDrawn="1"/>
        </p:nvSpPr>
        <p:spPr>
          <a:xfrm>
            <a:off x="762000" y="5091930"/>
            <a:ext cx="6172200" cy="1333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ln>
                <a:noFill/>
              </a:ln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E7EA9D-01C4-EEC8-C28B-90F4F8D09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183"/>
            <a:ext cx="7086600" cy="2304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13D0D3A-9821-FF5C-62B7-998563626C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43284"/>
            <a:ext cx="8229600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87552F6-8B4B-7BEB-71C0-15545263E9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9620" y="1725773"/>
            <a:ext cx="6172200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51" name="Picture Placeholder 48">
            <a:extLst>
              <a:ext uri="{FF2B5EF4-FFF2-40B4-BE49-F238E27FC236}">
                <a16:creationId xmlns:a16="http://schemas.microsoft.com/office/drawing/2014/main" id="{91840FB2-2E95-0467-034C-F0136FF7EE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9620" y="2646791"/>
            <a:ext cx="2705100" cy="14680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Picture Placeholder 48">
            <a:extLst>
              <a:ext uri="{FF2B5EF4-FFF2-40B4-BE49-F238E27FC236}">
                <a16:creationId xmlns:a16="http://schemas.microsoft.com/office/drawing/2014/main" id="{F97F6492-4D66-B8AF-887B-87A3682554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29100" y="2646791"/>
            <a:ext cx="2712720" cy="14680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0AF7C03-EB15-2051-425E-5145E672A7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2000" y="4627246"/>
            <a:ext cx="2705100" cy="3581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80"/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/>
              <a:t>Add small copy here</a:t>
            </a:r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6E612A1B-F728-3AED-1F00-6A8A41C067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29100" y="4627246"/>
            <a:ext cx="2712720" cy="3581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80"/>
            </a:lvl1pPr>
            <a:lvl2pPr>
              <a:defRPr sz="108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/>
              <a:t>Add small copy here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22F34B21-F457-2F10-C02D-A093B19235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3183" y="5256052"/>
            <a:ext cx="5740316" cy="269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39DB606-BA4D-97D2-68A3-B7ADD63C0F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2506" y="5650703"/>
            <a:ext cx="5741670" cy="6635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-142865">
              <a:spcBef>
                <a:spcPts val="0"/>
              </a:spcBef>
              <a:buFont typeface="+mj-lt"/>
              <a:buAutoNum type="arabicPeriod"/>
              <a:tabLst/>
              <a:defRPr sz="900"/>
            </a:lvl1pPr>
            <a:lvl2pPr marL="417161" indent="-274298">
              <a:buFont typeface="+mj-lt"/>
              <a:buAutoNum type="arabicPeriod"/>
              <a:defRPr/>
            </a:lvl2pPr>
            <a:lvl3pPr marL="552406" indent="-274298">
              <a:buFont typeface="+mj-lt"/>
              <a:buAutoNum type="arabicPeriod"/>
              <a:defRPr/>
            </a:lvl3pPr>
            <a:lvl4pPr marL="687649" indent="-274298">
              <a:buFont typeface="+mj-lt"/>
              <a:buAutoNum type="arabicPeriod"/>
              <a:defRPr/>
            </a:lvl4pPr>
            <a:lvl5pPr marL="832417" indent="-274298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Add copy here</a:t>
            </a:r>
          </a:p>
          <a:p>
            <a:pPr lvl="0"/>
            <a:r>
              <a:rPr lang="en-US"/>
              <a:t>Add copy here</a:t>
            </a:r>
          </a:p>
          <a:p>
            <a:pPr marL="0" marR="0" lvl="0" indent="-142865" algn="l" defTabSz="1097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Add copy here</a:t>
            </a:r>
          </a:p>
          <a:p>
            <a:pPr marL="0" marR="0" lvl="0" indent="-142865" algn="l" defTabSz="1097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r>
              <a:rPr lang="en-US"/>
              <a:t>Add copy here</a:t>
            </a:r>
          </a:p>
          <a:p>
            <a:pPr lvl="0"/>
            <a:endParaRPr lang="en-US"/>
          </a:p>
        </p:txBody>
      </p:sp>
      <p:sp>
        <p:nvSpPr>
          <p:cNvPr id="65" name="Table Placeholder 64">
            <a:extLst>
              <a:ext uri="{FF2B5EF4-FFF2-40B4-BE49-F238E27FC236}">
                <a16:creationId xmlns:a16="http://schemas.microsoft.com/office/drawing/2014/main" id="{E50009A2-3C48-A64D-0EBE-19DAD920441E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762000" y="6737987"/>
            <a:ext cx="6172200" cy="729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id="{06DF8390-D917-6D5A-FFE7-B30BEA391D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688582" y="2609851"/>
            <a:ext cx="6179818" cy="18923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142862" indent="0">
              <a:buFontTx/>
              <a:buNone/>
              <a:defRPr/>
            </a:lvl2pPr>
            <a:lvl3pPr marL="278108" indent="0">
              <a:buFontTx/>
              <a:buNone/>
              <a:defRPr/>
            </a:lvl3pPr>
            <a:lvl4pPr marL="413352" indent="0">
              <a:buFontTx/>
              <a:buNone/>
              <a:defRPr/>
            </a:lvl4pPr>
            <a:lvl5pPr marL="558120" indent="0">
              <a:buFontTx/>
              <a:buNone/>
              <a:defRPr/>
            </a:lvl5pPr>
          </a:lstStyle>
          <a:p>
            <a:pPr lvl="0"/>
            <a:r>
              <a:rPr lang="en-US"/>
              <a:t>Add Table or Chart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129C5FA8-82D4-BE51-BFB5-12AB7DFFD9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88582" y="2281253"/>
            <a:ext cx="6172198" cy="201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62" indent="0">
              <a:buNone/>
              <a:defRPr/>
            </a:lvl2pPr>
            <a:lvl3pPr marL="278108" indent="0">
              <a:buNone/>
              <a:defRPr/>
            </a:lvl3pPr>
            <a:lvl4pPr marL="413352" indent="0">
              <a:buNone/>
              <a:defRPr/>
            </a:lvl4pPr>
            <a:lvl5pPr marL="558120" indent="0">
              <a:buNone/>
              <a:defRPr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73" name="Content Placeholder 66">
            <a:extLst>
              <a:ext uri="{FF2B5EF4-FFF2-40B4-BE49-F238E27FC236}">
                <a16:creationId xmlns:a16="http://schemas.microsoft.com/office/drawing/2014/main" id="{F10E57D5-75F1-D9A1-7F26-E0D062779C7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688582" y="5575228"/>
            <a:ext cx="6172198" cy="18923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142862" indent="0">
              <a:buFontTx/>
              <a:buNone/>
              <a:defRPr/>
            </a:lvl2pPr>
            <a:lvl3pPr marL="278108" indent="0">
              <a:buFontTx/>
              <a:buNone/>
              <a:defRPr/>
            </a:lvl3pPr>
            <a:lvl4pPr marL="413352" indent="0">
              <a:buFontTx/>
              <a:buNone/>
              <a:defRPr/>
            </a:lvl4pPr>
            <a:lvl5pPr marL="558120" indent="0">
              <a:buFontTx/>
              <a:buNone/>
              <a:defRPr/>
            </a:lvl5pPr>
          </a:lstStyle>
          <a:p>
            <a:pPr lvl="0"/>
            <a:r>
              <a:rPr lang="en-US"/>
              <a:t>Add Table or Chart</a:t>
            </a:r>
          </a:p>
        </p:txBody>
      </p:sp>
      <p:sp>
        <p:nvSpPr>
          <p:cNvPr id="74" name="Text Placeholder 69">
            <a:extLst>
              <a:ext uri="{FF2B5EF4-FFF2-40B4-BE49-F238E27FC236}">
                <a16:creationId xmlns:a16="http://schemas.microsoft.com/office/drawing/2014/main" id="{20913391-4608-FD76-1CC5-BF068B1994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88582" y="5246632"/>
            <a:ext cx="6179818" cy="201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62" indent="0">
              <a:buNone/>
              <a:defRPr/>
            </a:lvl2pPr>
            <a:lvl3pPr marL="278108" indent="0">
              <a:buNone/>
              <a:defRPr/>
            </a:lvl3pPr>
            <a:lvl4pPr marL="413352" indent="0">
              <a:buNone/>
              <a:defRPr/>
            </a:lvl4pPr>
            <a:lvl5pPr marL="558120" indent="0">
              <a:buNone/>
              <a:defRPr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B4B4F52-739C-0B23-582C-8EFE58046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2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184" userDrawn="1">
          <p15:clr>
            <a:srgbClr val="FBAE40"/>
          </p15:clr>
        </p15:guide>
        <p15:guide id="8" pos="2664" userDrawn="1">
          <p15:clr>
            <a:srgbClr val="FBAE40"/>
          </p15:clr>
        </p15:guide>
        <p15:guide id="9" pos="4368" userDrawn="1">
          <p15:clr>
            <a:srgbClr val="FBAE40"/>
          </p15:clr>
        </p15:guide>
        <p15:guide id="10" pos="6552" userDrawn="1">
          <p15:clr>
            <a:srgbClr val="FBAE40"/>
          </p15:clr>
        </p15:guide>
        <p15:guide id="11" pos="7032" userDrawn="1">
          <p15:clr>
            <a:srgbClr val="FBAE40"/>
          </p15:clr>
        </p15:guide>
        <p15:guide id="12" pos="4848" userDrawn="1">
          <p15:clr>
            <a:srgbClr val="FBAE40"/>
          </p15:clr>
        </p15:guide>
        <p15:guide id="13" orient="horz" pos="4704" userDrawn="1">
          <p15:clr>
            <a:srgbClr val="FBAE40"/>
          </p15:clr>
        </p15:guide>
        <p15:guide id="14" orient="horz" pos="66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6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5685A43-7CED-9A0F-178D-4EE46535C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8ADD3-339B-F120-0323-E9F83F7BD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2" y="7812045"/>
            <a:ext cx="1688036" cy="1497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BB5C32-AB38-8AD0-7B22-77667538DC16}"/>
              </a:ext>
            </a:extLst>
          </p:cNvPr>
          <p:cNvCxnSpPr/>
          <p:nvPr userDrawn="1"/>
        </p:nvCxnSpPr>
        <p:spPr>
          <a:xfrm>
            <a:off x="2383645" y="7812044"/>
            <a:ext cx="0" cy="14977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74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pos="8736" userDrawn="1">
          <p15:clr>
            <a:srgbClr val="FBAE40"/>
          </p15:clr>
        </p15:guide>
        <p15:guide id="11" pos="4368" userDrawn="1">
          <p15:clr>
            <a:srgbClr val="FBAE40"/>
          </p15:clr>
        </p15:guide>
        <p15:guide id="12" pos="4848" userDrawn="1">
          <p15:clr>
            <a:srgbClr val="FBAE40"/>
          </p15:clr>
        </p15:guide>
        <p15:guide id="13" orient="horz" pos="4704" userDrawn="1">
          <p15:clr>
            <a:srgbClr val="FBAE40"/>
          </p15:clr>
        </p15:guide>
        <p15:guide id="15" pos="3384" userDrawn="1">
          <p15:clr>
            <a:srgbClr val="FBAE40"/>
          </p15:clr>
        </p15:guide>
        <p15:guide id="16" pos="2909" userDrawn="1">
          <p15:clr>
            <a:srgbClr val="FBAE40"/>
          </p15:clr>
        </p15:guide>
        <p15:guide id="17" pos="1920" userDrawn="1">
          <p15:clr>
            <a:srgbClr val="FBAE40"/>
          </p15:clr>
        </p15:guide>
        <p15:guide id="18" pos="1440" userDrawn="1">
          <p15:clr>
            <a:srgbClr val="FBAE40"/>
          </p15:clr>
        </p15:guide>
        <p15:guide id="19" pos="5818" userDrawn="1">
          <p15:clr>
            <a:srgbClr val="FBAE40"/>
          </p15:clr>
        </p15:guide>
        <p15:guide id="20" pos="6288" userDrawn="1">
          <p15:clr>
            <a:srgbClr val="FBAE40"/>
          </p15:clr>
        </p15:guide>
        <p15:guide id="21" pos="7272" userDrawn="1">
          <p15:clr>
            <a:srgbClr val="FBAE40"/>
          </p15:clr>
        </p15:guide>
        <p15:guide id="22" pos="7747" userDrawn="1">
          <p15:clr>
            <a:srgbClr val="FBAE40"/>
          </p15:clr>
        </p15:guide>
        <p15:guide id="23" orient="horz" pos="4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Column_Highlight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DCBF381-B923-B534-18B2-8F4D3972DD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020300" y="1833220"/>
            <a:ext cx="4610100" cy="274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6BF6CF2-8B5E-209C-DC61-E1A0259C43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87096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3885E18-AF47-FF98-C057-6312A6963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8709659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Employee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4A6A6B-EB3B-3376-6A01-5CA7EB738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4D475F4-1466-B9AE-34F7-AF5D99426E2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2001" y="1837512"/>
            <a:ext cx="3848100" cy="3274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Birthplace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BCDB391-D5F7-1DE9-7F02-E0FE2EF101D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2001" y="2259601"/>
            <a:ext cx="3848100" cy="2619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City, State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487C34B-4F8B-5BCD-CACB-23C2B463B2A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9938" y="2893931"/>
            <a:ext cx="3848100" cy="3274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Education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CD123E-F6DF-2A40-924A-0DB6FF5B98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9938" y="3312278"/>
            <a:ext cx="3848100" cy="619628"/>
          </a:xfrm>
          <a:prstGeom prst="rect">
            <a:avLst/>
          </a:prstGeom>
        </p:spPr>
        <p:txBody>
          <a:bodyPr wrap="none">
            <a:noAutofit/>
          </a:bodyPr>
          <a:lstStyle>
            <a:lvl1pPr marL="171450" indent="-1714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/>
              <a:t>Add text here</a:t>
            </a:r>
          </a:p>
          <a:p>
            <a:pPr marL="142865" marR="0" lvl="0" indent="-142865" algn="l" defTabSz="109719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13FE845-66F0-6FAC-A82F-9CDF3AC4418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9938" y="4358854"/>
            <a:ext cx="3848100" cy="3274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Work Experience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22A034A8-57BB-B18E-6EDF-A4CB3E49EE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9938" y="4777201"/>
            <a:ext cx="3848100" cy="945998"/>
          </a:xfrm>
          <a:prstGeom prst="rect">
            <a:avLst/>
          </a:prstGeom>
        </p:spPr>
        <p:txBody>
          <a:bodyPr wrap="none">
            <a:noAutofit/>
          </a:bodyPr>
          <a:lstStyle>
            <a:lvl1pPr marL="142865" indent="-142865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/>
              <a:t>Add text here</a:t>
            </a:r>
          </a:p>
          <a:p>
            <a:pPr marL="142865" marR="0" lvl="0" indent="-142865" algn="l" defTabSz="109719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Add text here</a:t>
            </a:r>
          </a:p>
          <a:p>
            <a:pPr marL="142865" marR="0" lvl="0" indent="-142865" algn="l" defTabSz="109719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Add text here</a:t>
            </a:r>
          </a:p>
          <a:p>
            <a:pPr lvl="0"/>
            <a:endParaRPr lang="en-US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77036F8-B3CF-621A-A6F2-2D0D1B0E758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10200" y="1833220"/>
            <a:ext cx="3848100" cy="3274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Career at Emersion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CD29D14-6AB6-891F-1A19-94C11672D5D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410200" y="2255308"/>
            <a:ext cx="3848100" cy="18594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03CEEDC-3A12-6A8F-3C35-517B9E6A2EC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391151" y="4355112"/>
            <a:ext cx="3848100" cy="3274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About Me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906608D-25D4-8F39-E36F-A47D2769E3B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391151" y="4777201"/>
            <a:ext cx="3848100" cy="16162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55B14F18-3A83-5F20-2C62-B5B39FD50C6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0020300" y="4710739"/>
            <a:ext cx="4610100" cy="274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3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909" userDrawn="1">
          <p15:clr>
            <a:srgbClr val="FBAE40"/>
          </p15:clr>
        </p15:guide>
        <p15:guide id="8" pos="3384" userDrawn="1">
          <p15:clr>
            <a:srgbClr val="FBAE40"/>
          </p15:clr>
        </p15:guide>
        <p15:guide id="9" pos="5832" userDrawn="1">
          <p15:clr>
            <a:srgbClr val="FBAE40"/>
          </p15:clr>
        </p15:guide>
        <p15:guide id="10" pos="6312" userDrawn="1">
          <p15:clr>
            <a:srgbClr val="FBAE40"/>
          </p15:clr>
        </p15:guide>
        <p15:guide id="11" orient="horz" pos="4704" userDrawn="1">
          <p15:clr>
            <a:srgbClr val="FBAE40"/>
          </p15:clr>
        </p15:guide>
        <p15:guide id="12" orient="horz" pos="66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1137A9F-DBCD-329A-BB33-795520105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758263"/>
            <a:ext cx="13106400" cy="16293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008A-1CAC-BB31-890B-B9294CD21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79" y="7206147"/>
            <a:ext cx="2612301" cy="210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29FA1F-80AD-4C1E-91ED-4BFFDA8A49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471" y="7208375"/>
            <a:ext cx="2285999" cy="2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7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80" userDrawn="1">
          <p15:clr>
            <a:srgbClr val="FBAE40"/>
          </p15:clr>
        </p15:guide>
        <p15:guide id="3" pos="4368" userDrawn="1">
          <p15:clr>
            <a:srgbClr val="FBAE40"/>
          </p15:clr>
        </p15:guide>
        <p15:guide id="4" pos="4848" userDrawn="1">
          <p15:clr>
            <a:srgbClr val="FBAE40"/>
          </p15:clr>
        </p15:guide>
        <p15:guide id="5" pos="8736" userDrawn="1">
          <p15:clr>
            <a:srgbClr val="FBAE40"/>
          </p15:clr>
        </p15:guide>
        <p15:guide id="6" orient="horz" pos="480" userDrawn="1">
          <p15:clr>
            <a:srgbClr val="FBAE40"/>
          </p15:clr>
        </p15:guide>
        <p15:guide id="7" orient="horz" pos="46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er Emer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464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302548"/>
      </p:ext>
    </p:extLst>
  </p:cSld>
  <p:clrMapOvr>
    <a:masterClrMapping/>
  </p:clrMapOvr>
  <p:transition/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A87A743-DC1B-68E9-E12A-4458F209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19" y="3807371"/>
            <a:ext cx="9250070" cy="61485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D8D276-D4AD-DD94-2422-576225C8B3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14736" y="0"/>
            <a:ext cx="3415664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21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AA96-9FE3-A210-7F9E-B34CB8E0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19" y="3807371"/>
            <a:ext cx="9250070" cy="61485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15A2C-6A79-8FF2-C327-8112BA00C1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14736" y="0"/>
            <a:ext cx="3415664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0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56C67E-545E-6E5B-026B-1BA17E37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19" y="3807371"/>
            <a:ext cx="9250070" cy="61485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8839701-16CA-DD98-45B8-13FC23D8160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14736" y="0"/>
            <a:ext cx="3415664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9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FB389C-23B6-CD17-1DD1-6D32AD9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19" y="3807371"/>
            <a:ext cx="9250070" cy="61485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27585C6-73B0-F0A0-D9C8-F1E67BB7A2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14736" y="0"/>
            <a:ext cx="3415664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F2451A3-2E4D-FED9-F210-36A97A45E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3439485"/>
            <a:ext cx="6172200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02E90D-53FE-AE35-9CC4-E1ECD95184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2328675"/>
            <a:ext cx="6172202" cy="6520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B571B66-45C1-CEBF-79B5-DC2E029C9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23ABC67-C5D8-615A-2ACA-650EE5CE9A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DA3A46A-AAF1-2A94-86DB-F16218DE2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69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pos="4368" userDrawn="1">
          <p15:clr>
            <a:srgbClr val="FBAE40"/>
          </p15:clr>
        </p15:guide>
        <p15:guide id="8" pos="4848" userDrawn="1">
          <p15:clr>
            <a:srgbClr val="FBAE40"/>
          </p15:clr>
        </p15:guide>
        <p15:guide id="9" orient="horz" pos="4704" userDrawn="1">
          <p15:clr>
            <a:srgbClr val="FBAE40"/>
          </p15:clr>
        </p15:guide>
        <p15:guide id="10" orient="horz" pos="66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9D999F-5240-A607-76B9-EE9A3D5D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19" y="3807371"/>
            <a:ext cx="9250070" cy="61485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DA10D7-DD0D-04D6-3027-FD7240FF7FD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14736" y="0"/>
            <a:ext cx="3415664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1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F2FCBD-DD3B-92B2-265B-503A21DC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19" y="3807371"/>
            <a:ext cx="9250070" cy="61485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90B972-0DB2-4990-4540-7D8C4D4F5E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14736" y="0"/>
            <a:ext cx="3415664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6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000A7C-4B38-5192-05E9-C248EC64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19" y="3807371"/>
            <a:ext cx="9250070" cy="61485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2CFFC8-B02F-5A3A-7E51-74411BAE76C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14736" y="0"/>
            <a:ext cx="3415664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50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A87A743-DC1B-68E9-E12A-4458F209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19" y="3807371"/>
            <a:ext cx="9250070" cy="61485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D8D276-D4AD-DD94-2422-576225C8B3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14736" y="0"/>
            <a:ext cx="3415664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32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ll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D5EFBBB-ED29-0111-295D-615D1881B1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98" y="3439485"/>
            <a:ext cx="5007035" cy="297819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4361F2C-A119-7315-CAF7-F8C91F21E8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2258365"/>
            <a:ext cx="3843581" cy="722387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876E533-3E78-950B-1383-0B85094B06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Installation Instructions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568E48F-1685-F1DF-7B66-5B27D2AA9D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F29D3C-2213-3E6A-B2DC-95486AB8B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3A327189-79E0-1070-D706-153CD74A24CC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7696200" y="2540023"/>
            <a:ext cx="6172200" cy="4451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D74D72-A4FC-4CB0-AE20-D9A3ECC8C81B}"/>
              </a:ext>
            </a:extLst>
          </p:cNvPr>
          <p:cNvCxnSpPr>
            <a:cxnSpLocks/>
          </p:cNvCxnSpPr>
          <p:nvPr userDrawn="1"/>
        </p:nvCxnSpPr>
        <p:spPr>
          <a:xfrm>
            <a:off x="749860" y="3210115"/>
            <a:ext cx="4880890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D68C252-AD04-E795-C116-9AC54F8AB04A}"/>
              </a:ext>
            </a:extLst>
          </p:cNvPr>
          <p:cNvSpPr/>
          <p:nvPr userDrawn="1"/>
        </p:nvSpPr>
        <p:spPr>
          <a:xfrm>
            <a:off x="0" y="0"/>
            <a:ext cx="299258" cy="822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77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480">
          <p15:clr>
            <a:srgbClr val="FBAE40"/>
          </p15:clr>
        </p15:guide>
        <p15:guide id="3" pos="8736">
          <p15:clr>
            <a:srgbClr val="FBAE40"/>
          </p15:clr>
        </p15:guide>
        <p15:guide id="6" orient="horz" pos="922">
          <p15:clr>
            <a:srgbClr val="FBAE40"/>
          </p15:clr>
        </p15:guide>
        <p15:guide id="7" pos="2904">
          <p15:clr>
            <a:srgbClr val="FBAE40"/>
          </p15:clr>
        </p15:guide>
        <p15:guide id="8" pos="3384">
          <p15:clr>
            <a:srgbClr val="FBAE40"/>
          </p15:clr>
        </p15:guide>
        <p15:guide id="9" pos="5832">
          <p15:clr>
            <a:srgbClr val="FBAE40"/>
          </p15:clr>
        </p15:guide>
        <p15:guide id="10" pos="6312">
          <p15:clr>
            <a:srgbClr val="FBAE40"/>
          </p15:clr>
        </p15:guide>
        <p15:guide id="11" orient="horz" pos="4704">
          <p15:clr>
            <a:srgbClr val="FBAE40"/>
          </p15:clr>
        </p15:guide>
        <p15:guide id="12" orient="horz" pos="6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E7EA9D-01C4-EEC8-C28B-90F4F8D09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5466959"/>
            <a:ext cx="6172199" cy="75689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Type name here</a:t>
            </a:r>
          </a:p>
          <a:p>
            <a:pPr lvl="0"/>
            <a:r>
              <a:rPr lang="en-US"/>
              <a:t>Type Source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1137A9F-DBCD-329A-BB33-795520105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654891"/>
            <a:ext cx="13106400" cy="213953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”Add quote right in here.”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18EF8-5D0F-6325-6882-9DA9FCC62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79" y="7206147"/>
            <a:ext cx="2612301" cy="210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CA710B-0CF5-F6EF-9E22-9C3906782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471" y="7208375"/>
            <a:ext cx="2285999" cy="2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80" userDrawn="1">
          <p15:clr>
            <a:srgbClr val="FBAE40"/>
          </p15:clr>
        </p15:guide>
        <p15:guide id="3" pos="4368" userDrawn="1">
          <p15:clr>
            <a:srgbClr val="FBAE40"/>
          </p15:clr>
        </p15:guide>
        <p15:guide id="4" pos="4848" userDrawn="1">
          <p15:clr>
            <a:srgbClr val="FBAE40"/>
          </p15:clr>
        </p15:guide>
        <p15:guide id="5" pos="8736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4704" userDrawn="1">
          <p15:clr>
            <a:srgbClr val="FBAE40"/>
          </p15:clr>
        </p15:guide>
        <p15:guide id="8" orient="horz" pos="864" userDrawn="1">
          <p15:clr>
            <a:srgbClr val="FBAE40"/>
          </p15:clr>
        </p15:guide>
        <p15:guide id="9" orient="horz" pos="922" userDrawn="1">
          <p15:clr>
            <a:srgbClr val="FBAE40"/>
          </p15:clr>
        </p15:guide>
        <p15:guide id="10" orient="horz" pos="6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F2451A3-2E4D-FED9-F210-36A97A45E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3439485"/>
            <a:ext cx="6172200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02E90D-53FE-AE35-9CC4-E1ECD95184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2328675"/>
            <a:ext cx="6172202" cy="6520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F781ACE-ACC4-BF29-95E7-9F804A0813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6197" y="3439485"/>
            <a:ext cx="6172203" cy="2978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4AA4399-A89E-D286-5E84-316207553A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6200" y="2328675"/>
            <a:ext cx="6172198" cy="6520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B571B66-45C1-CEBF-79B5-DC2E029C9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23ABC67-C5D8-615A-2ACA-650EE5CE9A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A7AF21-2825-57E4-B51A-E84759062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37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pos="4368" userDrawn="1">
          <p15:clr>
            <a:srgbClr val="FBAE40"/>
          </p15:clr>
        </p15:guide>
        <p15:guide id="8" pos="4848" userDrawn="1">
          <p15:clr>
            <a:srgbClr val="FBAE40"/>
          </p15:clr>
        </p15:guide>
        <p15:guide id="9" orient="horz" pos="4704" userDrawn="1">
          <p15:clr>
            <a:srgbClr val="FBAE40"/>
          </p15:clr>
        </p15:guide>
        <p15:guide id="10" orient="horz" pos="6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DCD5010-19B5-C942-3E70-DA25AAECEA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2437330"/>
            <a:ext cx="6172200" cy="7568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what a two-line</a:t>
            </a:r>
            <a:br>
              <a:rPr lang="en-US"/>
            </a:br>
            <a:r>
              <a:rPr lang="en-US"/>
              <a:t>header looks like.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76BEFFB-3E95-BB02-EA3D-F20C569281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702798"/>
            <a:ext cx="6172200" cy="37648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40AC81E-C8ED-1249-0E4A-BB7758EF6D5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696200" y="1753328"/>
            <a:ext cx="6172200" cy="5714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142862" indent="0">
              <a:buNone/>
              <a:defRPr sz="1440"/>
            </a:lvl2pPr>
            <a:lvl3pPr marL="278108" indent="0">
              <a:buNone/>
              <a:defRPr sz="1440"/>
            </a:lvl3pPr>
            <a:lvl4pPr marL="413352" indent="0">
              <a:buNone/>
              <a:defRPr sz="1440"/>
            </a:lvl4pPr>
            <a:lvl5pPr marL="558120" indent="0">
              <a:buNone/>
              <a:defRPr sz="1440"/>
            </a:lvl5pPr>
          </a:lstStyle>
          <a:p>
            <a:pPr lvl="0"/>
            <a:r>
              <a:rPr lang="en-US"/>
              <a:t>Add Chart, Table, or Image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2E9E77B-213E-F5F1-1D3B-9C117F35CA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5C794C3-BCFF-AA11-B7A2-BAA333DDC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048900-74BE-67A1-B79D-B36D6DD95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4368" userDrawn="1">
          <p15:clr>
            <a:srgbClr val="FBAE40"/>
          </p15:clr>
        </p15:guide>
        <p15:guide id="8" pos="4848" userDrawn="1">
          <p15:clr>
            <a:srgbClr val="FBAE40"/>
          </p15:clr>
        </p15:guide>
        <p15:guide id="9" orient="horz" pos="4704" userDrawn="1">
          <p15:clr>
            <a:srgbClr val="FBAE40"/>
          </p15:clr>
        </p15:guide>
        <p15:guide id="10" orient="horz" pos="66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3116981-84F5-0A58-4B1B-A0E35AF6D5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96200" y="1680784"/>
            <a:ext cx="6172200" cy="5786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F8183CE-AB9C-5E4D-2DC5-6565681491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1928982"/>
            <a:ext cx="61722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C09B5A3-FF54-5B9D-B2C7-3593E6BB65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58574"/>
            <a:ext cx="6172200" cy="3643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3F9B64B-6CB7-B1CA-B83B-964748D5DB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133197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C746C21-B646-CCAF-1956-5806AB3229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D94E95F-8BFE-2881-439B-7CEBB4F084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2817256"/>
            <a:ext cx="61722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413B790E-3066-65CB-2F63-6DF2A8B9D7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2000" y="3146848"/>
            <a:ext cx="6172200" cy="3643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A664E7B-40AF-FFD9-B322-1843524FF0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2000" y="3710650"/>
            <a:ext cx="61722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533908D-56F2-A2EE-AB81-D3C9E41620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000" y="4040242"/>
            <a:ext cx="6172200" cy="3643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184170E-A8CB-5319-42ED-5A3A760677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630337"/>
            <a:ext cx="61722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BE7E1B3-BB11-75AE-C154-05334BCB6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959929"/>
            <a:ext cx="6172200" cy="3643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A284576-58F4-8AF8-4FFA-007FB6B257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2000" y="5518611"/>
            <a:ext cx="61722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9C46712-CB28-F581-AD84-F26880A2C7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2000" y="5848203"/>
            <a:ext cx="6172200" cy="3643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09BB1C5-83A9-389F-060F-5169694E3F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2000" y="6412005"/>
            <a:ext cx="61722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1B07DE63-B085-7947-0034-8B56B46390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000" y="6741597"/>
            <a:ext cx="6172200" cy="3643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AC58CA-BE9E-9ABC-8AD7-87AF7B16D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92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4368" userDrawn="1">
          <p15:clr>
            <a:srgbClr val="FBAE40"/>
          </p15:clr>
        </p15:guide>
        <p15:guide id="8" pos="4848" userDrawn="1">
          <p15:clr>
            <a:srgbClr val="FBAE40"/>
          </p15:clr>
        </p15:guide>
        <p15:guide id="9" orient="horz" pos="4704" userDrawn="1">
          <p15:clr>
            <a:srgbClr val="FBAE40"/>
          </p15:clr>
        </p15:guide>
        <p15:guide id="10" orient="horz" pos="66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Image/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84CB3F-0EFB-DE34-2949-B70243104501}"/>
              </a:ext>
            </a:extLst>
          </p:cNvPr>
          <p:cNvSpPr/>
          <p:nvPr userDrawn="1"/>
        </p:nvSpPr>
        <p:spPr>
          <a:xfrm>
            <a:off x="9578961" y="87406"/>
            <a:ext cx="5051442" cy="8149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3116981-84F5-0A58-4B1B-A0E35AF6D5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78958" y="82799"/>
            <a:ext cx="5051442" cy="8149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F8183CE-AB9C-5E4D-2DC5-6565681491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2408353"/>
            <a:ext cx="38481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C09B5A3-FF54-5B9D-B2C7-3593E6BB65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737945"/>
            <a:ext cx="3848100" cy="5379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3F9B64B-6CB7-B1CA-B83B-964748D5DB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2" y="143130"/>
            <a:ext cx="8671558" cy="9875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3600"/>
              </a:lnSpc>
              <a:buNone/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This is the header of the page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C746C21-B646-CCAF-1956-5806AB3229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1238030"/>
            <a:ext cx="8671558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40"/>
              </a:lnSpc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an optional sub-header that gives more detail to the header.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81F689-634B-5266-7548-9114B34432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4047582"/>
            <a:ext cx="38481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38C45F-255C-D05F-FDEA-8F398398B9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2000" y="4377174"/>
            <a:ext cx="3848100" cy="5379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5D7400D-19A0-2E3B-1702-66EF61F22E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2000" y="5702968"/>
            <a:ext cx="38481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952489E-6D77-F1AD-7EFA-D6F7C7ACE9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000" y="6032560"/>
            <a:ext cx="3848100" cy="5379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F5CD718-F92E-8A4A-F4A6-F697D431E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72100" y="2408353"/>
            <a:ext cx="38481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46D43D5E-0E95-80C6-84B5-8124653704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72100" y="2737945"/>
            <a:ext cx="3848100" cy="5379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0D7A44A-5184-0105-6DBE-1A244720F1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72100" y="4047582"/>
            <a:ext cx="38481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E8C53F9F-A92A-8497-5227-8AF495B073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72100" y="4377174"/>
            <a:ext cx="3848100" cy="5379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A9FDCB23-90D4-9785-728A-3B01755998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72100" y="5702968"/>
            <a:ext cx="3848100" cy="22224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04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Paragraph Header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8EFE32A-ECAB-52E2-A799-ABE7DD09F3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72100" y="6032560"/>
            <a:ext cx="3848100" cy="5379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7475" indent="-1174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placeholder content for paragraph. Do not adjust width or spacing between columns that will lead to the page feeling tight and content less legible.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EFEECC-3703-9934-C2A3-0E68BBB43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920" y="7777394"/>
            <a:ext cx="3291840" cy="149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7543D7-8401-5C4E-B0A9-F48897C0C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7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pos="8736" userDrawn="1">
          <p15:clr>
            <a:srgbClr val="FBAE40"/>
          </p15:clr>
        </p15:guide>
        <p15:guide id="6" orient="horz" pos="922" userDrawn="1">
          <p15:clr>
            <a:srgbClr val="FBAE40"/>
          </p15:clr>
        </p15:guide>
        <p15:guide id="7" pos="2904" userDrawn="1">
          <p15:clr>
            <a:srgbClr val="FBAE40"/>
          </p15:clr>
        </p15:guide>
        <p15:guide id="8" pos="3384" userDrawn="1">
          <p15:clr>
            <a:srgbClr val="FBAE40"/>
          </p15:clr>
        </p15:guide>
        <p15:guide id="9" orient="horz" pos="4704" userDrawn="1">
          <p15:clr>
            <a:srgbClr val="FBAE40"/>
          </p15:clr>
        </p15:guide>
        <p15:guide id="10" orient="horz" pos="662" userDrawn="1">
          <p15:clr>
            <a:srgbClr val="FBAE40"/>
          </p15:clr>
        </p15:guide>
        <p15:guide id="11" pos="5808" userDrawn="1">
          <p15:clr>
            <a:srgbClr val="FBAE40"/>
          </p15:clr>
        </p15:guide>
        <p15:guide id="12" pos="63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E727D1-CF57-5AC9-65C9-CA7CE0CFD299}"/>
              </a:ext>
            </a:extLst>
          </p:cNvPr>
          <p:cNvSpPr/>
          <p:nvPr userDrawn="1"/>
        </p:nvSpPr>
        <p:spPr>
          <a:xfrm>
            <a:off x="-1" y="0"/>
            <a:ext cx="6849979" cy="822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C1B1B-33C5-BF8D-F643-8B49E66655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79" y="3171441"/>
            <a:ext cx="2612301" cy="210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95CDE-1AC6-49ED-46D2-26D77A2A03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087" y="3173669"/>
            <a:ext cx="2285999" cy="2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8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0B7A08-35E7-F5ED-F325-2E61BBF41BB3}"/>
              </a:ext>
            </a:extLst>
          </p:cNvPr>
          <p:cNvSpPr/>
          <p:nvPr userDrawn="1"/>
        </p:nvSpPr>
        <p:spPr>
          <a:xfrm>
            <a:off x="0" y="-1"/>
            <a:ext cx="14630400" cy="80467"/>
          </a:xfrm>
          <a:prstGeom prst="rect">
            <a:avLst/>
          </a:prstGeom>
          <a:solidFill>
            <a:srgbClr val="0F3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92"/>
          </a:p>
        </p:txBody>
      </p:sp>
    </p:spTree>
    <p:extLst>
      <p:ext uri="{BB962C8B-B14F-4D97-AF65-F5344CB8AC3E}">
        <p14:creationId xmlns:p14="http://schemas.microsoft.com/office/powerpoint/2010/main" val="23325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811" r:id="rId3"/>
    <p:sldLayoutId id="2147483770" r:id="rId4"/>
    <p:sldLayoutId id="2147483771" r:id="rId5"/>
    <p:sldLayoutId id="2147483773" r:id="rId6"/>
    <p:sldLayoutId id="2147483774" r:id="rId7"/>
    <p:sldLayoutId id="2147483806" r:id="rId8"/>
    <p:sldLayoutId id="2147483775" r:id="rId9"/>
    <p:sldLayoutId id="2147483777" r:id="rId10"/>
    <p:sldLayoutId id="2147483779" r:id="rId11"/>
    <p:sldLayoutId id="2147483780" r:id="rId12"/>
    <p:sldLayoutId id="2147483781" r:id="rId13"/>
    <p:sldLayoutId id="2147483784" r:id="rId14"/>
    <p:sldLayoutId id="2147483785" r:id="rId15"/>
    <p:sldLayoutId id="2147483788" r:id="rId16"/>
    <p:sldLayoutId id="2147483790" r:id="rId17"/>
    <p:sldLayoutId id="2147483791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8" r:id="rId31"/>
    <p:sldLayoutId id="2147483805" r:id="rId32"/>
    <p:sldLayoutId id="2147483852" r:id="rId33"/>
    <p:sldLayoutId id="2147483854" r:id="rId34"/>
    <p:sldLayoutId id="2147483855" r:id="rId35"/>
  </p:sldLayoutIdLst>
  <p:hf hdr="0" ftr="0" dt="0"/>
  <p:txStyles>
    <p:titleStyle>
      <a:lvl1pPr algn="l" defTabSz="109719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65" indent="-142865" algn="l" defTabSz="1097192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6913" indent="-236538" algn="l" defTabSz="1097192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tx1"/>
        </a:buClr>
        <a:buFont typeface="System Font Regular"/>
        <a:buChar char="⎯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4588" indent="-223838" algn="l" defTabSz="1097192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tx1"/>
        </a:buClr>
        <a:buFont typeface="System Font Regular"/>
        <a:buChar char="⎯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4963" indent="-223838" algn="l" defTabSz="1097192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tx1"/>
        </a:buClr>
        <a:buFont typeface="System Font Regular"/>
        <a:buChar char="⎯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65338" indent="-236538" algn="l" defTabSz="1097192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tx1"/>
        </a:buClr>
        <a:buFont typeface="System Font Regular"/>
        <a:buChar char="⎯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017279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5874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471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068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96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92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88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85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82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76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173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770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E10F8-434C-E412-1371-5FABA173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79" y="3499943"/>
            <a:ext cx="9250070" cy="122971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53836-448A-F9B1-9D15-816BEA98E3F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79" y="7206147"/>
            <a:ext cx="2612301" cy="210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800BA-4648-3991-E0D3-9E8E43B054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471" y="7208375"/>
            <a:ext cx="2285999" cy="2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3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3" r:id="rId5"/>
    <p:sldLayoutId id="2147483741" r:id="rId6"/>
    <p:sldLayoutId id="2147483742" r:id="rId7"/>
    <p:sldLayoutId id="2147483850" r:id="rId8"/>
  </p:sldLayoutIdLst>
  <p:hf hdr="0" ftr="0" dt="0"/>
  <p:txStyles>
    <p:titleStyle>
      <a:lvl1pPr algn="l" defTabSz="1097192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74298" indent="-274298" algn="l" defTabSz="1097192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895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90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86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683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279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5874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471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068" indent="-274298" algn="l" defTabSz="109719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96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92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88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85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82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76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173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770" algn="l" defTabSz="109719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EFB668-CF73-0831-09F8-65C869CC7512}"/>
              </a:ext>
            </a:extLst>
          </p:cNvPr>
          <p:cNvSpPr/>
          <p:nvPr/>
        </p:nvSpPr>
        <p:spPr>
          <a:xfrm>
            <a:off x="15358" y="0"/>
            <a:ext cx="6849978" cy="8229600"/>
          </a:xfrm>
          <a:prstGeom prst="rect">
            <a:avLst/>
          </a:prstGeom>
          <a:solidFill>
            <a:srgbClr val="0F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69C9F6-F5A8-0558-40F3-6A858EC08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NXT-R Series Thermostatic Expansion Valves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9CB1D-54B6-BCC4-F811-536C2B895B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Product Training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25112F-E3FC-02D2-1356-4EA251DD16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68" y="5896692"/>
            <a:ext cx="2285999" cy="2080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00C568-CF7C-3493-954F-274680DE4425}"/>
                  </a:ext>
                </a:extLst>
              </p14:cNvPr>
              <p14:cNvContentPartPr/>
              <p14:nvPr/>
            </p14:nvContentPartPr>
            <p14:xfrm>
              <a:off x="6908880" y="-385173"/>
              <a:ext cx="18661" cy="18661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00C568-CF7C-3493-954F-274680DE44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5830" y="-518466"/>
                <a:ext cx="1866100" cy="282581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A person holding an ice cream cone&#10;&#10;Description automatically generated">
            <a:extLst>
              <a:ext uri="{FF2B5EF4-FFF2-40B4-BE49-F238E27FC236}">
                <a16:creationId xmlns:a16="http://schemas.microsoft.com/office/drawing/2014/main" id="{F9F5EA9D-AA01-DB90-F3BD-E6BEE251A5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80" r="5894"/>
          <a:stretch/>
        </p:blipFill>
        <p:spPr>
          <a:xfrm>
            <a:off x="6849978" y="0"/>
            <a:ext cx="778042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6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532FF-ECAB-0101-5F19-1FF17BC406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000" y="2331720"/>
            <a:ext cx="7106094" cy="498348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808080"/>
              </a:buClr>
              <a:buNone/>
            </a:pPr>
            <a:r>
              <a:rPr lang="en-US" sz="2000" dirty="0"/>
              <a:t>NXT-R Series combines the compact size of the A Series and the superheat control of the B Series, built with the reliability of the NXT product line.</a:t>
            </a:r>
            <a:endParaRPr lang="en-US" sz="2000" dirty="0">
              <a:cs typeface="Arial"/>
            </a:endParaRPr>
          </a:p>
          <a:p>
            <a:pPr marL="285750" indent="-28575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Extends the advantages of the current NXT Series product line into refrigeration applications for fractional tonnages down to 1/10 of a ton</a:t>
            </a:r>
          </a:p>
          <a:p>
            <a:pPr marL="285750" indent="-28575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A Series and B Series Valves will be phased out in 2025</a:t>
            </a:r>
          </a:p>
          <a:p>
            <a:pPr marL="285750" indent="-285750">
              <a:buClr>
                <a:srgbClr val="808080"/>
              </a:buClr>
              <a:buFont typeface="Arial" panose="020B0604020202020204" pitchFamily="34" charset="0"/>
              <a:buChar char="•"/>
            </a:pPr>
            <a:endParaRPr lang="en-US" sz="2000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A35AB-CD7F-A2D6-19E2-9AD5925BEB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/>
              <a:t>NXT-R Series Thermostatic Expansion Valves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60CA7-CD9D-1121-BB14-F64F088C2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7543D7-8401-5C4E-B0A9-F48897C0C34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A close-up of a metal object&#10;&#10;Description automatically generated">
            <a:extLst>
              <a:ext uri="{FF2B5EF4-FFF2-40B4-BE49-F238E27FC236}">
                <a16:creationId xmlns:a16="http://schemas.microsoft.com/office/drawing/2014/main" id="{98D37D6B-6317-0186-9DD0-92B17EE38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912" y="1350335"/>
            <a:ext cx="2849154" cy="6262577"/>
          </a:xfrm>
          <a:prstGeom prst="rect">
            <a:avLst/>
          </a:prstGeom>
        </p:spPr>
      </p:pic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206FF67C-670B-346B-A7C0-B33B273112BC}"/>
              </a:ext>
            </a:extLst>
          </p:cNvPr>
          <p:cNvSpPr txBox="1">
            <a:spLocks/>
          </p:cNvSpPr>
          <p:nvPr/>
        </p:nvSpPr>
        <p:spPr>
          <a:xfrm>
            <a:off x="548640" y="1238030"/>
            <a:ext cx="13319760" cy="407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097192" rtl="0" eaLnBrk="1" latinLnBrk="0" hangingPunct="1">
              <a:lnSpc>
                <a:spcPts val="1440"/>
              </a:lnSpc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96913" indent="-236538" algn="l" defTabSz="1097192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stem Font Regular"/>
              <a:buChar char="⎯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588" indent="-223838" algn="l" defTabSz="1097192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stem Font Regular"/>
              <a:buChar char="⎯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4963" indent="-223838" algn="l" defTabSz="1097192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stem Font Regular"/>
              <a:buChar char="⎯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36538" algn="l" defTabSz="1097192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stem Font Regular"/>
              <a:buChar char="⎯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279" indent="-274298" algn="l" defTabSz="109719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74" indent="-274298" algn="l" defTabSz="109719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71" indent="-274298" algn="l" defTabSz="109719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68" indent="-274298" algn="l" defTabSz="109719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Fractional Tonnage Refrigeration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1839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407CA8-992D-D182-C8CC-FFF60BF402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/>
              <a:t>Comparing A Series to NXT-R Series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F13EC-8D86-67C3-43CA-163B752CC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7543D7-8401-5C4E-B0A9-F48897C0C3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4FFAC3-EBE5-573A-4390-5BA1CBFB3B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462437" y="5210370"/>
            <a:ext cx="3225236" cy="528960"/>
          </a:xfrm>
        </p:spPr>
        <p:txBody>
          <a:bodyPr/>
          <a:lstStyle/>
          <a:p>
            <a:r>
              <a:rPr lang="en-US" sz="2000" dirty="0"/>
              <a:t>Compact design with a smaller footprint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9862496-DDDE-5628-9AE9-6BC5469C4E89}"/>
              </a:ext>
            </a:extLst>
          </p:cNvPr>
          <p:cNvSpPr txBox="1">
            <a:spLocks/>
          </p:cNvSpPr>
          <p:nvPr/>
        </p:nvSpPr>
        <p:spPr>
          <a:xfrm>
            <a:off x="10493944" y="6631488"/>
            <a:ext cx="3946806" cy="528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097192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96913" indent="-236538" algn="l" defTabSz="1097192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stem Font Regular"/>
              <a:buChar char="⎯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588" indent="-223838" algn="l" defTabSz="1097192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stem Font Regular"/>
              <a:buChar char="⎯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4963" indent="-223838" algn="l" defTabSz="1097192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stem Font Regular"/>
              <a:buChar char="⎯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5338" indent="-236538" algn="l" defTabSz="1097192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stem Font Regular"/>
              <a:buChar char="⎯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279" indent="-274298" algn="l" defTabSz="109719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874" indent="-274298" algn="l" defTabSz="109719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471" indent="-274298" algn="l" defTabSz="109719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068" indent="-274298" algn="l" defTabSz="109719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Removed threaded joints for hermetic leak-free construction</a:t>
            </a:r>
          </a:p>
        </p:txBody>
      </p:sp>
      <p:pic>
        <p:nvPicPr>
          <p:cNvPr id="1026" name="Picture 2" descr="AAE 3ZW19530IN3-8X1-2ODFS-T">
            <a:extLst>
              <a:ext uri="{FF2B5EF4-FFF2-40B4-BE49-F238E27FC236}">
                <a16:creationId xmlns:a16="http://schemas.microsoft.com/office/drawing/2014/main" id="{1966E5FD-2CDD-73EA-73C9-A069F6C26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7" r="19420"/>
          <a:stretch/>
        </p:blipFill>
        <p:spPr bwMode="auto">
          <a:xfrm>
            <a:off x="440266" y="2076681"/>
            <a:ext cx="3499661" cy="600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metal object&#10;&#10;Description automatically generated">
            <a:extLst>
              <a:ext uri="{FF2B5EF4-FFF2-40B4-BE49-F238E27FC236}">
                <a16:creationId xmlns:a16="http://schemas.microsoft.com/office/drawing/2014/main" id="{18E21718-31F6-8290-21CF-DD36925DF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87" b="124"/>
          <a:stretch/>
        </p:blipFill>
        <p:spPr>
          <a:xfrm>
            <a:off x="6716971" y="1130682"/>
            <a:ext cx="2851809" cy="6527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EB43E4-6492-E4AA-8C44-210E89DEA353}"/>
              </a:ext>
            </a:extLst>
          </p:cNvPr>
          <p:cNvSpPr txBox="1"/>
          <p:nvPr/>
        </p:nvSpPr>
        <p:spPr>
          <a:xfrm>
            <a:off x="3939927" y="6028267"/>
            <a:ext cx="24700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Kept same copper fitting lengths for easy replacement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D1AD5-9E6D-5445-AEAC-9543052C1B23}"/>
              </a:ext>
            </a:extLst>
          </p:cNvPr>
          <p:cNvSpPr txBox="1"/>
          <p:nvPr/>
        </p:nvSpPr>
        <p:spPr>
          <a:xfrm>
            <a:off x="10462437" y="2465813"/>
            <a:ext cx="3806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Laser welded stainless steel sensing bulb and capillary tubing prevents corrosion and increases durability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5784F0-D2C9-2610-254D-1353741550A3}"/>
              </a:ext>
            </a:extLst>
          </p:cNvPr>
          <p:cNvCxnSpPr>
            <a:cxnSpLocks/>
          </p:cNvCxnSpPr>
          <p:nvPr/>
        </p:nvCxnSpPr>
        <p:spPr>
          <a:xfrm flipH="1">
            <a:off x="8444089" y="6813106"/>
            <a:ext cx="18062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E26673-8B05-70BB-D797-896577D421BD}"/>
              </a:ext>
            </a:extLst>
          </p:cNvPr>
          <p:cNvCxnSpPr>
            <a:cxnSpLocks/>
          </p:cNvCxnSpPr>
          <p:nvPr/>
        </p:nvCxnSpPr>
        <p:spPr>
          <a:xfrm flipH="1" flipV="1">
            <a:off x="9460089" y="2314222"/>
            <a:ext cx="1002348" cy="440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5A879A-E143-8C69-1ABB-63E444A28528}"/>
              </a:ext>
            </a:extLst>
          </p:cNvPr>
          <p:cNvCxnSpPr>
            <a:cxnSpLocks/>
          </p:cNvCxnSpPr>
          <p:nvPr/>
        </p:nvCxnSpPr>
        <p:spPr>
          <a:xfrm flipH="1" flipV="1">
            <a:off x="3505200" y="5763787"/>
            <a:ext cx="434727" cy="2644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5D072A-EAFF-BD43-B264-A5419BF5E62F}"/>
              </a:ext>
            </a:extLst>
          </p:cNvPr>
          <p:cNvCxnSpPr>
            <a:cxnSpLocks/>
          </p:cNvCxnSpPr>
          <p:nvPr/>
        </p:nvCxnSpPr>
        <p:spPr>
          <a:xfrm flipV="1">
            <a:off x="6341560" y="5896027"/>
            <a:ext cx="503114" cy="2225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7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31706-2F20-C122-ED19-2BA6E32DD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87FB6-31B5-C20E-C1A0-C2F8E44C5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/>
              <a:t>Superior performance, reliability and valve life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0D83-1F6A-E644-78B4-28ED0E704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7543D7-8401-5C4E-B0A9-F48897C0C34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A close-up of a metal object&#10;&#10;Description automatically generated">
            <a:extLst>
              <a:ext uri="{FF2B5EF4-FFF2-40B4-BE49-F238E27FC236}">
                <a16:creationId xmlns:a16="http://schemas.microsoft.com/office/drawing/2014/main" id="{5A6E8988-B4D5-165B-70DE-E17972554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052" y="1589702"/>
            <a:ext cx="2849154" cy="6262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43D35-B6CD-CF40-B275-8667EE62212C}"/>
              </a:ext>
            </a:extLst>
          </p:cNvPr>
          <p:cNvSpPr txBox="1"/>
          <p:nvPr/>
        </p:nvSpPr>
        <p:spPr>
          <a:xfrm>
            <a:off x="9686386" y="5222444"/>
            <a:ext cx="420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Enhanced power element design offers superior extended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C901F-2287-0BD0-1CCB-260817DF9D1F}"/>
              </a:ext>
            </a:extLst>
          </p:cNvPr>
          <p:cNvSpPr txBox="1"/>
          <p:nvPr/>
        </p:nvSpPr>
        <p:spPr>
          <a:xfrm>
            <a:off x="9686386" y="3591026"/>
            <a:ext cx="420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Laser etched identification markings for permanent legibility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6DBE9-3C11-237E-BA4A-FAA4DB59BD0E}"/>
              </a:ext>
            </a:extLst>
          </p:cNvPr>
          <p:cNvSpPr txBox="1"/>
          <p:nvPr/>
        </p:nvSpPr>
        <p:spPr>
          <a:xfrm>
            <a:off x="494427" y="4136335"/>
            <a:ext cx="420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Unique identification (UID) for precise tracking on every valve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3043B4-E041-6D13-17D0-55FFA6274A09}"/>
              </a:ext>
            </a:extLst>
          </p:cNvPr>
          <p:cNvCxnSpPr>
            <a:cxnSpLocks/>
          </p:cNvCxnSpPr>
          <p:nvPr/>
        </p:nvCxnSpPr>
        <p:spPr>
          <a:xfrm flipH="1">
            <a:off x="7477687" y="5604553"/>
            <a:ext cx="20065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D5DD0C-26FF-0278-4214-FC4E4F137DA5}"/>
              </a:ext>
            </a:extLst>
          </p:cNvPr>
          <p:cNvCxnSpPr>
            <a:cxnSpLocks/>
          </p:cNvCxnSpPr>
          <p:nvPr/>
        </p:nvCxnSpPr>
        <p:spPr>
          <a:xfrm flipH="1">
            <a:off x="7208521" y="4298912"/>
            <a:ext cx="2382172" cy="11006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68A7423-F565-2AF7-F151-172C6EA57326}"/>
              </a:ext>
            </a:extLst>
          </p:cNvPr>
          <p:cNvSpPr txBox="1"/>
          <p:nvPr/>
        </p:nvSpPr>
        <p:spPr>
          <a:xfrm>
            <a:off x="795224" y="7377284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Forged brass body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C7B8B4-F5A0-A7F0-3380-FB5F5C42EF52}"/>
              </a:ext>
            </a:extLst>
          </p:cNvPr>
          <p:cNvCxnSpPr>
            <a:cxnSpLocks/>
          </p:cNvCxnSpPr>
          <p:nvPr/>
        </p:nvCxnSpPr>
        <p:spPr>
          <a:xfrm flipV="1">
            <a:off x="3197811" y="6847367"/>
            <a:ext cx="3256152" cy="7299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A41A750-1C0D-34B0-E79D-74994B250F64}"/>
              </a:ext>
            </a:extLst>
          </p:cNvPr>
          <p:cNvCxnSpPr>
            <a:cxnSpLocks/>
          </p:cNvCxnSpPr>
          <p:nvPr/>
        </p:nvCxnSpPr>
        <p:spPr>
          <a:xfrm>
            <a:off x="3836990" y="5222444"/>
            <a:ext cx="2769057" cy="13893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Picture 14" descr="Close-up of a pipe with a purple square&#10;&#10;Description automatically generated">
            <a:extLst>
              <a:ext uri="{FF2B5EF4-FFF2-40B4-BE49-F238E27FC236}">
                <a16:creationId xmlns:a16="http://schemas.microsoft.com/office/drawing/2014/main" id="{22BFE908-2EA0-08C9-009E-E97367F50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42" t="27388" r="43432" b="30751"/>
          <a:stretch/>
        </p:blipFill>
        <p:spPr>
          <a:xfrm>
            <a:off x="2510883" y="4888330"/>
            <a:ext cx="1152655" cy="15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7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9CBBD8-6BD9-5FED-BD06-0DAEC141E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1999" y="2331720"/>
            <a:ext cx="11220893" cy="4927496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Hermetic leak-free construction of all joints allows for use in A2L and A3 refrigerant systems</a:t>
            </a:r>
          </a:p>
          <a:p>
            <a:pPr marL="342900" indent="-342900"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Wide variety of refrigerant compatibility</a:t>
            </a:r>
          </a:p>
          <a:p>
            <a:pPr marL="342900" indent="-342900"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Accurate superheat control; optimized for refrigeration systems</a:t>
            </a:r>
          </a:p>
          <a:p>
            <a:pPr marL="342900" indent="-342900"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Balanced port construction</a:t>
            </a:r>
          </a:p>
          <a:p>
            <a:pPr marL="342900" indent="-342900"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Internal equalizer is standard, other configurations available</a:t>
            </a:r>
          </a:p>
          <a:p>
            <a:pPr marL="342900" indent="-342900"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Available in adjustable or non-adjustable superheat</a:t>
            </a:r>
          </a:p>
          <a:p>
            <a:pPr marL="342900" indent="-342900"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Variety of brazed and SAE flare connections and sizes available</a:t>
            </a:r>
          </a:p>
          <a:p>
            <a:pPr marL="342900" indent="-342900"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endParaRPr lang="en-US" sz="2000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130E3-33C1-FAC9-FEFE-9DC96472C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/>
              <a:t>Features and Options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7962C-C2D0-487F-EF87-618866744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7543D7-8401-5C4E-B0A9-F48897C0C34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C57C2-A1A4-FAA1-4129-07723C9B4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B0834D-DCF4-D098-23FF-BA7B84BB42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3264" y="1842622"/>
            <a:ext cx="13298496" cy="4927496"/>
          </a:xfrm>
        </p:spPr>
        <p:txBody>
          <a:bodyPr/>
          <a:lstStyle/>
          <a:p>
            <a:r>
              <a:rPr lang="en-US" dirty="0"/>
              <a:t>Maximum Working Pressure - 700 </a:t>
            </a:r>
            <a:r>
              <a:rPr lang="en-US" dirty="0" err="1"/>
              <a:t>psig</a:t>
            </a:r>
            <a:r>
              <a:rPr lang="en-US" dirty="0"/>
              <a:t> (48 bar)</a:t>
            </a:r>
          </a:p>
          <a:p>
            <a:endParaRPr lang="en-US" dirty="0"/>
          </a:p>
          <a:p>
            <a:r>
              <a:rPr lang="en-US" dirty="0"/>
              <a:t>Operating temperature ranges by bulb charge type/system refrigerant and capacity range:</a:t>
            </a:r>
          </a:p>
          <a:p>
            <a:pPr marL="460375" lvl="1" indent="0">
              <a:buNone/>
            </a:pPr>
            <a:r>
              <a:rPr lang="en-US" dirty="0"/>
              <a:t>B – (R-448A, R-449A, R-452A); 		1/5 – 5-1/2 tons; 	-50F to +50F  </a:t>
            </a:r>
          </a:p>
          <a:p>
            <a:pPr marL="460375" lvl="1" indent="0">
              <a:buNone/>
            </a:pPr>
            <a:r>
              <a:rPr lang="en-US" dirty="0"/>
              <a:t>D – (R-450A, R-513A); 		1/8 - 3 tons; 		-30F to +50F</a:t>
            </a:r>
          </a:p>
          <a:p>
            <a:pPr marL="460375" lvl="1" indent="0">
              <a:buNone/>
            </a:pPr>
            <a:r>
              <a:rPr lang="en-US" dirty="0"/>
              <a:t>H – (R-22, R-407C); 			¼ - 5 tons; 		-50F to +50F</a:t>
            </a:r>
          </a:p>
          <a:p>
            <a:pPr marL="460375" lvl="1" indent="0">
              <a:buNone/>
            </a:pPr>
            <a:r>
              <a:rPr lang="en-US" dirty="0"/>
              <a:t>M – (R-134a); 			1/8 – 1 ton; 		-30F to +30F</a:t>
            </a:r>
          </a:p>
          <a:p>
            <a:pPr marL="460375" lvl="1" indent="0">
              <a:buNone/>
            </a:pPr>
            <a:r>
              <a:rPr lang="en-US" dirty="0"/>
              <a:t>S – (R-404A, R-502, R-507); 		1/8 – 3 tons; 		-50F to +50F</a:t>
            </a:r>
          </a:p>
          <a:p>
            <a:pPr marL="460375" lvl="1" indent="0">
              <a:buNone/>
            </a:pPr>
            <a:r>
              <a:rPr lang="en-US" dirty="0"/>
              <a:t>T – (R-290); 			1/5 – 1 ½ tons; 	-50F to +50F</a:t>
            </a:r>
          </a:p>
          <a:p>
            <a:pPr marL="460375" lvl="1" indent="0">
              <a:buNone/>
            </a:pPr>
            <a:endParaRPr lang="en-US" dirty="0"/>
          </a:p>
          <a:p>
            <a:r>
              <a:rPr lang="en-US" dirty="0"/>
              <a:t>UL File Number ................................................................................................ SA5312</a:t>
            </a:r>
          </a:p>
          <a:p>
            <a:pPr marL="342900" indent="-342900"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endParaRPr lang="en-US" sz="2000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BCE87-B55D-B67A-8060-5338D908C7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/>
              <a:t>Specifications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481CF-4EED-0DAC-F6E8-86060E63B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7543D7-8401-5C4E-B0A9-F48897C0C3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886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eland Presentation Template 0623" id="{A1507531-B7F5-7B4B-AA83-E73883DBAC1C}" vid="{4E44F41C-012A-6E49-A3EA-B32676E6DE6D}"/>
    </a:ext>
  </a:extLst>
</a:theme>
</file>

<file path=ppt/theme/theme2.xml><?xml version="1.0" encoding="utf-8"?>
<a:theme xmlns:a="http://schemas.openxmlformats.org/drawingml/2006/main" name="General Slides">
  <a:themeElements>
    <a:clrScheme name="Copeland Theme Colors 2023">
      <a:dk1>
        <a:srgbClr val="000000"/>
      </a:dk1>
      <a:lt1>
        <a:srgbClr val="FFFFFF"/>
      </a:lt1>
      <a:dk2>
        <a:srgbClr val="747474"/>
      </a:dk2>
      <a:lt2>
        <a:srgbClr val="F0F0F0"/>
      </a:lt2>
      <a:accent1>
        <a:srgbClr val="030C55"/>
      </a:accent1>
      <a:accent2>
        <a:srgbClr val="323D78"/>
      </a:accent2>
      <a:accent3>
        <a:srgbClr val="666D99"/>
      </a:accent3>
      <a:accent4>
        <a:srgbClr val="0047FA"/>
      </a:accent4>
      <a:accent5>
        <a:srgbClr val="3D3C31"/>
      </a:accent5>
      <a:accent6>
        <a:srgbClr val="AB9F89"/>
      </a:accent6>
      <a:hlink>
        <a:srgbClr val="1D3BF5"/>
      </a:hlink>
      <a:folHlink>
        <a:srgbClr val="BAC5FA"/>
      </a:folHlink>
    </a:clrScheme>
    <a:fontScheme name="Copeland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eland Presentation Template 0623" id="{A1507531-B7F5-7B4B-AA83-E73883DBAC1C}" vid="{9759227E-45DF-764E-9986-44B3AE46AE91}"/>
    </a:ext>
  </a:extLst>
</a:theme>
</file>

<file path=ppt/theme/theme3.xml><?xml version="1.0" encoding="utf-8"?>
<a:theme xmlns:a="http://schemas.openxmlformats.org/drawingml/2006/main" name="Section Dividers">
  <a:themeElements>
    <a:clrScheme name="Copeland Colors">
      <a:dk1>
        <a:srgbClr val="000000"/>
      </a:dk1>
      <a:lt1>
        <a:srgbClr val="FFFFFF"/>
      </a:lt1>
      <a:dk2>
        <a:srgbClr val="747474"/>
      </a:dk2>
      <a:lt2>
        <a:srgbClr val="F0F0F0"/>
      </a:lt2>
      <a:accent1>
        <a:srgbClr val="000E57"/>
      </a:accent1>
      <a:accent2>
        <a:srgbClr val="333D78"/>
      </a:accent2>
      <a:accent3>
        <a:srgbClr val="666D99"/>
      </a:accent3>
      <a:accent4>
        <a:srgbClr val="0F3CFF"/>
      </a:accent4>
      <a:accent5>
        <a:srgbClr val="3D3D33"/>
      </a:accent5>
      <a:accent6>
        <a:srgbClr val="ABA08A"/>
      </a:accent6>
      <a:hlink>
        <a:srgbClr val="1D3BF5"/>
      </a:hlink>
      <a:folHlink>
        <a:srgbClr val="BAC5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eland Presentation Template 0623" id="{A1507531-B7F5-7B4B-AA83-E73883DBAC1C}" vid="{E469D01A-2BB0-1C47-8229-AAA611FFDAC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98C2EF2ECB0F418CC29F1BD054CEFE" ma:contentTypeVersion="19" ma:contentTypeDescription="Create a new document." ma:contentTypeScope="" ma:versionID="185ddc3875e4e7788e3d93457b38c262">
  <xsd:schema xmlns:xsd="http://www.w3.org/2001/XMLSchema" xmlns:xs="http://www.w3.org/2001/XMLSchema" xmlns:p="http://schemas.microsoft.com/office/2006/metadata/properties" xmlns:ns2="200db62b-ab98-4e17-8688-23fc03cd9519" xmlns:ns3="16a45d76-5c37-4da4-b896-12c51f29f527" targetNamespace="http://schemas.microsoft.com/office/2006/metadata/properties" ma:root="true" ma:fieldsID="bff5bf60039f8dfcad5fcc7164e31d12" ns2:_="" ns3:_="">
    <xsd:import namespace="200db62b-ab98-4e17-8688-23fc03cd9519"/>
    <xsd:import namespace="16a45d76-5c37-4da4-b896-12c51f29f527"/>
    <xsd:element name="properties">
      <xsd:complexType>
        <xsd:sequence>
          <xsd:element name="documentManagement">
            <xsd:complexType>
              <xsd:all>
                <xsd:element ref="ns2:Addtowebsite_x003f_" minOccurs="0"/>
                <xsd:element ref="ns2:URL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db62b-ab98-4e17-8688-23fc03cd9519" elementFormDefault="qualified">
    <xsd:import namespace="http://schemas.microsoft.com/office/2006/documentManagement/types"/>
    <xsd:import namespace="http://schemas.microsoft.com/office/infopath/2007/PartnerControls"/>
    <xsd:element name="Addtowebsite_x003f_" ma:index="5" nillable="true" ma:displayName="Add to website?" ma:default="1" ma:internalName="Addtowebsite_x003f_" ma:readOnly="false">
      <xsd:simpleType>
        <xsd:restriction base="dms:Boolean"/>
      </xsd:simpleType>
    </xsd:element>
    <xsd:element name="URL" ma:index="6" nillable="true" ma:displayName="URL" ma:description="External Files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9d35e61-bd0a-49da-b377-fed4b7e13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45d76-5c37-4da4-b896-12c51f29f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0a27c0d-1490-4ade-b15b-98e93d28af86}" ma:internalName="TaxCatchAll" ma:showField="CatchAllData" ma:web="16a45d76-5c37-4da4-b896-12c51f29f5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0db62b-ab98-4e17-8688-23fc03cd9519">
      <Terms xmlns="http://schemas.microsoft.com/office/infopath/2007/PartnerControls"/>
    </lcf76f155ced4ddcb4097134ff3c332f>
    <TaxCatchAll xmlns="16a45d76-5c37-4da4-b896-12c51f29f527" xsi:nil="true"/>
    <URL xmlns="200db62b-ab98-4e17-8688-23fc03cd9519">
      <Url xsi:nil="true"/>
      <Description xsi:nil="true"/>
    </URL>
    <Addtowebsite_x003f_ xmlns="200db62b-ab98-4e17-8688-23fc03cd9519">true</Addtowebsite_x003f_>
    <SharedWithUsers xmlns="16a45d76-5c37-4da4-b896-12c51f29f527">
      <UserInfo>
        <DisplayName>Remley, John [COMRES/CC/STL]</DisplayName>
        <AccountId>431</AccountId>
        <AccountType/>
      </UserInfo>
      <UserInfo>
        <DisplayName>Cochran, Stacy L [COMRES/CC/STL]</DisplayName>
        <AccountId>565</AccountId>
        <AccountType/>
      </UserInfo>
      <UserInfo>
        <DisplayName>Lyles, Stephaine [COMRES/STL]</DisplayName>
        <AccountId>57</AccountId>
        <AccountType/>
      </UserInfo>
      <UserInfo>
        <DisplayName>Strazar, Kyle [COMRES/CC/STL]</DisplayName>
        <AccountId>236</AccountId>
        <AccountType/>
      </UserInfo>
      <UserInfo>
        <DisplayName>Schlote, Jacob [COMRES/CC/STL]</DisplayName>
        <AccountId>219</AccountId>
        <AccountType/>
      </UserInfo>
      <UserInfo>
        <DisplayName>Young, Emily [COMRES/CC/STL]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462E51B-8401-4001-A1BF-133847B653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CF4E45-E9E5-4897-AF7C-74F1502ACF10}">
  <ds:schemaRefs>
    <ds:schemaRef ds:uri="16a45d76-5c37-4da4-b896-12c51f29f527"/>
    <ds:schemaRef ds:uri="200db62b-ab98-4e17-8688-23fc03cd95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535A1C-4624-4E20-87FE-A4716BAAEAB8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00db62b-ab98-4e17-8688-23fc03cd9519"/>
    <ds:schemaRef ds:uri="16a45d76-5c37-4da4-b896-12c51f29f527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b44ae497-40df-4094-93f7-434fdc68f94d}" enabled="1" method="Standard" siteId="{49d8b68c-4994-4077-9e38-e112c21fd0e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15531</TotalTime>
  <Words>379</Words>
  <Application>Microsoft Office PowerPoint</Application>
  <PresentationFormat>Custom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Georgia</vt:lpstr>
      <vt:lpstr>Helvetica Light</vt:lpstr>
      <vt:lpstr>System Font Regular</vt:lpstr>
      <vt:lpstr>Cover</vt:lpstr>
      <vt:lpstr>General Slides</vt:lpstr>
      <vt:lpstr>Section Dividers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Dino Sanchez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Young, Emily [COMRES/CC/STL]</dc:creator>
  <cp:keywords/>
  <dc:description/>
  <cp:lastModifiedBy>Cochran, Stacy L [COMRES/CC/STL]</cp:lastModifiedBy>
  <cp:revision>4</cp:revision>
  <dcterms:created xsi:type="dcterms:W3CDTF">2023-08-30T19:48:30Z</dcterms:created>
  <dcterms:modified xsi:type="dcterms:W3CDTF">2024-05-16T21:08:52Z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8901aa-f724-46bf-bb4f-aef09392934b_Enabled">
    <vt:lpwstr>true</vt:lpwstr>
  </property>
  <property fmtid="{D5CDD505-2E9C-101B-9397-08002B2CF9AE}" pid="3" name="MSIP_Label_d38901aa-f724-46bf-bb4f-aef09392934b_SetDate">
    <vt:lpwstr>2023-06-22T18:05:01Z</vt:lpwstr>
  </property>
  <property fmtid="{D5CDD505-2E9C-101B-9397-08002B2CF9AE}" pid="4" name="MSIP_Label_d38901aa-f724-46bf-bb4f-aef09392934b_Method">
    <vt:lpwstr>Standard</vt:lpwstr>
  </property>
  <property fmtid="{D5CDD505-2E9C-101B-9397-08002B2CF9AE}" pid="5" name="MSIP_Label_d38901aa-f724-46bf-bb4f-aef09392934b_Name">
    <vt:lpwstr>Internal - No Label</vt:lpwstr>
  </property>
  <property fmtid="{D5CDD505-2E9C-101B-9397-08002B2CF9AE}" pid="6" name="MSIP_Label_d38901aa-f724-46bf-bb4f-aef09392934b_SiteId">
    <vt:lpwstr>eb06985d-06ca-4a17-81da-629ab99f6505</vt:lpwstr>
  </property>
  <property fmtid="{D5CDD505-2E9C-101B-9397-08002B2CF9AE}" pid="7" name="MSIP_Label_d38901aa-f724-46bf-bb4f-aef09392934b_ActionId">
    <vt:lpwstr>6396839a-4b2a-466f-a90d-a60687c341a7</vt:lpwstr>
  </property>
  <property fmtid="{D5CDD505-2E9C-101B-9397-08002B2CF9AE}" pid="8" name="MSIP_Label_d38901aa-f724-46bf-bb4f-aef09392934b_ContentBits">
    <vt:lpwstr>0</vt:lpwstr>
  </property>
  <property fmtid="{D5CDD505-2E9C-101B-9397-08002B2CF9AE}" pid="9" name="ContentTypeId">
    <vt:lpwstr>0x0101009E98C2EF2ECB0F418CC29F1BD054CEFE</vt:lpwstr>
  </property>
  <property fmtid="{D5CDD505-2E9C-101B-9397-08002B2CF9AE}" pid="10" name="MediaServiceImageTags">
    <vt:lpwstr/>
  </property>
  <property fmtid="{D5CDD505-2E9C-101B-9397-08002B2CF9AE}" pid="11" name="Order">
    <vt:r8>25042000</vt:r8>
  </property>
  <property fmtid="{D5CDD505-2E9C-101B-9397-08002B2CF9AE}" pid="12" name="_ExtendedDescription">
    <vt:lpwstr/>
  </property>
</Properties>
</file>