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charts/chart1.xml" ContentType="application/vnd.openxmlformats-officedocument.drawingml.char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 id="2147483723" r:id="rId5"/>
  </p:sldMasterIdLst>
  <p:notesMasterIdLst>
    <p:notesMasterId r:id="rId40"/>
  </p:notesMasterIdLst>
  <p:sldIdLst>
    <p:sldId id="1103" r:id="rId6"/>
    <p:sldId id="2251" r:id="rId7"/>
    <p:sldId id="2220" r:id="rId8"/>
    <p:sldId id="2304" r:id="rId9"/>
    <p:sldId id="2253" r:id="rId10"/>
    <p:sldId id="2255" r:id="rId11"/>
    <p:sldId id="2308" r:id="rId12"/>
    <p:sldId id="2256" r:id="rId13"/>
    <p:sldId id="2305" r:id="rId14"/>
    <p:sldId id="1053" r:id="rId15"/>
    <p:sldId id="1054" r:id="rId16"/>
    <p:sldId id="2222" r:id="rId17"/>
    <p:sldId id="1047" r:id="rId18"/>
    <p:sldId id="2257" r:id="rId19"/>
    <p:sldId id="2258" r:id="rId20"/>
    <p:sldId id="2290" r:id="rId21"/>
    <p:sldId id="2291" r:id="rId22"/>
    <p:sldId id="2202" r:id="rId23"/>
    <p:sldId id="2302" r:id="rId24"/>
    <p:sldId id="2309" r:id="rId25"/>
    <p:sldId id="2270" r:id="rId26"/>
    <p:sldId id="2274" r:id="rId27"/>
    <p:sldId id="2292" r:id="rId28"/>
    <p:sldId id="2310" r:id="rId29"/>
    <p:sldId id="2276" r:id="rId30"/>
    <p:sldId id="2286" r:id="rId31"/>
    <p:sldId id="2280" r:id="rId32"/>
    <p:sldId id="2281" r:id="rId33"/>
    <p:sldId id="2282" r:id="rId34"/>
    <p:sldId id="2283" r:id="rId35"/>
    <p:sldId id="2296" r:id="rId36"/>
    <p:sldId id="2299" r:id="rId37"/>
    <p:sldId id="2287" r:id="rId38"/>
    <p:sldId id="2294" r:id="rId3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7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D0DB"/>
    <a:srgbClr val="00A4D2"/>
    <a:srgbClr val="E7E9EE"/>
    <a:srgbClr val="004B8D"/>
    <a:srgbClr val="62BB46"/>
    <a:srgbClr val="D8D8DA"/>
    <a:srgbClr val="F531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672E2-5AE9-0947-959E-957631F50841}" v="19" dt="2022-04-06T18:43:54.002"/>
    <p1510:client id="{49C0AFD0-BBB5-D04D-9F1F-F71804FF7F05}" v="1" dt="2022-04-07T15:03:14.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0"/>
    <p:restoredTop sz="93776"/>
  </p:normalViewPr>
  <p:slideViewPr>
    <p:cSldViewPr snapToGrid="0">
      <p:cViewPr varScale="1">
        <p:scale>
          <a:sx n="118" d="100"/>
          <a:sy n="118" d="100"/>
        </p:scale>
        <p:origin x="896" y="192"/>
      </p:cViewPr>
      <p:guideLst>
        <p:guide orient="horz" pos="4272"/>
        <p:guide pos="2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8314955562147E-3"/>
          <c:y val="3.9772702960595282E-3"/>
          <c:w val="0.93663620038512307"/>
          <c:h val="0.98766234856272206"/>
        </c:manualLayout>
      </c:layout>
      <c:doughnutChart>
        <c:varyColors val="1"/>
        <c:ser>
          <c:idx val="0"/>
          <c:order val="0"/>
          <c:tx>
            <c:strRef>
              <c:f>Sheet1!$B$1</c:f>
              <c:strCache>
                <c:ptCount val="1"/>
                <c:pt idx="0">
                  <c:v>Sales</c:v>
                </c:pt>
              </c:strCache>
            </c:strRef>
          </c:tx>
          <c:spPr>
            <a:ln>
              <a:noFill/>
            </a:ln>
          </c:spPr>
          <c:dPt>
            <c:idx val="0"/>
            <c:bubble3D val="0"/>
            <c:spPr>
              <a:solidFill>
                <a:srgbClr val="D31245"/>
              </a:solidFill>
              <a:ln>
                <a:noFill/>
              </a:ln>
            </c:spPr>
            <c:extLst>
              <c:ext xmlns:c16="http://schemas.microsoft.com/office/drawing/2014/chart" uri="{C3380CC4-5D6E-409C-BE32-E72D297353CC}">
                <c16:uniqueId val="{00000001-ED33-4EBA-A7FF-1B32F2112D7F}"/>
              </c:ext>
            </c:extLst>
          </c:dPt>
          <c:dPt>
            <c:idx val="1"/>
            <c:bubble3D val="0"/>
            <c:spPr>
              <a:solidFill>
                <a:srgbClr val="8A4B05"/>
              </a:solidFill>
              <a:ln>
                <a:noFill/>
              </a:ln>
            </c:spPr>
            <c:extLst>
              <c:ext xmlns:c16="http://schemas.microsoft.com/office/drawing/2014/chart" uri="{C3380CC4-5D6E-409C-BE32-E72D297353CC}">
                <c16:uniqueId val="{00000003-ED33-4EBA-A7FF-1B32F2112D7F}"/>
              </c:ext>
            </c:extLst>
          </c:dPt>
          <c:dPt>
            <c:idx val="2"/>
            <c:bubble3D val="0"/>
            <c:spPr>
              <a:solidFill>
                <a:schemeClr val="tx2"/>
              </a:solidFill>
              <a:ln>
                <a:noFill/>
              </a:ln>
            </c:spPr>
            <c:extLst>
              <c:ext xmlns:c16="http://schemas.microsoft.com/office/drawing/2014/chart" uri="{C3380CC4-5D6E-409C-BE32-E72D297353CC}">
                <c16:uniqueId val="{00000005-ED33-4EBA-A7FF-1B32F2112D7F}"/>
              </c:ext>
            </c:extLst>
          </c:dPt>
          <c:dPt>
            <c:idx val="3"/>
            <c:bubble3D val="0"/>
            <c:spPr>
              <a:solidFill>
                <a:schemeClr val="accent2"/>
              </a:solidFill>
              <a:ln>
                <a:noFill/>
              </a:ln>
            </c:spPr>
            <c:extLst>
              <c:ext xmlns:c16="http://schemas.microsoft.com/office/drawing/2014/chart" uri="{C3380CC4-5D6E-409C-BE32-E72D297353CC}">
                <c16:uniqueId val="{00000007-ED33-4EBA-A7FF-1B32F2112D7F}"/>
              </c:ext>
            </c:extLst>
          </c:dPt>
          <c:dPt>
            <c:idx val="4"/>
            <c:bubble3D val="0"/>
            <c:spPr>
              <a:solidFill>
                <a:schemeClr val="accent3"/>
              </a:solidFill>
              <a:ln>
                <a:noFill/>
              </a:ln>
            </c:spPr>
            <c:extLst>
              <c:ext xmlns:c16="http://schemas.microsoft.com/office/drawing/2014/chart" uri="{C3380CC4-5D6E-409C-BE32-E72D297353CC}">
                <c16:uniqueId val="{00000009-ED33-4EBA-A7FF-1B32F2112D7F}"/>
              </c:ext>
            </c:extLst>
          </c:dPt>
          <c:dPt>
            <c:idx val="5"/>
            <c:bubble3D val="0"/>
            <c:spPr>
              <a:solidFill>
                <a:schemeClr val="accent4"/>
              </a:solidFill>
              <a:ln>
                <a:noFill/>
              </a:ln>
            </c:spPr>
            <c:extLst>
              <c:ext xmlns:c16="http://schemas.microsoft.com/office/drawing/2014/chart" uri="{C3380CC4-5D6E-409C-BE32-E72D297353CC}">
                <c16:uniqueId val="{0000000B-ED33-4EBA-A7FF-1B32F2112D7F}"/>
              </c:ext>
            </c:extLst>
          </c:dPt>
          <c:dPt>
            <c:idx val="6"/>
            <c:bubble3D val="0"/>
            <c:spPr>
              <a:solidFill>
                <a:schemeClr val="accent5"/>
              </a:solidFill>
              <a:ln>
                <a:noFill/>
              </a:ln>
            </c:spPr>
            <c:extLst>
              <c:ext xmlns:c16="http://schemas.microsoft.com/office/drawing/2014/chart" uri="{C3380CC4-5D6E-409C-BE32-E72D297353CC}">
                <c16:uniqueId val="{0000000D-ED33-4EBA-A7FF-1B32F2112D7F}"/>
              </c:ext>
            </c:extLst>
          </c:dPt>
          <c:dPt>
            <c:idx val="7"/>
            <c:bubble3D val="0"/>
            <c:spPr>
              <a:solidFill>
                <a:schemeClr val="accent6"/>
              </a:solidFill>
              <a:ln>
                <a:noFill/>
              </a:ln>
            </c:spPr>
            <c:extLst>
              <c:ext xmlns:c16="http://schemas.microsoft.com/office/drawing/2014/chart" uri="{C3380CC4-5D6E-409C-BE32-E72D297353CC}">
                <c16:uniqueId val="{0000000F-ED33-4EBA-A7FF-1B32F2112D7F}"/>
              </c:ext>
            </c:extLst>
          </c:dPt>
          <c:dPt>
            <c:idx val="8"/>
            <c:bubble3D val="0"/>
            <c:spPr>
              <a:solidFill>
                <a:schemeClr val="accent3">
                  <a:lumMod val="40000"/>
                  <a:lumOff val="60000"/>
                </a:schemeClr>
              </a:solidFill>
              <a:ln>
                <a:noFill/>
              </a:ln>
            </c:spPr>
            <c:extLst>
              <c:ext xmlns:c16="http://schemas.microsoft.com/office/drawing/2014/chart" uri="{C3380CC4-5D6E-409C-BE32-E72D297353CC}">
                <c16:uniqueId val="{00000011-ED33-4EBA-A7FF-1B32F2112D7F}"/>
              </c:ext>
            </c:extLst>
          </c:dPt>
          <c:dPt>
            <c:idx val="9"/>
            <c:bubble3D val="0"/>
            <c:spPr>
              <a:solidFill>
                <a:srgbClr val="00AA7E"/>
              </a:solidFill>
              <a:ln>
                <a:noFill/>
              </a:ln>
            </c:spPr>
            <c:extLst>
              <c:ext xmlns:c16="http://schemas.microsoft.com/office/drawing/2014/chart" uri="{C3380CC4-5D6E-409C-BE32-E72D297353CC}">
                <c16:uniqueId val="{00000013-ED33-4EBA-A7FF-1B32F2112D7F}"/>
              </c:ext>
            </c:extLst>
          </c:dPt>
          <c:dPt>
            <c:idx val="10"/>
            <c:bubble3D val="0"/>
            <c:spPr>
              <a:solidFill>
                <a:schemeClr val="bg2"/>
              </a:solidFill>
              <a:ln>
                <a:noFill/>
              </a:ln>
            </c:spPr>
            <c:extLst>
              <c:ext xmlns:c16="http://schemas.microsoft.com/office/drawing/2014/chart" uri="{C3380CC4-5D6E-409C-BE32-E72D297353CC}">
                <c16:uniqueId val="{00000015-ED33-4EBA-A7FF-1B32F2112D7F}"/>
              </c:ext>
            </c:extLst>
          </c:dPt>
          <c:cat>
            <c:strRef>
              <c:f>Sheet1!$A$2:$A$12</c:f>
              <c:strCache>
                <c:ptCount val="11"/>
                <c:pt idx="0">
                  <c:v>128, 0, 0</c:v>
                </c:pt>
                <c:pt idx="1">
                  <c:v>255, 204, 153</c:v>
                </c:pt>
                <c:pt idx="2">
                  <c:v>15, 36, 95</c:v>
                </c:pt>
                <c:pt idx="3">
                  <c:v>51, 153, 102</c:v>
                </c:pt>
                <c:pt idx="4">
                  <c:v>153, 204, 255</c:v>
                </c:pt>
                <c:pt idx="5">
                  <c:v>255, 204, 0</c:v>
                </c:pt>
                <c:pt idx="6">
                  <c:v>255, 102, 0</c:v>
                </c:pt>
                <c:pt idx="7">
                  <c:v>128,0,128</c:v>
                </c:pt>
                <c:pt idx="8">
                  <c:v>51, 102, 255</c:v>
                </c:pt>
                <c:pt idx="9">
                  <c:v>0,51,0</c:v>
                </c:pt>
                <c:pt idx="10">
                  <c:v>128, 128, 128</c:v>
                </c:pt>
              </c:strCache>
            </c:strRef>
          </c:cat>
          <c:val>
            <c:numRef>
              <c:f>Sheet1!$B$2:$B$12</c:f>
              <c:numCache>
                <c:formatCode>_(* #,##0.00_);_(* \(#,##0.00\);_(* "-"??_);_(@_)</c:formatCode>
                <c:ptCount val="11"/>
                <c:pt idx="0">
                  <c:v>9.0909090909090917</c:v>
                </c:pt>
                <c:pt idx="1">
                  <c:v>9.0909090909090917</c:v>
                </c:pt>
                <c:pt idx="2">
                  <c:v>9.0909090909090917</c:v>
                </c:pt>
                <c:pt idx="3">
                  <c:v>9.0909090909090917</c:v>
                </c:pt>
                <c:pt idx="4">
                  <c:v>9.0909090909090917</c:v>
                </c:pt>
                <c:pt idx="5">
                  <c:v>9.0909090909090917</c:v>
                </c:pt>
                <c:pt idx="6">
                  <c:v>9.0909090909090917</c:v>
                </c:pt>
                <c:pt idx="7">
                  <c:v>9.0909090909090917</c:v>
                </c:pt>
                <c:pt idx="8">
                  <c:v>9.0909090909090917</c:v>
                </c:pt>
                <c:pt idx="9">
                  <c:v>9.0909090909090917</c:v>
                </c:pt>
                <c:pt idx="10">
                  <c:v>9.0909090909090917</c:v>
                </c:pt>
              </c:numCache>
            </c:numRef>
          </c:val>
          <c:extLst>
            <c:ext xmlns:c16="http://schemas.microsoft.com/office/drawing/2014/chart" uri="{C3380CC4-5D6E-409C-BE32-E72D297353CC}">
              <c16:uniqueId val="{00000016-ED33-4EBA-A7FF-1B32F2112D7F}"/>
            </c:ext>
          </c:extLst>
        </c:ser>
        <c:dLbls>
          <c:showLegendKey val="0"/>
          <c:showVal val="0"/>
          <c:showCatName val="0"/>
          <c:showSerName val="0"/>
          <c:showPercent val="0"/>
          <c:showBubbleSize val="0"/>
          <c:showLeaderLines val="0"/>
        </c:dLbls>
        <c:firstSliceAng val="0"/>
        <c:holeSize val="65"/>
      </c:doughnut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8D064-34BA-44A2-81E1-930ADBAB2451}" type="doc">
      <dgm:prSet loTypeId="urn:microsoft.com/office/officeart/2005/8/layout/chevron1" loCatId="process" qsTypeId="urn:microsoft.com/office/officeart/2005/8/quickstyle/simple1" qsCatId="simple" csTypeId="urn:microsoft.com/office/officeart/2005/8/colors/accent1_2" csCatId="accent1" phldr="1"/>
      <dgm:spPr/>
    </dgm:pt>
    <dgm:pt modelId="{488AF40F-DBE3-4178-A1F5-C4DE14542DF9}">
      <dgm:prSet phldrT="[Text]"/>
      <dgm:spPr>
        <a:solidFill>
          <a:schemeClr val="accent1"/>
        </a:solidFill>
      </dgm:spPr>
      <dgm:t>
        <a:bodyPr anchor="ctr" anchorCtr="1"/>
        <a:lstStyle/>
        <a:p>
          <a:r>
            <a:rPr lang="en-US"/>
            <a:t>1935</a:t>
          </a:r>
        </a:p>
      </dgm:t>
    </dgm:pt>
    <dgm:pt modelId="{D8C97F74-D97F-4379-9A42-5D46EC796845}" type="parTrans" cxnId="{1DC7B3F3-9EA5-45EB-855A-566A8EA67F87}">
      <dgm:prSet/>
      <dgm:spPr/>
      <dgm:t>
        <a:bodyPr/>
        <a:lstStyle/>
        <a:p>
          <a:endParaRPr lang="en-US"/>
        </a:p>
      </dgm:t>
    </dgm:pt>
    <dgm:pt modelId="{F1B13173-3269-4A60-ACAB-0F64B70D1A5C}" type="sibTrans" cxnId="{1DC7B3F3-9EA5-45EB-855A-566A8EA67F87}">
      <dgm:prSet/>
      <dgm:spPr/>
      <dgm:t>
        <a:bodyPr/>
        <a:lstStyle/>
        <a:p>
          <a:endParaRPr lang="en-US"/>
        </a:p>
      </dgm:t>
    </dgm:pt>
    <dgm:pt modelId="{779D3B34-5D58-49A3-B4C2-C4852E3944F0}">
      <dgm:prSet phldrT="[Text]"/>
      <dgm:spPr>
        <a:solidFill>
          <a:schemeClr val="accent2"/>
        </a:solidFill>
      </dgm:spPr>
      <dgm:t>
        <a:bodyPr/>
        <a:lstStyle/>
        <a:p>
          <a:r>
            <a:rPr lang="en-US"/>
            <a:t>1968</a:t>
          </a:r>
        </a:p>
      </dgm:t>
    </dgm:pt>
    <dgm:pt modelId="{2A2BF986-78D8-4DAD-BD0E-777AAFEA009B}" type="parTrans" cxnId="{6955DF52-82C7-432D-A86F-0A32B371484D}">
      <dgm:prSet/>
      <dgm:spPr/>
      <dgm:t>
        <a:bodyPr/>
        <a:lstStyle/>
        <a:p>
          <a:endParaRPr lang="en-US"/>
        </a:p>
      </dgm:t>
    </dgm:pt>
    <dgm:pt modelId="{061102E4-1352-40BF-9B5E-5C6EDCC92D2F}" type="sibTrans" cxnId="{6955DF52-82C7-432D-A86F-0A32B371484D}">
      <dgm:prSet/>
      <dgm:spPr/>
      <dgm:t>
        <a:bodyPr/>
        <a:lstStyle/>
        <a:p>
          <a:endParaRPr lang="en-US"/>
        </a:p>
      </dgm:t>
    </dgm:pt>
    <dgm:pt modelId="{9FB0F1D3-8E77-4B60-82B0-17CC812A70EE}">
      <dgm:prSet phldrT="[Text]"/>
      <dgm:spPr>
        <a:solidFill>
          <a:srgbClr val="FF0000"/>
        </a:solidFill>
      </dgm:spPr>
      <dgm:t>
        <a:bodyPr/>
        <a:lstStyle/>
        <a:p>
          <a:r>
            <a:rPr lang="en-US"/>
            <a:t>1990</a:t>
          </a:r>
        </a:p>
      </dgm:t>
    </dgm:pt>
    <dgm:pt modelId="{F179B2EB-91A0-4882-BC06-1D4D67AFCBDB}" type="parTrans" cxnId="{48121B24-DD5E-4166-AE02-06B082A883FC}">
      <dgm:prSet/>
      <dgm:spPr/>
      <dgm:t>
        <a:bodyPr/>
        <a:lstStyle/>
        <a:p>
          <a:endParaRPr lang="en-US"/>
        </a:p>
      </dgm:t>
    </dgm:pt>
    <dgm:pt modelId="{44649DD4-40CA-4D82-A11F-275B61EB0A88}" type="sibTrans" cxnId="{48121B24-DD5E-4166-AE02-06B082A883FC}">
      <dgm:prSet/>
      <dgm:spPr/>
      <dgm:t>
        <a:bodyPr/>
        <a:lstStyle/>
        <a:p>
          <a:endParaRPr lang="en-US"/>
        </a:p>
      </dgm:t>
    </dgm:pt>
    <dgm:pt modelId="{B29D43EA-1A0C-4ADA-82DD-4F68EDF8DE82}">
      <dgm:prSet phldrT="[Text]"/>
      <dgm:spPr>
        <a:solidFill>
          <a:srgbClr val="00A4D2"/>
        </a:solidFill>
      </dgm:spPr>
      <dgm:t>
        <a:bodyPr/>
        <a:lstStyle/>
        <a:p>
          <a:r>
            <a:rPr lang="en-US"/>
            <a:t>1988</a:t>
          </a:r>
        </a:p>
      </dgm:t>
    </dgm:pt>
    <dgm:pt modelId="{2978820F-ABF7-4757-BD18-70184FAC11F3}" type="parTrans" cxnId="{A8975398-C69D-4769-A493-EBBAB12B1309}">
      <dgm:prSet/>
      <dgm:spPr/>
      <dgm:t>
        <a:bodyPr/>
        <a:lstStyle/>
        <a:p>
          <a:endParaRPr lang="en-US"/>
        </a:p>
      </dgm:t>
    </dgm:pt>
    <dgm:pt modelId="{F80C67FA-15FE-4C7C-ABAE-7F427DC09B56}" type="sibTrans" cxnId="{A8975398-C69D-4769-A493-EBBAB12B1309}">
      <dgm:prSet/>
      <dgm:spPr/>
      <dgm:t>
        <a:bodyPr/>
        <a:lstStyle/>
        <a:p>
          <a:endParaRPr lang="en-US"/>
        </a:p>
      </dgm:t>
    </dgm:pt>
    <dgm:pt modelId="{ABD1D11E-6D25-4993-8B0A-898F89B22135}" type="pres">
      <dgm:prSet presAssocID="{38D8D064-34BA-44A2-81E1-930ADBAB2451}" presName="Name0" presStyleCnt="0">
        <dgm:presLayoutVars>
          <dgm:dir/>
          <dgm:animLvl val="lvl"/>
          <dgm:resizeHandles val="exact"/>
        </dgm:presLayoutVars>
      </dgm:prSet>
      <dgm:spPr/>
    </dgm:pt>
    <dgm:pt modelId="{85EE9E24-4CF5-4B31-94EE-01EB7C81DAE4}" type="pres">
      <dgm:prSet presAssocID="{488AF40F-DBE3-4178-A1F5-C4DE14542DF9}" presName="parTxOnly" presStyleLbl="node1" presStyleIdx="0" presStyleCnt="4">
        <dgm:presLayoutVars>
          <dgm:chMax val="0"/>
          <dgm:chPref val="0"/>
          <dgm:bulletEnabled val="1"/>
        </dgm:presLayoutVars>
      </dgm:prSet>
      <dgm:spPr/>
    </dgm:pt>
    <dgm:pt modelId="{6064B759-71DC-4818-ADF8-20BCA9671000}" type="pres">
      <dgm:prSet presAssocID="{F1B13173-3269-4A60-ACAB-0F64B70D1A5C}" presName="parTxOnlySpace" presStyleCnt="0"/>
      <dgm:spPr/>
    </dgm:pt>
    <dgm:pt modelId="{1B33860C-66BB-404C-B480-C8C81A202D20}" type="pres">
      <dgm:prSet presAssocID="{779D3B34-5D58-49A3-B4C2-C4852E3944F0}" presName="parTxOnly" presStyleLbl="node1" presStyleIdx="1" presStyleCnt="4">
        <dgm:presLayoutVars>
          <dgm:chMax val="0"/>
          <dgm:chPref val="0"/>
          <dgm:bulletEnabled val="1"/>
        </dgm:presLayoutVars>
      </dgm:prSet>
      <dgm:spPr/>
    </dgm:pt>
    <dgm:pt modelId="{1254BFAF-BEEC-48E4-9AA2-B1A7E46D75B1}" type="pres">
      <dgm:prSet presAssocID="{061102E4-1352-40BF-9B5E-5C6EDCC92D2F}" presName="parTxOnlySpace" presStyleCnt="0"/>
      <dgm:spPr/>
    </dgm:pt>
    <dgm:pt modelId="{E8648EA0-07B1-41C3-A14D-77265F772C7A}" type="pres">
      <dgm:prSet presAssocID="{B29D43EA-1A0C-4ADA-82DD-4F68EDF8DE82}" presName="parTxOnly" presStyleLbl="node1" presStyleIdx="2" presStyleCnt="4">
        <dgm:presLayoutVars>
          <dgm:chMax val="0"/>
          <dgm:chPref val="0"/>
          <dgm:bulletEnabled val="1"/>
        </dgm:presLayoutVars>
      </dgm:prSet>
      <dgm:spPr/>
    </dgm:pt>
    <dgm:pt modelId="{225A194E-D371-4AD9-AC6E-400FC2B35F93}" type="pres">
      <dgm:prSet presAssocID="{F80C67FA-15FE-4C7C-ABAE-7F427DC09B56}" presName="parTxOnlySpace" presStyleCnt="0"/>
      <dgm:spPr/>
    </dgm:pt>
    <dgm:pt modelId="{A73E4617-BBA1-4ABE-8F17-7496F69B6292}" type="pres">
      <dgm:prSet presAssocID="{9FB0F1D3-8E77-4B60-82B0-17CC812A70EE}" presName="parTxOnly" presStyleLbl="node1" presStyleIdx="3" presStyleCnt="4">
        <dgm:presLayoutVars>
          <dgm:chMax val="0"/>
          <dgm:chPref val="0"/>
          <dgm:bulletEnabled val="1"/>
        </dgm:presLayoutVars>
      </dgm:prSet>
      <dgm:spPr/>
    </dgm:pt>
  </dgm:ptLst>
  <dgm:cxnLst>
    <dgm:cxn modelId="{977A841A-3113-4FC8-A48A-FB40CC19296B}" type="presOf" srcId="{38D8D064-34BA-44A2-81E1-930ADBAB2451}" destId="{ABD1D11E-6D25-4993-8B0A-898F89B22135}" srcOrd="0" destOrd="0" presId="urn:microsoft.com/office/officeart/2005/8/layout/chevron1"/>
    <dgm:cxn modelId="{48121B24-DD5E-4166-AE02-06B082A883FC}" srcId="{38D8D064-34BA-44A2-81E1-930ADBAB2451}" destId="{9FB0F1D3-8E77-4B60-82B0-17CC812A70EE}" srcOrd="3" destOrd="0" parTransId="{F179B2EB-91A0-4882-BC06-1D4D67AFCBDB}" sibTransId="{44649DD4-40CA-4D82-A11F-275B61EB0A88}"/>
    <dgm:cxn modelId="{7EE15036-B3A8-4C5B-941A-CEE0DB671568}" type="presOf" srcId="{9FB0F1D3-8E77-4B60-82B0-17CC812A70EE}" destId="{A73E4617-BBA1-4ABE-8F17-7496F69B6292}" srcOrd="0" destOrd="0" presId="urn:microsoft.com/office/officeart/2005/8/layout/chevron1"/>
    <dgm:cxn modelId="{DDBA4747-E4E4-4025-BE22-D9E34EC9882E}" type="presOf" srcId="{B29D43EA-1A0C-4ADA-82DD-4F68EDF8DE82}" destId="{E8648EA0-07B1-41C3-A14D-77265F772C7A}" srcOrd="0" destOrd="0" presId="urn:microsoft.com/office/officeart/2005/8/layout/chevron1"/>
    <dgm:cxn modelId="{6955DF52-82C7-432D-A86F-0A32B371484D}" srcId="{38D8D064-34BA-44A2-81E1-930ADBAB2451}" destId="{779D3B34-5D58-49A3-B4C2-C4852E3944F0}" srcOrd="1" destOrd="0" parTransId="{2A2BF986-78D8-4DAD-BD0E-777AAFEA009B}" sibTransId="{061102E4-1352-40BF-9B5E-5C6EDCC92D2F}"/>
    <dgm:cxn modelId="{FE670682-02F1-4D66-921B-C55A09E7F42C}" type="presOf" srcId="{779D3B34-5D58-49A3-B4C2-C4852E3944F0}" destId="{1B33860C-66BB-404C-B480-C8C81A202D20}" srcOrd="0" destOrd="0" presId="urn:microsoft.com/office/officeart/2005/8/layout/chevron1"/>
    <dgm:cxn modelId="{8F134495-447D-4787-901B-A3AD146329C5}" type="presOf" srcId="{488AF40F-DBE3-4178-A1F5-C4DE14542DF9}" destId="{85EE9E24-4CF5-4B31-94EE-01EB7C81DAE4}" srcOrd="0" destOrd="0" presId="urn:microsoft.com/office/officeart/2005/8/layout/chevron1"/>
    <dgm:cxn modelId="{A8975398-C69D-4769-A493-EBBAB12B1309}" srcId="{38D8D064-34BA-44A2-81E1-930ADBAB2451}" destId="{B29D43EA-1A0C-4ADA-82DD-4F68EDF8DE82}" srcOrd="2" destOrd="0" parTransId="{2978820F-ABF7-4757-BD18-70184FAC11F3}" sibTransId="{F80C67FA-15FE-4C7C-ABAE-7F427DC09B56}"/>
    <dgm:cxn modelId="{1DC7B3F3-9EA5-45EB-855A-566A8EA67F87}" srcId="{38D8D064-34BA-44A2-81E1-930ADBAB2451}" destId="{488AF40F-DBE3-4178-A1F5-C4DE14542DF9}" srcOrd="0" destOrd="0" parTransId="{D8C97F74-D97F-4379-9A42-5D46EC796845}" sibTransId="{F1B13173-3269-4A60-ACAB-0F64B70D1A5C}"/>
    <dgm:cxn modelId="{208850BB-4226-4CFF-BBBE-60D91F470B42}" type="presParOf" srcId="{ABD1D11E-6D25-4993-8B0A-898F89B22135}" destId="{85EE9E24-4CF5-4B31-94EE-01EB7C81DAE4}" srcOrd="0" destOrd="0" presId="urn:microsoft.com/office/officeart/2005/8/layout/chevron1"/>
    <dgm:cxn modelId="{F214D754-E033-4C0C-8CEC-149386D1A265}" type="presParOf" srcId="{ABD1D11E-6D25-4993-8B0A-898F89B22135}" destId="{6064B759-71DC-4818-ADF8-20BCA9671000}" srcOrd="1" destOrd="0" presId="urn:microsoft.com/office/officeart/2005/8/layout/chevron1"/>
    <dgm:cxn modelId="{6707E008-3F7A-4B7E-AA63-23AFBF4ACD87}" type="presParOf" srcId="{ABD1D11E-6D25-4993-8B0A-898F89B22135}" destId="{1B33860C-66BB-404C-B480-C8C81A202D20}" srcOrd="2" destOrd="0" presId="urn:microsoft.com/office/officeart/2005/8/layout/chevron1"/>
    <dgm:cxn modelId="{88E55B74-D767-4645-9779-72B672F0F9D6}" type="presParOf" srcId="{ABD1D11E-6D25-4993-8B0A-898F89B22135}" destId="{1254BFAF-BEEC-48E4-9AA2-B1A7E46D75B1}" srcOrd="3" destOrd="0" presId="urn:microsoft.com/office/officeart/2005/8/layout/chevron1"/>
    <dgm:cxn modelId="{CCC38966-9BEA-44CF-884B-BBB5F445841B}" type="presParOf" srcId="{ABD1D11E-6D25-4993-8B0A-898F89B22135}" destId="{E8648EA0-07B1-41C3-A14D-77265F772C7A}" srcOrd="4" destOrd="0" presId="urn:microsoft.com/office/officeart/2005/8/layout/chevron1"/>
    <dgm:cxn modelId="{93CEB5D0-59AD-41C7-909C-4487E77296A1}" type="presParOf" srcId="{ABD1D11E-6D25-4993-8B0A-898F89B22135}" destId="{225A194E-D371-4AD9-AC6E-400FC2B35F93}" srcOrd="5" destOrd="0" presId="urn:microsoft.com/office/officeart/2005/8/layout/chevron1"/>
    <dgm:cxn modelId="{654DCE84-3737-4A7B-A7FC-DA76A8DA6965}" type="presParOf" srcId="{ABD1D11E-6D25-4993-8B0A-898F89B22135}" destId="{A73E4617-BBA1-4ABE-8F17-7496F69B6292}"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E9E24-4CF5-4B31-94EE-01EB7C81DAE4}">
      <dsp:nvSpPr>
        <dsp:cNvPr id="0" name=""/>
        <dsp:cNvSpPr/>
      </dsp:nvSpPr>
      <dsp:spPr>
        <a:xfrm>
          <a:off x="3905" y="0"/>
          <a:ext cx="2273134" cy="49930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1">
          <a:noAutofit/>
        </a:bodyPr>
        <a:lstStyle/>
        <a:p>
          <a:pPr marL="0" lvl="0" indent="0" algn="ctr" defTabSz="1377950">
            <a:lnSpc>
              <a:spcPct val="90000"/>
            </a:lnSpc>
            <a:spcBef>
              <a:spcPct val="0"/>
            </a:spcBef>
            <a:spcAft>
              <a:spcPct val="35000"/>
            </a:spcAft>
            <a:buNone/>
          </a:pPr>
          <a:r>
            <a:rPr lang="en-US" sz="3100" kern="1200"/>
            <a:t>1935</a:t>
          </a:r>
        </a:p>
      </dsp:txBody>
      <dsp:txXfrm>
        <a:off x="253558" y="0"/>
        <a:ext cx="1773828" cy="499306"/>
      </dsp:txXfrm>
    </dsp:sp>
    <dsp:sp modelId="{1B33860C-66BB-404C-B480-C8C81A202D20}">
      <dsp:nvSpPr>
        <dsp:cNvPr id="0" name=""/>
        <dsp:cNvSpPr/>
      </dsp:nvSpPr>
      <dsp:spPr>
        <a:xfrm>
          <a:off x="2049725" y="0"/>
          <a:ext cx="2273134" cy="49930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a:t>1968</a:t>
          </a:r>
        </a:p>
      </dsp:txBody>
      <dsp:txXfrm>
        <a:off x="2299378" y="0"/>
        <a:ext cx="1773828" cy="499306"/>
      </dsp:txXfrm>
    </dsp:sp>
    <dsp:sp modelId="{E8648EA0-07B1-41C3-A14D-77265F772C7A}">
      <dsp:nvSpPr>
        <dsp:cNvPr id="0" name=""/>
        <dsp:cNvSpPr/>
      </dsp:nvSpPr>
      <dsp:spPr>
        <a:xfrm>
          <a:off x="4095546" y="0"/>
          <a:ext cx="2273134" cy="499306"/>
        </a:xfrm>
        <a:prstGeom prst="chevron">
          <a:avLst/>
        </a:prstGeom>
        <a:solidFill>
          <a:srgbClr val="00A4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a:t>1988</a:t>
          </a:r>
        </a:p>
      </dsp:txBody>
      <dsp:txXfrm>
        <a:off x="4345199" y="0"/>
        <a:ext cx="1773828" cy="499306"/>
      </dsp:txXfrm>
    </dsp:sp>
    <dsp:sp modelId="{A73E4617-BBA1-4ABE-8F17-7496F69B6292}">
      <dsp:nvSpPr>
        <dsp:cNvPr id="0" name=""/>
        <dsp:cNvSpPr/>
      </dsp:nvSpPr>
      <dsp:spPr>
        <a:xfrm>
          <a:off x="6141366" y="0"/>
          <a:ext cx="2273134" cy="499306"/>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a:t>1990</a:t>
          </a:r>
        </a:p>
      </dsp:txBody>
      <dsp:txXfrm>
        <a:off x="6391019" y="0"/>
        <a:ext cx="1773828" cy="4993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9DB02B1-7476-4EA0-AA2C-D906E55C418F}" type="datetimeFigureOut">
              <a:rPr lang="en-US" smtClean="0"/>
              <a:t>4/8/2022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70DEC38-A83F-45FA-AFE9-19752F371474}" type="slidenum">
              <a:rPr lang="en-US" smtClean="0"/>
              <a:t>‹#›</a:t>
            </a:fld>
            <a:endParaRPr lang="en-US"/>
          </a:p>
        </p:txBody>
      </p:sp>
    </p:spTree>
    <p:extLst>
      <p:ext uri="{BB962C8B-B14F-4D97-AF65-F5344CB8AC3E}">
        <p14:creationId xmlns:p14="http://schemas.microsoft.com/office/powerpoint/2010/main" val="2074495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a:t>
            </a:fld>
            <a:endParaRPr lang="en-US"/>
          </a:p>
        </p:txBody>
      </p:sp>
    </p:spTree>
    <p:extLst>
      <p:ext uri="{BB962C8B-B14F-4D97-AF65-F5344CB8AC3E}">
        <p14:creationId xmlns:p14="http://schemas.microsoft.com/office/powerpoint/2010/main" val="7691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DEC38-A83F-45FA-AFE9-19752F371474}" type="slidenum">
              <a:rPr lang="en-US" smtClean="0"/>
              <a:t>20</a:t>
            </a:fld>
            <a:endParaRPr lang="en-US"/>
          </a:p>
        </p:txBody>
      </p:sp>
    </p:spTree>
    <p:extLst>
      <p:ext uri="{BB962C8B-B14F-4D97-AF65-F5344CB8AC3E}">
        <p14:creationId xmlns:p14="http://schemas.microsoft.com/office/powerpoint/2010/main" val="1191460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E852A-FB38-4BBA-AFDC-4D78716BABF4}" type="slidenum">
              <a:rPr lang="en-US" smtClean="0"/>
              <a:pPr/>
              <a:t>22</a:t>
            </a:fld>
            <a:endParaRPr lang="en-US"/>
          </a:p>
        </p:txBody>
      </p:sp>
    </p:spTree>
    <p:extLst>
      <p:ext uri="{BB962C8B-B14F-4D97-AF65-F5344CB8AC3E}">
        <p14:creationId xmlns:p14="http://schemas.microsoft.com/office/powerpoint/2010/main" val="1588853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0DEC38-A83F-45FA-AFE9-19752F371474}" type="slidenum">
              <a:rPr lang="en-US" smtClean="0"/>
              <a:t>26</a:t>
            </a:fld>
            <a:endParaRPr lang="en-US"/>
          </a:p>
        </p:txBody>
      </p:sp>
    </p:spTree>
    <p:extLst>
      <p:ext uri="{BB962C8B-B14F-4D97-AF65-F5344CB8AC3E}">
        <p14:creationId xmlns:p14="http://schemas.microsoft.com/office/powerpoint/2010/main" val="3317763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DEC38-A83F-45FA-AFE9-19752F371474}" type="slidenum">
              <a:rPr lang="en-US" smtClean="0"/>
              <a:t>3</a:t>
            </a:fld>
            <a:endParaRPr lang="en-US"/>
          </a:p>
        </p:txBody>
      </p:sp>
    </p:spTree>
    <p:extLst>
      <p:ext uri="{BB962C8B-B14F-4D97-AF65-F5344CB8AC3E}">
        <p14:creationId xmlns:p14="http://schemas.microsoft.com/office/powerpoint/2010/main" val="1981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4</a:t>
            </a:fld>
            <a:endParaRPr lang="en-US"/>
          </a:p>
        </p:txBody>
      </p:sp>
    </p:spTree>
    <p:extLst>
      <p:ext uri="{BB962C8B-B14F-4D97-AF65-F5344CB8AC3E}">
        <p14:creationId xmlns:p14="http://schemas.microsoft.com/office/powerpoint/2010/main" val="4037921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5</a:t>
            </a:fld>
            <a:endParaRPr lang="en-US"/>
          </a:p>
        </p:txBody>
      </p:sp>
    </p:spTree>
    <p:extLst>
      <p:ext uri="{BB962C8B-B14F-4D97-AF65-F5344CB8AC3E}">
        <p14:creationId xmlns:p14="http://schemas.microsoft.com/office/powerpoint/2010/main" val="334893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DEC38-A83F-45FA-AFE9-19752F371474}" type="slidenum">
              <a:rPr lang="en-US" smtClean="0"/>
              <a:t>6</a:t>
            </a:fld>
            <a:endParaRPr lang="en-US"/>
          </a:p>
        </p:txBody>
      </p:sp>
    </p:spTree>
    <p:extLst>
      <p:ext uri="{BB962C8B-B14F-4D97-AF65-F5344CB8AC3E}">
        <p14:creationId xmlns:p14="http://schemas.microsoft.com/office/powerpoint/2010/main" val="214230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DEC38-A83F-45FA-AFE9-19752F371474}" type="slidenum">
              <a:rPr lang="en-US" smtClean="0"/>
              <a:t>7</a:t>
            </a:fld>
            <a:endParaRPr lang="en-US"/>
          </a:p>
        </p:txBody>
      </p:sp>
    </p:spTree>
    <p:extLst>
      <p:ext uri="{BB962C8B-B14F-4D97-AF65-F5344CB8AC3E}">
        <p14:creationId xmlns:p14="http://schemas.microsoft.com/office/powerpoint/2010/main" val="116272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12</a:t>
            </a:fld>
            <a:endParaRPr lang="en-US"/>
          </a:p>
        </p:txBody>
      </p:sp>
    </p:spTree>
    <p:extLst>
      <p:ext uri="{BB962C8B-B14F-4D97-AF65-F5344CB8AC3E}">
        <p14:creationId xmlns:p14="http://schemas.microsoft.com/office/powerpoint/2010/main" val="4202385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13</a:t>
            </a:fld>
            <a:endParaRPr lang="en-US"/>
          </a:p>
        </p:txBody>
      </p:sp>
    </p:spTree>
    <p:extLst>
      <p:ext uri="{BB962C8B-B14F-4D97-AF65-F5344CB8AC3E}">
        <p14:creationId xmlns:p14="http://schemas.microsoft.com/office/powerpoint/2010/main" val="3711796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D2401-4FA2-46AD-BA3E-746D4E4DC7B9}" type="slidenum">
              <a:rPr lang="en-US" smtClean="0"/>
              <a:t>16</a:t>
            </a:fld>
            <a:endParaRPr lang="en-US"/>
          </a:p>
        </p:txBody>
      </p:sp>
    </p:spTree>
    <p:extLst>
      <p:ext uri="{BB962C8B-B14F-4D97-AF65-F5344CB8AC3E}">
        <p14:creationId xmlns:p14="http://schemas.microsoft.com/office/powerpoint/2010/main" val="1210536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a:extLst>
              <a:ext uri="{FF2B5EF4-FFF2-40B4-BE49-F238E27FC236}">
                <a16:creationId xmlns:a16="http://schemas.microsoft.com/office/drawing/2014/main" id="{09390B70-EFEF-C842-89ED-DC8675CC1D14}"/>
              </a:ext>
            </a:extLst>
          </p:cNvPr>
          <p:cNvSpPr>
            <a:spLocks noGrp="1"/>
          </p:cNvSpPr>
          <p:nvPr>
            <p:ph type="ftr" sz="quarter" idx="11"/>
          </p:nvPr>
        </p:nvSpPr>
        <p:spPr>
          <a:xfrm>
            <a:off x="402907" y="6552565"/>
            <a:ext cx="8338186" cy="244475"/>
          </a:xfrm>
          <a:prstGeom prst="rect">
            <a:avLst/>
          </a:prstGeom>
        </p:spPr>
        <p:txBody>
          <a:bodyPr/>
          <a:lstStyle/>
          <a:p>
            <a:r>
              <a:rPr lang="en-US"/>
              <a:t>21D83M-843 </a:t>
            </a:r>
            <a:endParaRPr lang="en-US" sz="800"/>
          </a:p>
        </p:txBody>
      </p:sp>
    </p:spTree>
    <p:extLst>
      <p:ext uri="{BB962C8B-B14F-4D97-AF65-F5344CB8AC3E}">
        <p14:creationId xmlns:p14="http://schemas.microsoft.com/office/powerpoint/2010/main" val="42067248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6" name="Footer Placeholder 5"/>
          <p:cNvSpPr>
            <a:spLocks noGrp="1"/>
          </p:cNvSpPr>
          <p:nvPr>
            <p:ph type="ftr" sz="quarter" idx="22"/>
          </p:nvPr>
        </p:nvSpPr>
        <p:spPr>
          <a:xfrm>
            <a:off x="402907" y="6613525"/>
            <a:ext cx="8338186" cy="244475"/>
          </a:xfrm>
          <a:prstGeom prst="rect">
            <a:avLst/>
          </a:prstGeom>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284047951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7" y="1889760"/>
            <a:ext cx="4046854" cy="426306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7" y="62149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6" y="1217911"/>
            <a:ext cx="4040691" cy="548897"/>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1" y="1889760"/>
            <a:ext cx="4021391" cy="4263068"/>
          </a:xfrm>
        </p:spPr>
        <p:txBody>
          <a:bodyPr/>
          <a:lstStyle/>
          <a:p>
            <a:endParaRPr lang="en-US"/>
          </a:p>
        </p:txBody>
      </p:sp>
      <p:sp>
        <p:nvSpPr>
          <p:cNvPr id="13" name="Text Placeholder 8"/>
          <p:cNvSpPr>
            <a:spLocks noGrp="1"/>
          </p:cNvSpPr>
          <p:nvPr>
            <p:ph type="body" sz="quarter" idx="23"/>
          </p:nvPr>
        </p:nvSpPr>
        <p:spPr>
          <a:xfrm>
            <a:off x="4800602" y="62149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11"/>
            <a:ext cx="4015266" cy="548897"/>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21242361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752600"/>
            <a:ext cx="2572449" cy="440022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7" y="6214903"/>
            <a:ext cx="2568529" cy="309885"/>
          </a:xfrm>
        </p:spPr>
        <p:txBody>
          <a:bodyPr anchor="b"/>
          <a:lstStyle>
            <a:lvl1pPr marL="0" indent="0" algn="l" defTabSz="685800" rtl="0" eaLnBrk="0" fontAlgn="base" latinLnBrk="0" hangingPunct="0">
              <a:spcBef>
                <a:spcPct val="0"/>
              </a:spcBef>
              <a:spcAft>
                <a:spcPct val="0"/>
              </a:spcAft>
              <a:buNone/>
              <a:defRPr lang="en-US" sz="675"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a:p>
        </p:txBody>
      </p:sp>
      <p:sp>
        <p:nvSpPr>
          <p:cNvPr id="15" name="Text Placeholder 8"/>
          <p:cNvSpPr>
            <a:spLocks noGrp="1"/>
          </p:cNvSpPr>
          <p:nvPr>
            <p:ph type="body" sz="quarter" idx="23"/>
          </p:nvPr>
        </p:nvSpPr>
        <p:spPr>
          <a:xfrm>
            <a:off x="3297159" y="6214903"/>
            <a:ext cx="2568529" cy="309885"/>
          </a:xfrm>
        </p:spPr>
        <p:txBody>
          <a:bodyPr anchor="b"/>
          <a:lstStyle>
            <a:lvl1pPr marL="0" indent="0" algn="l" defTabSz="685800" rtl="0" eaLnBrk="0" fontAlgn="base" latinLnBrk="0" hangingPunct="0">
              <a:spcBef>
                <a:spcPct val="0"/>
              </a:spcBef>
              <a:spcAft>
                <a:spcPct val="0"/>
              </a:spcAft>
              <a:buNone/>
              <a:defRPr lang="en-US" sz="675"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8" y="1217910"/>
            <a:ext cx="2568532" cy="440410"/>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2" y="1752600"/>
            <a:ext cx="2572449" cy="4400228"/>
          </a:xfrm>
        </p:spPr>
        <p:txBody>
          <a:bodyPr/>
          <a:lstStyle/>
          <a:p>
            <a:endParaRPr lang="en-US"/>
          </a:p>
        </p:txBody>
      </p:sp>
      <p:sp>
        <p:nvSpPr>
          <p:cNvPr id="18" name="Text Placeholder 8"/>
          <p:cNvSpPr>
            <a:spLocks noGrp="1"/>
          </p:cNvSpPr>
          <p:nvPr>
            <p:ph type="body" sz="quarter" idx="26"/>
          </p:nvPr>
        </p:nvSpPr>
        <p:spPr>
          <a:xfrm>
            <a:off x="6222463" y="6214903"/>
            <a:ext cx="2568529" cy="309885"/>
          </a:xfrm>
        </p:spPr>
        <p:txBody>
          <a:bodyPr anchor="b"/>
          <a:lstStyle>
            <a:lvl1pPr marL="0" indent="0" algn="l" defTabSz="685800" rtl="0" eaLnBrk="0" fontAlgn="base" latinLnBrk="0" hangingPunct="0">
              <a:spcBef>
                <a:spcPct val="0"/>
              </a:spcBef>
              <a:spcAft>
                <a:spcPct val="0"/>
              </a:spcAft>
              <a:buNone/>
              <a:defRPr lang="en-US" sz="675"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2" y="1217910"/>
            <a:ext cx="2568532" cy="440410"/>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97807620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7" y="1676012"/>
            <a:ext cx="4046854" cy="1862195"/>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7" y="36024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6" y="1217911"/>
            <a:ext cx="4040691"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1" y="1676012"/>
            <a:ext cx="4021391" cy="1850967"/>
          </a:xfrm>
        </p:spPr>
        <p:txBody>
          <a:bodyPr/>
          <a:lstStyle/>
          <a:p>
            <a:endParaRPr lang="en-US"/>
          </a:p>
        </p:txBody>
      </p:sp>
      <p:sp>
        <p:nvSpPr>
          <p:cNvPr id="13" name="Text Placeholder 8"/>
          <p:cNvSpPr>
            <a:spLocks noGrp="1"/>
          </p:cNvSpPr>
          <p:nvPr>
            <p:ph type="body" sz="quarter" idx="23"/>
          </p:nvPr>
        </p:nvSpPr>
        <p:spPr>
          <a:xfrm>
            <a:off x="4800602" y="36024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11"/>
            <a:ext cx="4015266"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20" name="Chart Placeholder 3"/>
          <p:cNvSpPr>
            <a:spLocks noGrp="1"/>
          </p:cNvSpPr>
          <p:nvPr>
            <p:ph type="chart" sz="quarter" idx="25"/>
          </p:nvPr>
        </p:nvSpPr>
        <p:spPr>
          <a:xfrm>
            <a:off x="413127" y="4405287"/>
            <a:ext cx="4046854" cy="1862195"/>
          </a:xfrm>
        </p:spPr>
        <p:txBody>
          <a:bodyPr/>
          <a:lstStyle/>
          <a:p>
            <a:endParaRPr lang="en-US"/>
          </a:p>
        </p:txBody>
      </p:sp>
      <p:sp>
        <p:nvSpPr>
          <p:cNvPr id="21" name="Text Placeholder 8"/>
          <p:cNvSpPr>
            <a:spLocks noGrp="1"/>
          </p:cNvSpPr>
          <p:nvPr>
            <p:ph type="body" sz="quarter" idx="26"/>
          </p:nvPr>
        </p:nvSpPr>
        <p:spPr>
          <a:xfrm>
            <a:off x="419477" y="6331678"/>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22" name="Text Placeholder 7"/>
          <p:cNvSpPr>
            <a:spLocks noGrp="1"/>
          </p:cNvSpPr>
          <p:nvPr>
            <p:ph type="body" sz="quarter" idx="27"/>
          </p:nvPr>
        </p:nvSpPr>
        <p:spPr>
          <a:xfrm>
            <a:off x="419476" y="3947186"/>
            <a:ext cx="4040691"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23" name="Chart Placeholder 3"/>
          <p:cNvSpPr>
            <a:spLocks noGrp="1"/>
          </p:cNvSpPr>
          <p:nvPr>
            <p:ph type="chart" sz="quarter" idx="28"/>
          </p:nvPr>
        </p:nvSpPr>
        <p:spPr>
          <a:xfrm>
            <a:off x="4719061" y="4405287"/>
            <a:ext cx="4021391" cy="1850967"/>
          </a:xfrm>
        </p:spPr>
        <p:txBody>
          <a:bodyPr/>
          <a:lstStyle/>
          <a:p>
            <a:endParaRPr lang="en-US"/>
          </a:p>
        </p:txBody>
      </p:sp>
      <p:sp>
        <p:nvSpPr>
          <p:cNvPr id="24" name="Text Placeholder 8"/>
          <p:cNvSpPr>
            <a:spLocks noGrp="1"/>
          </p:cNvSpPr>
          <p:nvPr>
            <p:ph type="body" sz="quarter" idx="29"/>
          </p:nvPr>
        </p:nvSpPr>
        <p:spPr>
          <a:xfrm>
            <a:off x="4810502" y="6331678"/>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25" name="Text Placeholder 7"/>
          <p:cNvSpPr>
            <a:spLocks noGrp="1"/>
          </p:cNvSpPr>
          <p:nvPr>
            <p:ph type="body" sz="quarter" idx="30"/>
          </p:nvPr>
        </p:nvSpPr>
        <p:spPr>
          <a:xfrm>
            <a:off x="4725540" y="3947186"/>
            <a:ext cx="4015266"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20202550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7769891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350">
              <a:solidFill>
                <a:srgbClr val="FFFFFF"/>
              </a:solidFill>
            </a:endParaRPr>
          </a:p>
        </p:txBody>
      </p:sp>
    </p:spTree>
    <p:extLst>
      <p:ext uri="{BB962C8B-B14F-4D97-AF65-F5344CB8AC3E}">
        <p14:creationId xmlns:p14="http://schemas.microsoft.com/office/powerpoint/2010/main" val="283898617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350">
              <a:solidFill>
                <a:srgbClr val="FFFFFF"/>
              </a:solidFill>
            </a:endParaRPr>
          </a:p>
        </p:txBody>
      </p:sp>
    </p:spTree>
    <p:extLst>
      <p:ext uri="{BB962C8B-B14F-4D97-AF65-F5344CB8AC3E}">
        <p14:creationId xmlns:p14="http://schemas.microsoft.com/office/powerpoint/2010/main" val="148948378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35423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mage and Content Blue">
    <p:spTree>
      <p:nvGrpSpPr>
        <p:cNvPr id="1" name=""/>
        <p:cNvGrpSpPr/>
        <p:nvPr/>
      </p:nvGrpSpPr>
      <p:grpSpPr>
        <a:xfrm>
          <a:off x="0" y="0"/>
          <a:ext cx="0" cy="0"/>
          <a:chOff x="0" y="0"/>
          <a:chExt cx="0" cy="0"/>
        </a:xfrm>
      </p:grpSpPr>
      <p:sp>
        <p:nvSpPr>
          <p:cNvPr id="2" name="Title 1"/>
          <p:cNvSpPr>
            <a:spLocks noGrp="1"/>
          </p:cNvSpPr>
          <p:nvPr>
            <p:ph type="title"/>
          </p:nvPr>
        </p:nvSpPr>
        <p:spPr>
          <a:xfrm>
            <a:off x="393701" y="258763"/>
            <a:ext cx="8356600" cy="723900"/>
          </a:xfrm>
        </p:spPr>
        <p:txBody>
          <a:bodyPr/>
          <a:lstStyle>
            <a:lvl1pPr>
              <a:defRPr>
                <a:solidFill>
                  <a:schemeClr val="accent1"/>
                </a:solidFill>
              </a:defRPr>
            </a:lvl1pPr>
          </a:lstStyle>
          <a:p>
            <a:r>
              <a:rPr lang="en-US"/>
              <a:t>Click to edit Master title style</a:t>
            </a:r>
          </a:p>
        </p:txBody>
      </p:sp>
      <p:sp>
        <p:nvSpPr>
          <p:cNvPr id="10"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6"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312847425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mage and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0"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
        <p:nvSpPr>
          <p:cNvPr id="11"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4"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13205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Image and Content Light Blue">
    <p:spTree>
      <p:nvGrpSpPr>
        <p:cNvPr id="1" name=""/>
        <p:cNvGrpSpPr/>
        <p:nvPr/>
      </p:nvGrpSpPr>
      <p:grpSpPr>
        <a:xfrm>
          <a:off x="0" y="0"/>
          <a:ext cx="0" cy="0"/>
          <a:chOff x="0" y="0"/>
          <a:chExt cx="0" cy="0"/>
        </a:xfrm>
      </p:grpSpPr>
      <p:sp>
        <p:nvSpPr>
          <p:cNvPr id="10"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1"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2"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361959011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4"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a:xfrm>
            <a:off x="402907" y="6613525"/>
            <a:ext cx="8338186" cy="244475"/>
          </a:xfrm>
          <a:prstGeom prst="rect">
            <a:avLst/>
          </a:prstGeom>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34025280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Image and Content Orange">
    <p:spTree>
      <p:nvGrpSpPr>
        <p:cNvPr id="1" name=""/>
        <p:cNvGrpSpPr/>
        <p:nvPr/>
      </p:nvGrpSpPr>
      <p:grpSpPr>
        <a:xfrm>
          <a:off x="0" y="0"/>
          <a:ext cx="0" cy="0"/>
          <a:chOff x="0" y="0"/>
          <a:chExt cx="0" cy="0"/>
        </a:xfrm>
      </p:grpSpPr>
      <p:sp>
        <p:nvSpPr>
          <p:cNvPr id="10"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
        <p:nvSpPr>
          <p:cNvPr id="16"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7"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8"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950006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Image and Content Emerson Blue">
    <p:spTree>
      <p:nvGrpSpPr>
        <p:cNvPr id="1" name=""/>
        <p:cNvGrpSpPr/>
        <p:nvPr/>
      </p:nvGrpSpPr>
      <p:grpSpPr>
        <a:xfrm>
          <a:off x="0" y="0"/>
          <a:ext cx="0" cy="0"/>
          <a:chOff x="0" y="0"/>
          <a:chExt cx="0" cy="0"/>
        </a:xfrm>
      </p:grpSpPr>
      <p:sp>
        <p:nvSpPr>
          <p:cNvPr id="13"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7"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8"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424201392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4 Column">
    <p:spTree>
      <p:nvGrpSpPr>
        <p:cNvPr id="1" name=""/>
        <p:cNvGrpSpPr/>
        <p:nvPr/>
      </p:nvGrpSpPr>
      <p:grpSpPr>
        <a:xfrm>
          <a:off x="0" y="0"/>
          <a:ext cx="0" cy="0"/>
          <a:chOff x="0" y="0"/>
          <a:chExt cx="0" cy="0"/>
        </a:xfrm>
      </p:grpSpPr>
      <p:sp>
        <p:nvSpPr>
          <p:cNvPr id="14" name="Content Placeholder 6"/>
          <p:cNvSpPr>
            <a:spLocks noGrp="1"/>
          </p:cNvSpPr>
          <p:nvPr>
            <p:ph sz="quarter" idx="10"/>
          </p:nvPr>
        </p:nvSpPr>
        <p:spPr>
          <a:xfrm>
            <a:off x="393192"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p:nvPr>
        </p:nvSpPr>
        <p:spPr>
          <a:xfrm>
            <a:off x="2528147" y="1214120"/>
            <a:ext cx="1914609" cy="533400"/>
          </a:xfrm>
        </p:spPr>
        <p:txBody>
          <a:bodyPr anchor="b"/>
          <a:lstStyle>
            <a:lvl1pPr marL="0" indent="0">
              <a:buNone/>
              <a:defRPr sz="1350" b="1">
                <a:solidFill>
                  <a:schemeClr val="accent1"/>
                </a:solidFill>
              </a:defRPr>
            </a:lvl1pPr>
          </a:lstStyle>
          <a:p>
            <a:pPr lvl="0"/>
            <a:r>
              <a:rPr lang="en-US"/>
              <a:t>Click to edit Master text styles</a:t>
            </a:r>
          </a:p>
        </p:txBody>
      </p:sp>
      <p:sp>
        <p:nvSpPr>
          <p:cNvPr id="16" name="Content Placeholder 6"/>
          <p:cNvSpPr>
            <a:spLocks noGrp="1"/>
          </p:cNvSpPr>
          <p:nvPr>
            <p:ph sz="quarter" idx="15"/>
          </p:nvPr>
        </p:nvSpPr>
        <p:spPr>
          <a:xfrm>
            <a:off x="2540340"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0"/>
          <p:cNvSpPr>
            <a:spLocks noGrp="1"/>
          </p:cNvSpPr>
          <p:nvPr>
            <p:ph type="body" sz="quarter" idx="16"/>
          </p:nvPr>
        </p:nvSpPr>
        <p:spPr>
          <a:xfrm>
            <a:off x="4675295" y="1214120"/>
            <a:ext cx="1914609" cy="533400"/>
          </a:xfrm>
        </p:spPr>
        <p:txBody>
          <a:bodyPr anchor="b"/>
          <a:lstStyle>
            <a:lvl1pPr marL="0" indent="0">
              <a:buNone/>
              <a:defRPr sz="1350" b="1">
                <a:solidFill>
                  <a:schemeClr val="accent1"/>
                </a:solidFill>
              </a:defRPr>
            </a:lvl1pPr>
          </a:lstStyle>
          <a:p>
            <a:pPr lvl="0"/>
            <a:r>
              <a:rPr lang="en-US"/>
              <a:t>Click to edit Master text styles</a:t>
            </a:r>
          </a:p>
        </p:txBody>
      </p:sp>
      <p:sp>
        <p:nvSpPr>
          <p:cNvPr id="18" name="Content Placeholder 6"/>
          <p:cNvSpPr>
            <a:spLocks noGrp="1"/>
          </p:cNvSpPr>
          <p:nvPr>
            <p:ph sz="quarter" idx="17"/>
          </p:nvPr>
        </p:nvSpPr>
        <p:spPr>
          <a:xfrm>
            <a:off x="4687487"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p:cNvSpPr>
            <a:spLocks noGrp="1"/>
          </p:cNvSpPr>
          <p:nvPr>
            <p:ph type="body" sz="quarter" idx="18"/>
          </p:nvPr>
        </p:nvSpPr>
        <p:spPr>
          <a:xfrm>
            <a:off x="6822440" y="1214120"/>
            <a:ext cx="1914609" cy="533400"/>
          </a:xfrm>
        </p:spPr>
        <p:txBody>
          <a:bodyPr anchor="b"/>
          <a:lstStyle>
            <a:lvl1pPr marL="0" indent="0">
              <a:buNone/>
              <a:defRPr sz="1350" b="1">
                <a:solidFill>
                  <a:schemeClr val="accent1"/>
                </a:solidFill>
              </a:defRPr>
            </a:lvl1pPr>
          </a:lstStyle>
          <a:p>
            <a:pPr lvl="0"/>
            <a:r>
              <a:rPr lang="en-US"/>
              <a:t>Click to edit Master text styles</a:t>
            </a:r>
          </a:p>
        </p:txBody>
      </p:sp>
      <p:sp>
        <p:nvSpPr>
          <p:cNvPr id="10" name="Content Placeholder 6"/>
          <p:cNvSpPr>
            <a:spLocks noGrp="1"/>
          </p:cNvSpPr>
          <p:nvPr>
            <p:ph sz="quarter" idx="19"/>
          </p:nvPr>
        </p:nvSpPr>
        <p:spPr>
          <a:xfrm>
            <a:off x="6834633"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6"/>
          <p:cNvSpPr>
            <a:spLocks noGrp="1"/>
          </p:cNvSpPr>
          <p:nvPr>
            <p:ph type="title"/>
          </p:nvPr>
        </p:nvSpPr>
        <p:spPr>
          <a:xfrm>
            <a:off x="393701" y="162562"/>
            <a:ext cx="8356600" cy="820103"/>
          </a:xfrm>
        </p:spPr>
        <p:txBody>
          <a:bodyPr/>
          <a:lstStyle/>
          <a:p>
            <a:r>
              <a:rPr lang="en-US"/>
              <a:t>Click to edit Master title style</a:t>
            </a:r>
          </a:p>
        </p:txBody>
      </p:sp>
      <p:sp>
        <p:nvSpPr>
          <p:cNvPr id="20" name="Text Placeholder 10"/>
          <p:cNvSpPr>
            <a:spLocks noGrp="1"/>
          </p:cNvSpPr>
          <p:nvPr>
            <p:ph type="body" sz="quarter" idx="20"/>
          </p:nvPr>
        </p:nvSpPr>
        <p:spPr>
          <a:xfrm>
            <a:off x="381000" y="1214120"/>
            <a:ext cx="1925320" cy="533400"/>
          </a:xfrm>
        </p:spPr>
        <p:txBody>
          <a:bodyPr anchor="b"/>
          <a:lstStyle>
            <a:lvl1pPr marL="0" indent="0">
              <a:buNone/>
              <a:defRPr sz="135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0574169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0"/>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a:xfrm>
            <a:off x="402907" y="6613525"/>
            <a:ext cx="8338186" cy="244475"/>
          </a:xfrm>
          <a:prstGeom prst="rect">
            <a:avLst/>
          </a:prstGeom>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19013479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a:xfrm>
            <a:off x="402907" y="6613525"/>
            <a:ext cx="8338186" cy="244475"/>
          </a:xfrm>
          <a:prstGeom prst="rect">
            <a:avLst/>
          </a:prstGeom>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29466150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2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a:xfrm>
            <a:off x="402907" y="6613525"/>
            <a:ext cx="8338186" cy="244475"/>
          </a:xfrm>
          <a:prstGeom prst="rect">
            <a:avLst/>
          </a:prstGeom>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370666882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0"/>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22"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a:xfrm>
            <a:off x="402907" y="6613525"/>
            <a:ext cx="8338186" cy="244475"/>
          </a:xfrm>
          <a:prstGeom prst="rect">
            <a:avLst/>
          </a:prstGeom>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416335361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22"/>
          </p:nvPr>
        </p:nvSpPr>
        <p:spPr>
          <a:xfrm>
            <a:off x="402907" y="6613525"/>
            <a:ext cx="8338186" cy="244475"/>
          </a:xfrm>
          <a:prstGeom prst="rect">
            <a:avLst/>
          </a:prstGeom>
        </p:spPr>
        <p:txBody>
          <a:bodyPr/>
          <a:lstStyle/>
          <a:p>
            <a:r>
              <a:rPr lang="en-US"/>
              <a:t>21D83M-843 </a:t>
            </a:r>
            <a:endParaRPr lang="en-US" sz="10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922167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8" name="Footer Placeholder 7"/>
          <p:cNvSpPr>
            <a:spLocks noGrp="1"/>
          </p:cNvSpPr>
          <p:nvPr>
            <p:ph type="ftr" sz="quarter" idx="20"/>
          </p:nvPr>
        </p:nvSpPr>
        <p:spPr>
          <a:xfrm>
            <a:off x="402907" y="6613525"/>
            <a:ext cx="8338186" cy="244475"/>
          </a:xfrm>
          <a:prstGeom prst="rect">
            <a:avLst/>
          </a:prstGeom>
        </p:spPr>
        <p:txBody>
          <a:bodyPr/>
          <a:lstStyle/>
          <a:p>
            <a:r>
              <a:rPr lang="en-US"/>
              <a:t>21D83M-843 </a:t>
            </a:r>
            <a:endParaRPr lang="en-US" sz="100"/>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250662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25"/>
          </p:nvPr>
        </p:nvSpPr>
        <p:spPr>
          <a:xfrm>
            <a:off x="402907" y="6613525"/>
            <a:ext cx="8338186" cy="244475"/>
          </a:xfrm>
          <a:prstGeom prst="rect">
            <a:avLst/>
          </a:prstGeom>
        </p:spPr>
        <p:txBody>
          <a:bodyPr/>
          <a:lstStyle/>
          <a:p>
            <a:r>
              <a:rPr lang="en-US"/>
              <a:t>21D83M-843 </a:t>
            </a:r>
            <a:endParaRPr lang="en-US" sz="10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39282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3" name="Footer Placeholder 2"/>
          <p:cNvSpPr>
            <a:spLocks noGrp="1"/>
          </p:cNvSpPr>
          <p:nvPr>
            <p:ph type="ftr" sz="quarter" idx="22"/>
          </p:nvPr>
        </p:nvSpPr>
        <p:spPr>
          <a:xfrm>
            <a:off x="402907" y="6613525"/>
            <a:ext cx="8338186" cy="244475"/>
          </a:xfrm>
          <a:prstGeom prst="rect">
            <a:avLst/>
          </a:prstGeom>
        </p:spPr>
        <p:txBody>
          <a:bodyPr/>
          <a:lstStyle/>
          <a:p>
            <a:r>
              <a:rPr lang="en-US"/>
              <a:t>21D83M-843 </a:t>
            </a:r>
            <a:endParaRPr lang="en-US" sz="100"/>
          </a:p>
        </p:txBody>
      </p:sp>
      <p:sp>
        <p:nvSpPr>
          <p:cNvPr id="12" name="Picture Placeholder 11"/>
          <p:cNvSpPr>
            <a:spLocks noGrp="1"/>
          </p:cNvSpPr>
          <p:nvPr>
            <p:ph type="pic" sz="quarter" idx="27"/>
          </p:nvPr>
        </p:nvSpPr>
        <p:spPr>
          <a:xfrm>
            <a:off x="409575" y="1295400"/>
            <a:ext cx="1900238" cy="1277938"/>
          </a:xfrm>
        </p:spPr>
        <p:txBody>
          <a:bodyPr/>
          <a:lstStyle/>
          <a:p>
            <a:endParaRPr lang="en-US"/>
          </a:p>
        </p:txBody>
      </p:sp>
      <p:sp>
        <p:nvSpPr>
          <p:cNvPr id="29" name="Picture Placeholder 11"/>
          <p:cNvSpPr>
            <a:spLocks noGrp="1"/>
          </p:cNvSpPr>
          <p:nvPr>
            <p:ph type="pic" sz="quarter" idx="28"/>
          </p:nvPr>
        </p:nvSpPr>
        <p:spPr>
          <a:xfrm>
            <a:off x="6858000" y="1295400"/>
            <a:ext cx="1900238" cy="1277938"/>
          </a:xfrm>
        </p:spPr>
        <p:txBody>
          <a:bodyPr/>
          <a:lstStyle/>
          <a:p>
            <a:endParaRPr lang="en-US"/>
          </a:p>
        </p:txBody>
      </p:sp>
      <p:sp>
        <p:nvSpPr>
          <p:cNvPr id="31" name="Picture Placeholder 11"/>
          <p:cNvSpPr>
            <a:spLocks noGrp="1"/>
          </p:cNvSpPr>
          <p:nvPr>
            <p:ph type="pic" sz="quarter" idx="29"/>
          </p:nvPr>
        </p:nvSpPr>
        <p:spPr>
          <a:xfrm>
            <a:off x="2559050" y="1295400"/>
            <a:ext cx="1900238" cy="1277938"/>
          </a:xfrm>
        </p:spPr>
        <p:txBody>
          <a:bodyPr/>
          <a:lstStyle/>
          <a:p>
            <a:endParaRPr lang="en-US"/>
          </a:p>
        </p:txBody>
      </p:sp>
      <p:sp>
        <p:nvSpPr>
          <p:cNvPr id="36" name="Picture Placeholder 11"/>
          <p:cNvSpPr>
            <a:spLocks noGrp="1"/>
          </p:cNvSpPr>
          <p:nvPr>
            <p:ph type="pic" sz="quarter" idx="30"/>
          </p:nvPr>
        </p:nvSpPr>
        <p:spPr>
          <a:xfrm>
            <a:off x="4708525" y="1295400"/>
            <a:ext cx="1900238" cy="1277938"/>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98603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52196"/>
            <a:ext cx="9144000" cy="723258"/>
            <a:chOff x="0" y="5686691"/>
            <a:chExt cx="8306602" cy="731521"/>
          </a:xfrm>
        </p:grpSpPr>
        <p:sp>
          <p:nvSpPr>
            <p:cNvPr id="7" name="Rectangle 6"/>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1" name="Text Placeholder 15"/>
          <p:cNvSpPr>
            <a:spLocks noGrp="1"/>
          </p:cNvSpPr>
          <p:nvPr>
            <p:ph type="body" sz="quarter" idx="17"/>
          </p:nvPr>
        </p:nvSpPr>
        <p:spPr>
          <a:xfrm>
            <a:off x="112712"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20"/>
          </p:nvPr>
        </p:nvSpPr>
        <p:spPr>
          <a:xfrm>
            <a:off x="402907" y="6613525"/>
            <a:ext cx="8338186" cy="244475"/>
          </a:xfrm>
          <a:prstGeom prst="rect">
            <a:avLst/>
          </a:prstGeom>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327318500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6"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6"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5"/>
          </p:nvPr>
        </p:nvSpPr>
        <p:spPr>
          <a:xfrm>
            <a:off x="402907" y="6613525"/>
            <a:ext cx="8338186" cy="244475"/>
          </a:xfrm>
          <a:prstGeom prst="rect">
            <a:avLst/>
          </a:prstGeom>
        </p:spPr>
        <p:txBody>
          <a:bodyPr/>
          <a:lstStyle/>
          <a:p>
            <a:pPr>
              <a:defRPr/>
            </a:pPr>
            <a:r>
              <a:rPr lang="en-US">
                <a:solidFill>
                  <a:srgbClr val="004B8D"/>
                </a:solidFill>
              </a:rPr>
              <a:t>21D83M-843 </a:t>
            </a:r>
            <a:endParaRPr>
              <a:solidFill>
                <a:srgbClr val="004B8D"/>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885991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a:xfrm>
            <a:off x="402907" y="6613525"/>
            <a:ext cx="8338186" cy="244475"/>
          </a:xfrm>
          <a:prstGeom prst="rect">
            <a:avLst/>
          </a:prstGeom>
        </p:spPr>
        <p:txBody>
          <a:bodyPr/>
          <a:lstStyle/>
          <a:p>
            <a:pPr>
              <a:defRPr/>
            </a:pPr>
            <a:r>
              <a:rPr lang="en-US">
                <a:solidFill>
                  <a:srgbClr val="004B8D"/>
                </a:solidFill>
              </a:rPr>
              <a:t>21D83M-843 </a:t>
            </a:r>
            <a:endParaRPr>
              <a:solidFill>
                <a:srgbClr val="004B8D"/>
              </a:solidFill>
            </a:endParaRP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74658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a:xfrm>
            <a:off x="402907" y="6613525"/>
            <a:ext cx="8338186" cy="244475"/>
          </a:xfrm>
          <a:prstGeom prst="rect">
            <a:avLst/>
          </a:prstGeom>
        </p:spPr>
        <p:txBody>
          <a:bodyPr/>
          <a:lstStyle/>
          <a:p>
            <a:r>
              <a:rPr lang="en-US"/>
              <a:t>21D83M-843 </a:t>
            </a:r>
            <a:endParaRPr lang="en-US" sz="100"/>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0858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5" y="1704814"/>
            <a:ext cx="8353425" cy="4417017"/>
          </a:xfrm>
        </p:spPr>
        <p:txBody>
          <a:bodyPr/>
          <a:lstStyle/>
          <a:p>
            <a:endParaRPr lang="en-US"/>
          </a:p>
        </p:txBody>
      </p:sp>
      <p:sp>
        <p:nvSpPr>
          <p:cNvPr id="9" name="Text Placeholder 8"/>
          <p:cNvSpPr>
            <a:spLocks noGrp="1"/>
          </p:cNvSpPr>
          <p:nvPr>
            <p:ph type="body" sz="quarter" idx="19"/>
          </p:nvPr>
        </p:nvSpPr>
        <p:spPr>
          <a:xfrm>
            <a:off x="409575" y="6214902"/>
            <a:ext cx="8353425" cy="204152"/>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1" name="Footer Placeholder 10"/>
          <p:cNvSpPr>
            <a:spLocks noGrp="1"/>
          </p:cNvSpPr>
          <p:nvPr>
            <p:ph type="ftr" sz="quarter" idx="20"/>
          </p:nvPr>
        </p:nvSpPr>
        <p:spPr>
          <a:xfrm>
            <a:off x="402907" y="6613525"/>
            <a:ext cx="8338186" cy="244475"/>
          </a:xfrm>
          <a:prstGeom prst="rect">
            <a:avLst/>
          </a:prstGeom>
        </p:spPr>
        <p:txBody>
          <a:bodyPr/>
          <a:lstStyle/>
          <a:p>
            <a:r>
              <a:rPr lang="en-US"/>
              <a:t>21D83M-843 </a:t>
            </a:r>
            <a:endParaRPr lang="en-US" sz="100"/>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0862053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a:xfrm>
            <a:off x="402907" y="6613525"/>
            <a:ext cx="8338186" cy="244475"/>
          </a:xfrm>
          <a:prstGeom prst="rect">
            <a:avLst/>
          </a:prstGeom>
        </p:spPr>
        <p:txBody>
          <a:bodyPr/>
          <a:lstStyle/>
          <a:p>
            <a:r>
              <a:rPr lang="en-US"/>
              <a:t>21D83M-843 </a:t>
            </a:r>
            <a:endParaRPr lang="en-US" sz="100"/>
          </a:p>
        </p:txBody>
      </p:sp>
      <p:sp>
        <p:nvSpPr>
          <p:cNvPr id="9" name="Text Placeholder 8"/>
          <p:cNvSpPr>
            <a:spLocks noGrp="1"/>
          </p:cNvSpPr>
          <p:nvPr>
            <p:ph type="body" sz="quarter" idx="20"/>
          </p:nvPr>
        </p:nvSpPr>
        <p:spPr>
          <a:xfrm>
            <a:off x="409575"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1925630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6"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a:xfrm>
            <a:off x="402907" y="6613525"/>
            <a:ext cx="8338186" cy="244475"/>
          </a:xfrm>
          <a:prstGeom prst="rect">
            <a:avLst/>
          </a:prstGeom>
        </p:spPr>
        <p:txBody>
          <a:bodyPr/>
          <a:lstStyle/>
          <a:p>
            <a:r>
              <a:rPr lang="en-US"/>
              <a:t>21D83M-843 </a:t>
            </a:r>
            <a:endParaRPr lang="en-US" sz="100"/>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5"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55554808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889760"/>
            <a:ext cx="4046854" cy="426306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a:xfrm>
            <a:off x="402907" y="6613525"/>
            <a:ext cx="8338186" cy="244475"/>
          </a:xfrm>
          <a:prstGeom prst="rect">
            <a:avLst/>
          </a:prstGeom>
        </p:spPr>
        <p:txBody>
          <a:bodyPr/>
          <a:lstStyle/>
          <a:p>
            <a:pPr>
              <a:defRPr/>
            </a:pPr>
            <a:r>
              <a:rPr lang="en-US">
                <a:solidFill>
                  <a:srgbClr val="004B8D"/>
                </a:solidFill>
              </a:rPr>
              <a:t>21D83M-843 </a:t>
            </a:r>
            <a:endParaRPr>
              <a:solidFill>
                <a:srgbClr val="004B8D"/>
              </a:solidFill>
            </a:endParaRPr>
          </a:p>
        </p:txBody>
      </p:sp>
      <p:sp>
        <p:nvSpPr>
          <p:cNvPr id="9" name="Text Placeholder 8"/>
          <p:cNvSpPr>
            <a:spLocks noGrp="1"/>
          </p:cNvSpPr>
          <p:nvPr>
            <p:ph type="body" sz="quarter" idx="20"/>
          </p:nvPr>
        </p:nvSpPr>
        <p:spPr>
          <a:xfrm>
            <a:off x="409576"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889760"/>
            <a:ext cx="4021391" cy="4263068"/>
          </a:xfrm>
        </p:spPr>
        <p:txBody>
          <a:bodyPr/>
          <a:lstStyle/>
          <a:p>
            <a:endParaRPr lang="en-US"/>
          </a:p>
        </p:txBody>
      </p:sp>
      <p:sp>
        <p:nvSpPr>
          <p:cNvPr id="13" name="Text Placeholder 8"/>
          <p:cNvSpPr>
            <a:spLocks noGrp="1"/>
          </p:cNvSpPr>
          <p:nvPr>
            <p:ph type="body" sz="quarter" idx="23"/>
          </p:nvPr>
        </p:nvSpPr>
        <p:spPr>
          <a:xfrm>
            <a:off x="4800601"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95150554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52600"/>
            <a:ext cx="2572449" cy="440022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a:xfrm>
            <a:off x="402907" y="6613525"/>
            <a:ext cx="8338186" cy="244475"/>
          </a:xfrm>
          <a:prstGeom prst="rect">
            <a:avLst/>
          </a:prstGeom>
        </p:spPr>
        <p:txBody>
          <a:bodyPr/>
          <a:lstStyle/>
          <a:p>
            <a:pPr>
              <a:defRPr/>
            </a:pPr>
            <a:r>
              <a:rPr lang="en-US">
                <a:solidFill>
                  <a:srgbClr val="004B8D"/>
                </a:solidFill>
              </a:rPr>
              <a:t>21D83M-843 </a:t>
            </a:r>
            <a:endParaRPr>
              <a:solidFill>
                <a:srgbClr val="004B8D"/>
              </a:solidFill>
            </a:endParaRPr>
          </a:p>
        </p:txBody>
      </p:sp>
      <p:sp>
        <p:nvSpPr>
          <p:cNvPr id="9" name="Text Placeholder 8"/>
          <p:cNvSpPr>
            <a:spLocks noGrp="1"/>
          </p:cNvSpPr>
          <p:nvPr>
            <p:ph type="body" sz="quarter" idx="20"/>
          </p:nvPr>
        </p:nvSpPr>
        <p:spPr>
          <a:xfrm>
            <a:off x="409576"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a:p>
        </p:txBody>
      </p:sp>
      <p:sp>
        <p:nvSpPr>
          <p:cNvPr id="15" name="Text Placeholder 8"/>
          <p:cNvSpPr>
            <a:spLocks noGrp="1"/>
          </p:cNvSpPr>
          <p:nvPr>
            <p:ph type="body" sz="quarter" idx="23"/>
          </p:nvPr>
        </p:nvSpPr>
        <p:spPr>
          <a:xfrm>
            <a:off x="3297158"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7"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1" y="1752600"/>
            <a:ext cx="2572449" cy="4400228"/>
          </a:xfrm>
        </p:spPr>
        <p:txBody>
          <a:bodyPr/>
          <a:lstStyle/>
          <a:p>
            <a:endParaRPr lang="en-US"/>
          </a:p>
        </p:txBody>
      </p:sp>
      <p:sp>
        <p:nvSpPr>
          <p:cNvPr id="18" name="Text Placeholder 8"/>
          <p:cNvSpPr>
            <a:spLocks noGrp="1"/>
          </p:cNvSpPr>
          <p:nvPr>
            <p:ph type="body" sz="quarter" idx="26"/>
          </p:nvPr>
        </p:nvSpPr>
        <p:spPr>
          <a:xfrm>
            <a:off x="6222462"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1"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8970712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63960609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5463793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1"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a:xfrm>
            <a:off x="402907" y="6613525"/>
            <a:ext cx="8338186" cy="244475"/>
          </a:xfrm>
          <a:prstGeom prst="rect">
            <a:avLst/>
          </a:prstGeom>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317076260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2933357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1348993"/>
          </a:xfrm>
        </p:spPr>
        <p:txBody>
          <a:bodyPr/>
          <a:lstStyle>
            <a:lvl1pPr marL="0" indent="0">
              <a:buNone/>
              <a:defRPr sz="1800">
                <a:solidFill>
                  <a:schemeClr val="accent1"/>
                </a:solidFill>
              </a:defRPr>
            </a:lvl1pPr>
          </a:lstStyle>
          <a:p>
            <a:r>
              <a:rPr lang="en-US"/>
              <a:t>Insert Subtitle Here</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3" name="Footer Placeholder 2"/>
          <p:cNvSpPr>
            <a:spLocks noGrp="1"/>
          </p:cNvSpPr>
          <p:nvPr>
            <p:ph type="ftr" sz="quarter" idx="15"/>
          </p:nvPr>
        </p:nvSpPr>
        <p:spPr>
          <a:xfrm>
            <a:off x="2277751" y="6613525"/>
            <a:ext cx="5266049" cy="244475"/>
          </a:xfrm>
          <a:prstGeom prst="rect">
            <a:avLst/>
          </a:prstGeom>
        </p:spPr>
        <p:txBody>
          <a:bodyPr/>
          <a:lstStyle/>
          <a:p>
            <a:r>
              <a:rPr lang="en-US"/>
              <a:t>21D83M-843 </a:t>
            </a:r>
            <a:endParaRPr lang="en-US" sz="100"/>
          </a:p>
        </p:txBody>
      </p:sp>
    </p:spTree>
    <p:extLst>
      <p:ext uri="{BB962C8B-B14F-4D97-AF65-F5344CB8AC3E}">
        <p14:creationId xmlns:p14="http://schemas.microsoft.com/office/powerpoint/2010/main" val="57650539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5"/>
          </p:nvPr>
        </p:nvSpPr>
        <p:spPr>
          <a:xfrm>
            <a:off x="199707" y="6613525"/>
            <a:ext cx="6035040" cy="244475"/>
          </a:xfrm>
          <a:prstGeom prst="rect">
            <a:avLst/>
          </a:prstGeom>
        </p:spPr>
        <p:txBody>
          <a:bodyPr/>
          <a:lstStyle>
            <a:lvl1pPr>
              <a:defRPr>
                <a:solidFill>
                  <a:schemeClr val="bg1"/>
                </a:solidFill>
              </a:defRPr>
            </a:lvl1pPr>
          </a:lstStyle>
          <a:p>
            <a:r>
              <a:rPr lang="en-US"/>
              <a:t>21D83M-843 </a:t>
            </a:r>
            <a:endParaRPr lang="en-US" sz="100"/>
          </a:p>
        </p:txBody>
      </p:sp>
    </p:spTree>
    <p:extLst>
      <p:ext uri="{BB962C8B-B14F-4D97-AF65-F5344CB8AC3E}">
        <p14:creationId xmlns:p14="http://schemas.microsoft.com/office/powerpoint/2010/main" val="421761469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8" name="Footer Placeholder 2"/>
          <p:cNvSpPr>
            <a:spLocks noGrp="1"/>
          </p:cNvSpPr>
          <p:nvPr>
            <p:ph type="ftr" sz="quarter" idx="16"/>
          </p:nvPr>
        </p:nvSpPr>
        <p:spPr>
          <a:xfrm>
            <a:off x="199707" y="6613525"/>
            <a:ext cx="6035040" cy="244475"/>
          </a:xfrm>
          <a:prstGeom prst="rect">
            <a:avLst/>
          </a:prstGeom>
        </p:spPr>
        <p:txBody>
          <a:bodyPr/>
          <a:lstStyle>
            <a:lvl1pPr>
              <a:defRPr>
                <a:solidFill>
                  <a:schemeClr val="bg1"/>
                </a:solidFill>
              </a:defRPr>
            </a:lvl1pPr>
          </a:lstStyle>
          <a:p>
            <a:r>
              <a:rPr lang="en-US"/>
              <a:t>21D83M-843 </a:t>
            </a:r>
            <a:endParaRPr lang="en-US" sz="100"/>
          </a:p>
        </p:txBody>
      </p:sp>
    </p:spTree>
    <p:extLst>
      <p:ext uri="{BB962C8B-B14F-4D97-AF65-F5344CB8AC3E}">
        <p14:creationId xmlns:p14="http://schemas.microsoft.com/office/powerpoint/2010/main" val="207517839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59135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2569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eaker Light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79382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8672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reaker Blue/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B3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4948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5984997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a:xfrm>
            <a:off x="402907" y="6613525"/>
            <a:ext cx="8338186" cy="244475"/>
          </a:xfrm>
          <a:prstGeom prst="rect">
            <a:avLst/>
          </a:prstGeom>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287052197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53452091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1"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71174660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uidelines and Assets">
    <p:spTree>
      <p:nvGrpSpPr>
        <p:cNvPr id="1" name=""/>
        <p:cNvGrpSpPr/>
        <p:nvPr/>
      </p:nvGrpSpPr>
      <p:grpSpPr>
        <a:xfrm>
          <a:off x="0" y="0"/>
          <a:ext cx="0" cy="0"/>
          <a:chOff x="0" y="0"/>
          <a:chExt cx="0" cy="0"/>
        </a:xfrm>
      </p:grpSpPr>
      <p:sp>
        <p:nvSpPr>
          <p:cNvPr id="4" name="TextBox 3"/>
          <p:cNvSpPr txBox="1"/>
          <p:nvPr userDrawn="1"/>
        </p:nvSpPr>
        <p:spPr bwMode="auto">
          <a:xfrm>
            <a:off x="325469" y="2495227"/>
            <a:ext cx="8338084" cy="2419124"/>
          </a:xfrm>
          <a:prstGeom prst="rect">
            <a:avLst/>
          </a:prstGeom>
          <a:noFill/>
          <a:ln w="9525">
            <a:noFill/>
            <a:miter lim="800000"/>
            <a:headEnd/>
            <a:tailEnd/>
          </a:ln>
        </p:spPr>
        <p:txBody>
          <a:bodyPr wrap="square" rtlCol="0">
            <a:spAutoFit/>
          </a:bodyPr>
          <a:lstStyle/>
          <a:p>
            <a:pPr algn="ctr" eaLnBrk="0" hangingPunct="0">
              <a:lnSpc>
                <a:spcPct val="105000"/>
              </a:lnSpc>
            </a:pPr>
            <a:r>
              <a:rPr lang="en-US" sz="3600">
                <a:solidFill>
                  <a:srgbClr val="FF0000"/>
                </a:solidFill>
              </a:rPr>
              <a:t>Guidelines and Assets </a:t>
            </a:r>
            <a:br>
              <a:rPr lang="en-US" sz="3600">
                <a:solidFill>
                  <a:srgbClr val="FF0000"/>
                </a:solidFill>
              </a:rPr>
            </a:br>
            <a:endParaRPr lang="en-US" sz="3600">
              <a:solidFill>
                <a:srgbClr val="FF0000"/>
              </a:solidFill>
            </a:endParaRPr>
          </a:p>
          <a:p>
            <a:pPr algn="ctr" eaLnBrk="0" hangingPunct="0">
              <a:lnSpc>
                <a:spcPct val="105000"/>
              </a:lnSpc>
            </a:pPr>
            <a:r>
              <a:rPr lang="en-US" sz="3600">
                <a:solidFill>
                  <a:srgbClr val="FF0000"/>
                </a:solidFill>
              </a:rPr>
              <a:t>Any Slide Layouts after these are from other templates and should not be used</a:t>
            </a:r>
          </a:p>
        </p:txBody>
      </p:sp>
    </p:spTree>
    <p:extLst>
      <p:ext uri="{BB962C8B-B14F-4D97-AF65-F5344CB8AC3E}">
        <p14:creationId xmlns:p14="http://schemas.microsoft.com/office/powerpoint/2010/main" val="220368750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mplate Theme Colors">
    <p:spTree>
      <p:nvGrpSpPr>
        <p:cNvPr id="1" name=""/>
        <p:cNvGrpSpPr/>
        <p:nvPr/>
      </p:nvGrpSpPr>
      <p:grpSpPr>
        <a:xfrm>
          <a:off x="0" y="0"/>
          <a:ext cx="0" cy="0"/>
          <a:chOff x="0" y="0"/>
          <a:chExt cx="0" cy="0"/>
        </a:xfrm>
      </p:grpSpPr>
      <p:sp>
        <p:nvSpPr>
          <p:cNvPr id="3" name="Freeform 2"/>
          <p:cNvSpPr/>
          <p:nvPr userDrawn="1"/>
        </p:nvSpPr>
        <p:spPr bwMode="auto">
          <a:xfrm>
            <a:off x="243068" y="1192194"/>
            <a:ext cx="8535171" cy="4052490"/>
          </a:xfrm>
          <a:custGeom>
            <a:avLst/>
            <a:gdLst>
              <a:gd name="connsiteX0" fmla="*/ 2581155 w 8611565"/>
              <a:gd name="connsiteY0" fmla="*/ 2997843 h 2997843"/>
              <a:gd name="connsiteX1" fmla="*/ 8611565 w 8611565"/>
              <a:gd name="connsiteY1" fmla="*/ 1446836 h 2997843"/>
              <a:gd name="connsiteX2" fmla="*/ 8611565 w 8611565"/>
              <a:gd name="connsiteY2" fmla="*/ 0 h 2997843"/>
              <a:gd name="connsiteX3" fmla="*/ 0 w 8611565"/>
              <a:gd name="connsiteY3" fmla="*/ 0 h 2997843"/>
              <a:gd name="connsiteX4" fmla="*/ 0 w 8611565"/>
              <a:gd name="connsiteY4" fmla="*/ 2708476 h 2997843"/>
              <a:gd name="connsiteX5" fmla="*/ 254643 w 8611565"/>
              <a:gd name="connsiteY5" fmla="*/ 2939970 h 2997843"/>
              <a:gd name="connsiteX6" fmla="*/ 254643 w 8611565"/>
              <a:gd name="connsiteY6" fmla="*/ 2569580 h 2997843"/>
              <a:gd name="connsiteX7" fmla="*/ 2581155 w 8611565"/>
              <a:gd name="connsiteY7" fmla="*/ 2569580 h 2997843"/>
              <a:gd name="connsiteX8" fmla="*/ 2581155 w 8611565"/>
              <a:gd name="connsiteY8" fmla="*/ 2997843 h 2997843"/>
              <a:gd name="connsiteX0" fmla="*/ 2581155 w 8611565"/>
              <a:gd name="connsiteY0" fmla="*/ 2997843 h 3153330"/>
              <a:gd name="connsiteX1" fmla="*/ 8611565 w 8611565"/>
              <a:gd name="connsiteY1" fmla="*/ 1446836 h 3153330"/>
              <a:gd name="connsiteX2" fmla="*/ 8611565 w 8611565"/>
              <a:gd name="connsiteY2" fmla="*/ 0 h 3153330"/>
              <a:gd name="connsiteX3" fmla="*/ 0 w 8611565"/>
              <a:gd name="connsiteY3" fmla="*/ 0 h 3153330"/>
              <a:gd name="connsiteX4" fmla="*/ 0 w 8611565"/>
              <a:gd name="connsiteY4" fmla="*/ 2708476 h 3153330"/>
              <a:gd name="connsiteX5" fmla="*/ 376563 w 8611565"/>
              <a:gd name="connsiteY5" fmla="*/ 3153330 h 3153330"/>
              <a:gd name="connsiteX6" fmla="*/ 254643 w 8611565"/>
              <a:gd name="connsiteY6" fmla="*/ 2569580 h 3153330"/>
              <a:gd name="connsiteX7" fmla="*/ 2581155 w 8611565"/>
              <a:gd name="connsiteY7" fmla="*/ 2569580 h 3153330"/>
              <a:gd name="connsiteX8" fmla="*/ 2581155 w 8611565"/>
              <a:gd name="connsiteY8" fmla="*/ 2997843 h 3153330"/>
              <a:gd name="connsiteX0" fmla="*/ 2581155 w 8611565"/>
              <a:gd name="connsiteY0" fmla="*/ 2997843 h 3153330"/>
              <a:gd name="connsiteX1" fmla="*/ 8596325 w 8611565"/>
              <a:gd name="connsiteY1" fmla="*/ 1751636 h 3153330"/>
              <a:gd name="connsiteX2" fmla="*/ 8611565 w 8611565"/>
              <a:gd name="connsiteY2" fmla="*/ 0 h 3153330"/>
              <a:gd name="connsiteX3" fmla="*/ 0 w 8611565"/>
              <a:gd name="connsiteY3" fmla="*/ 0 h 3153330"/>
              <a:gd name="connsiteX4" fmla="*/ 0 w 8611565"/>
              <a:gd name="connsiteY4" fmla="*/ 2708476 h 3153330"/>
              <a:gd name="connsiteX5" fmla="*/ 376563 w 8611565"/>
              <a:gd name="connsiteY5" fmla="*/ 3153330 h 3153330"/>
              <a:gd name="connsiteX6" fmla="*/ 254643 w 8611565"/>
              <a:gd name="connsiteY6" fmla="*/ 2569580 h 3153330"/>
              <a:gd name="connsiteX7" fmla="*/ 2581155 w 8611565"/>
              <a:gd name="connsiteY7" fmla="*/ 2569580 h 3153330"/>
              <a:gd name="connsiteX8" fmla="*/ 2581155 w 8611565"/>
              <a:gd name="connsiteY8" fmla="*/ 2997843 h 3153330"/>
              <a:gd name="connsiteX0" fmla="*/ 2581155 w 8611565"/>
              <a:gd name="connsiteY0" fmla="*/ 2997843 h 3153330"/>
              <a:gd name="connsiteX1" fmla="*/ 8596325 w 8611565"/>
              <a:gd name="connsiteY1" fmla="*/ 2483156 h 3153330"/>
              <a:gd name="connsiteX2" fmla="*/ 8611565 w 8611565"/>
              <a:gd name="connsiteY2" fmla="*/ 0 h 3153330"/>
              <a:gd name="connsiteX3" fmla="*/ 0 w 8611565"/>
              <a:gd name="connsiteY3" fmla="*/ 0 h 3153330"/>
              <a:gd name="connsiteX4" fmla="*/ 0 w 8611565"/>
              <a:gd name="connsiteY4" fmla="*/ 2708476 h 3153330"/>
              <a:gd name="connsiteX5" fmla="*/ 376563 w 8611565"/>
              <a:gd name="connsiteY5" fmla="*/ 3153330 h 3153330"/>
              <a:gd name="connsiteX6" fmla="*/ 254643 w 8611565"/>
              <a:gd name="connsiteY6" fmla="*/ 2569580 h 3153330"/>
              <a:gd name="connsiteX7" fmla="*/ 2581155 w 8611565"/>
              <a:gd name="connsiteY7" fmla="*/ 2569580 h 3153330"/>
              <a:gd name="connsiteX8" fmla="*/ 2581155 w 8611565"/>
              <a:gd name="connsiteY8" fmla="*/ 2997843 h 3153330"/>
              <a:gd name="connsiteX0" fmla="*/ 2565778 w 8611565"/>
              <a:gd name="connsiteY0" fmla="*/ 3836043 h 3836043"/>
              <a:gd name="connsiteX1" fmla="*/ 8596325 w 8611565"/>
              <a:gd name="connsiteY1" fmla="*/ 2483156 h 3836043"/>
              <a:gd name="connsiteX2" fmla="*/ 8611565 w 8611565"/>
              <a:gd name="connsiteY2" fmla="*/ 0 h 3836043"/>
              <a:gd name="connsiteX3" fmla="*/ 0 w 8611565"/>
              <a:gd name="connsiteY3" fmla="*/ 0 h 3836043"/>
              <a:gd name="connsiteX4" fmla="*/ 0 w 8611565"/>
              <a:gd name="connsiteY4" fmla="*/ 2708476 h 3836043"/>
              <a:gd name="connsiteX5" fmla="*/ 376563 w 8611565"/>
              <a:gd name="connsiteY5" fmla="*/ 3153330 h 3836043"/>
              <a:gd name="connsiteX6" fmla="*/ 254643 w 8611565"/>
              <a:gd name="connsiteY6" fmla="*/ 2569580 h 3836043"/>
              <a:gd name="connsiteX7" fmla="*/ 2581155 w 8611565"/>
              <a:gd name="connsiteY7" fmla="*/ 2569580 h 3836043"/>
              <a:gd name="connsiteX8" fmla="*/ 2565778 w 8611565"/>
              <a:gd name="connsiteY8" fmla="*/ 3836043 h 3836043"/>
              <a:gd name="connsiteX0" fmla="*/ 2565778 w 8611565"/>
              <a:gd name="connsiteY0" fmla="*/ 3836043 h 4052490"/>
              <a:gd name="connsiteX1" fmla="*/ 8596325 w 8611565"/>
              <a:gd name="connsiteY1" fmla="*/ 2483156 h 4052490"/>
              <a:gd name="connsiteX2" fmla="*/ 8611565 w 8611565"/>
              <a:gd name="connsiteY2" fmla="*/ 0 h 4052490"/>
              <a:gd name="connsiteX3" fmla="*/ 0 w 8611565"/>
              <a:gd name="connsiteY3" fmla="*/ 0 h 4052490"/>
              <a:gd name="connsiteX4" fmla="*/ 0 w 8611565"/>
              <a:gd name="connsiteY4" fmla="*/ 2708476 h 4052490"/>
              <a:gd name="connsiteX5" fmla="*/ 299680 w 8611565"/>
              <a:gd name="connsiteY5" fmla="*/ 4052490 h 4052490"/>
              <a:gd name="connsiteX6" fmla="*/ 254643 w 8611565"/>
              <a:gd name="connsiteY6" fmla="*/ 2569580 h 4052490"/>
              <a:gd name="connsiteX7" fmla="*/ 2581155 w 8611565"/>
              <a:gd name="connsiteY7" fmla="*/ 2569580 h 4052490"/>
              <a:gd name="connsiteX8" fmla="*/ 2565778 w 8611565"/>
              <a:gd name="connsiteY8" fmla="*/ 3836043 h 4052490"/>
              <a:gd name="connsiteX0" fmla="*/ 2565778 w 8611565"/>
              <a:gd name="connsiteY0" fmla="*/ 3836043 h 4052490"/>
              <a:gd name="connsiteX1" fmla="*/ 8596325 w 8611565"/>
              <a:gd name="connsiteY1" fmla="*/ 2483156 h 4052490"/>
              <a:gd name="connsiteX2" fmla="*/ 8611565 w 8611565"/>
              <a:gd name="connsiteY2" fmla="*/ 0 h 4052490"/>
              <a:gd name="connsiteX3" fmla="*/ 0 w 8611565"/>
              <a:gd name="connsiteY3" fmla="*/ 0 h 4052490"/>
              <a:gd name="connsiteX4" fmla="*/ 0 w 8611565"/>
              <a:gd name="connsiteY4" fmla="*/ 2708476 h 4052490"/>
              <a:gd name="connsiteX5" fmla="*/ 299680 w 8611565"/>
              <a:gd name="connsiteY5" fmla="*/ 4052490 h 4052490"/>
              <a:gd name="connsiteX6" fmla="*/ 2581155 w 8611565"/>
              <a:gd name="connsiteY6" fmla="*/ 2569580 h 4052490"/>
              <a:gd name="connsiteX7" fmla="*/ 2565778 w 8611565"/>
              <a:gd name="connsiteY7" fmla="*/ 3836043 h 4052490"/>
              <a:gd name="connsiteX0" fmla="*/ 2565778 w 8611565"/>
              <a:gd name="connsiteY0" fmla="*/ 3836043 h 4052490"/>
              <a:gd name="connsiteX1" fmla="*/ 8596325 w 8611565"/>
              <a:gd name="connsiteY1" fmla="*/ 2483156 h 4052490"/>
              <a:gd name="connsiteX2" fmla="*/ 8611565 w 8611565"/>
              <a:gd name="connsiteY2" fmla="*/ 0 h 4052490"/>
              <a:gd name="connsiteX3" fmla="*/ 0 w 8611565"/>
              <a:gd name="connsiteY3" fmla="*/ 0 h 4052490"/>
              <a:gd name="connsiteX4" fmla="*/ 0 w 8611565"/>
              <a:gd name="connsiteY4" fmla="*/ 2708476 h 4052490"/>
              <a:gd name="connsiteX5" fmla="*/ 299680 w 8611565"/>
              <a:gd name="connsiteY5" fmla="*/ 4052490 h 4052490"/>
              <a:gd name="connsiteX6" fmla="*/ 2565778 w 8611565"/>
              <a:gd name="connsiteY6" fmla="*/ 3836043 h 405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1565" h="4052490">
                <a:moveTo>
                  <a:pt x="2565778" y="3836043"/>
                </a:moveTo>
                <a:lnTo>
                  <a:pt x="8596325" y="2483156"/>
                </a:lnTo>
                <a:lnTo>
                  <a:pt x="8611565" y="0"/>
                </a:lnTo>
                <a:lnTo>
                  <a:pt x="0" y="0"/>
                </a:lnTo>
                <a:lnTo>
                  <a:pt x="0" y="2708476"/>
                </a:lnTo>
                <a:lnTo>
                  <a:pt x="299680" y="4052490"/>
                </a:lnTo>
                <a:lnTo>
                  <a:pt x="2565778" y="3836043"/>
                </a:lnTo>
                <a:close/>
              </a:path>
            </a:pathLst>
          </a:custGeom>
          <a:solidFill>
            <a:schemeClr val="bg1">
              <a:lumMod val="95000"/>
            </a:schemeClr>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4" name="Rectangle 3"/>
          <p:cNvSpPr/>
          <p:nvPr userDrawn="1"/>
        </p:nvSpPr>
        <p:spPr bwMode="auto">
          <a:xfrm>
            <a:off x="375205" y="1436256"/>
            <a:ext cx="8281115" cy="1364724"/>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6" name="Rectangle 5"/>
          <p:cNvSpPr/>
          <p:nvPr userDrawn="1"/>
        </p:nvSpPr>
        <p:spPr bwMode="auto">
          <a:xfrm>
            <a:off x="6572962" y="5390530"/>
            <a:ext cx="938983" cy="938983"/>
          </a:xfrm>
          <a:prstGeom prst="rect">
            <a:avLst/>
          </a:prstGeom>
          <a:solidFill>
            <a:srgbClr val="C3D94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Rectangle 6"/>
          <p:cNvSpPr/>
          <p:nvPr userDrawn="1"/>
        </p:nvSpPr>
        <p:spPr bwMode="auto">
          <a:xfrm>
            <a:off x="2538113" y="1521124"/>
            <a:ext cx="940772" cy="940773"/>
          </a:xfrm>
          <a:prstGeom prst="rect">
            <a:avLst/>
          </a:prstGeom>
          <a:solidFill>
            <a:srgbClr val="004B8D"/>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8" name="Rectangle 7"/>
          <p:cNvSpPr/>
          <p:nvPr userDrawn="1"/>
        </p:nvSpPr>
        <p:spPr bwMode="auto">
          <a:xfrm>
            <a:off x="4572578" y="1521124"/>
            <a:ext cx="940772" cy="940773"/>
          </a:xfrm>
          <a:prstGeom prst="rect">
            <a:avLst/>
          </a:prstGeom>
          <a:solidFill>
            <a:schemeClr val="accent3"/>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9" name="Rectangle 8"/>
          <p:cNvSpPr/>
          <p:nvPr userDrawn="1"/>
        </p:nvSpPr>
        <p:spPr bwMode="auto">
          <a:xfrm>
            <a:off x="503648" y="1521124"/>
            <a:ext cx="940772" cy="940773"/>
          </a:xfrm>
          <a:prstGeom prst="rect">
            <a:avLst/>
          </a:prstGeom>
          <a:solidFill>
            <a:schemeClr val="tx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0" name="Rectangle 9"/>
          <p:cNvSpPr/>
          <p:nvPr userDrawn="1"/>
        </p:nvSpPr>
        <p:spPr bwMode="auto">
          <a:xfrm>
            <a:off x="3555346" y="1521124"/>
            <a:ext cx="940772" cy="940773"/>
          </a:xfrm>
          <a:prstGeom prst="rect">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1" name="Rectangle 10"/>
          <p:cNvSpPr/>
          <p:nvPr userDrawn="1"/>
        </p:nvSpPr>
        <p:spPr bwMode="auto">
          <a:xfrm>
            <a:off x="6607044" y="1521124"/>
            <a:ext cx="940772" cy="940773"/>
          </a:xfrm>
          <a:prstGeom prst="rect">
            <a:avLst/>
          </a:prstGeom>
          <a:solidFill>
            <a:schemeClr val="accent5"/>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2" name="Rectangle 11"/>
          <p:cNvSpPr/>
          <p:nvPr userDrawn="1"/>
        </p:nvSpPr>
        <p:spPr bwMode="auto">
          <a:xfrm>
            <a:off x="5589811" y="1521124"/>
            <a:ext cx="940772" cy="940773"/>
          </a:xfrm>
          <a:prstGeom prst="rect">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3" name="Rectangle 12"/>
          <p:cNvSpPr/>
          <p:nvPr userDrawn="1"/>
        </p:nvSpPr>
        <p:spPr bwMode="auto">
          <a:xfrm>
            <a:off x="1520881" y="1521124"/>
            <a:ext cx="940772" cy="940773"/>
          </a:xfrm>
          <a:prstGeom prst="rect">
            <a:avLst/>
          </a:prstGeom>
          <a:solidFill>
            <a:schemeClr val="bg2"/>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4" name="Content Placeholder 6"/>
          <p:cNvSpPr txBox="1">
            <a:spLocks/>
          </p:cNvSpPr>
          <p:nvPr userDrawn="1"/>
        </p:nvSpPr>
        <p:spPr bwMode="auto">
          <a:xfrm>
            <a:off x="2525049"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004B8D"/>
                </a:solidFill>
              </a:rPr>
              <a:t>0/75/141</a:t>
            </a:r>
          </a:p>
        </p:txBody>
      </p:sp>
      <p:sp>
        <p:nvSpPr>
          <p:cNvPr id="15" name="Content Placeholder 6"/>
          <p:cNvSpPr txBox="1">
            <a:spLocks/>
          </p:cNvSpPr>
          <p:nvPr userDrawn="1"/>
        </p:nvSpPr>
        <p:spPr bwMode="auto">
          <a:xfrm>
            <a:off x="4530389"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00A4D2"/>
                </a:solidFill>
              </a:rPr>
              <a:t>0/164/210</a:t>
            </a:r>
          </a:p>
        </p:txBody>
      </p:sp>
      <p:sp>
        <p:nvSpPr>
          <p:cNvPr id="16" name="Content Placeholder 6"/>
          <p:cNvSpPr txBox="1">
            <a:spLocks/>
          </p:cNvSpPr>
          <p:nvPr userDrawn="1"/>
        </p:nvSpPr>
        <p:spPr bwMode="auto">
          <a:xfrm>
            <a:off x="3530061"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62BB46"/>
                </a:solidFill>
              </a:rPr>
              <a:t>98/187/70</a:t>
            </a:r>
          </a:p>
        </p:txBody>
      </p:sp>
      <p:sp>
        <p:nvSpPr>
          <p:cNvPr id="17" name="Content Placeholder 6"/>
          <p:cNvSpPr txBox="1">
            <a:spLocks/>
          </p:cNvSpPr>
          <p:nvPr userDrawn="1"/>
        </p:nvSpPr>
        <p:spPr bwMode="auto">
          <a:xfrm>
            <a:off x="1444420" y="2480330"/>
            <a:ext cx="1093694"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959797"/>
                </a:solidFill>
              </a:rPr>
              <a:t>149/151/151</a:t>
            </a:r>
          </a:p>
        </p:txBody>
      </p:sp>
      <p:sp>
        <p:nvSpPr>
          <p:cNvPr id="18" name="Content Placeholder 6"/>
          <p:cNvSpPr txBox="1">
            <a:spLocks/>
          </p:cNvSpPr>
          <p:nvPr userDrawn="1"/>
        </p:nvSpPr>
        <p:spPr bwMode="auto">
          <a:xfrm>
            <a:off x="6584333"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F79428"/>
                </a:solidFill>
              </a:rPr>
              <a:t>247/148/40</a:t>
            </a:r>
          </a:p>
        </p:txBody>
      </p:sp>
      <p:sp>
        <p:nvSpPr>
          <p:cNvPr id="19" name="Content Placeholder 6"/>
          <p:cNvSpPr txBox="1">
            <a:spLocks/>
          </p:cNvSpPr>
          <p:nvPr userDrawn="1"/>
        </p:nvSpPr>
        <p:spPr bwMode="auto">
          <a:xfrm>
            <a:off x="5581765"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FFCF22"/>
                </a:solidFill>
              </a:rPr>
              <a:t>255/207/34</a:t>
            </a:r>
          </a:p>
        </p:txBody>
      </p:sp>
      <p:sp>
        <p:nvSpPr>
          <p:cNvPr id="20" name="Content Placeholder 6"/>
          <p:cNvSpPr txBox="1">
            <a:spLocks/>
          </p:cNvSpPr>
          <p:nvPr userDrawn="1"/>
        </p:nvSpPr>
        <p:spPr bwMode="auto">
          <a:xfrm>
            <a:off x="481885" y="2480330"/>
            <a:ext cx="980273" cy="32065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t>63/64/64</a:t>
            </a:r>
          </a:p>
        </p:txBody>
      </p:sp>
      <p:grpSp>
        <p:nvGrpSpPr>
          <p:cNvPr id="21" name="Group 20"/>
          <p:cNvGrpSpPr/>
          <p:nvPr userDrawn="1"/>
        </p:nvGrpSpPr>
        <p:grpSpPr>
          <a:xfrm>
            <a:off x="468923" y="3442054"/>
            <a:ext cx="2369647" cy="3424302"/>
            <a:chOff x="3444240" y="2682030"/>
            <a:chExt cx="2369647" cy="3424302"/>
          </a:xfrm>
        </p:grpSpPr>
        <p:pic>
          <p:nvPicPr>
            <p:cNvPr id="22" name="Picture 8"/>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444240" y="2682030"/>
              <a:ext cx="2369647" cy="3424302"/>
            </a:xfrm>
            <a:prstGeom prst="rect">
              <a:avLst/>
            </a:prstGeom>
            <a:solidFill>
              <a:srgbClr val="BDD52B"/>
            </a:soli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3491498" y="4394432"/>
              <a:ext cx="2213903" cy="511276"/>
              <a:chOff x="6572424" y="4905090"/>
              <a:chExt cx="1576348" cy="705256"/>
            </a:xfrm>
          </p:grpSpPr>
          <p:cxnSp>
            <p:nvCxnSpPr>
              <p:cNvPr id="25" name="Straight Connector 24"/>
              <p:cNvCxnSpPr/>
              <p:nvPr/>
            </p:nvCxnSpPr>
            <p:spPr bwMode="auto">
              <a:xfrm>
                <a:off x="6572424" y="4905090"/>
                <a:ext cx="1566923" cy="70525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26" name="Straight Connector 25"/>
              <p:cNvCxnSpPr/>
              <p:nvPr/>
            </p:nvCxnSpPr>
            <p:spPr bwMode="auto">
              <a:xfrm flipH="1">
                <a:off x="6581849" y="4905090"/>
                <a:ext cx="1566923" cy="70525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sp>
          <p:nvSpPr>
            <p:cNvPr id="24" name="Rounded Rectangle 23"/>
            <p:cNvSpPr/>
            <p:nvPr/>
          </p:nvSpPr>
          <p:spPr bwMode="auto">
            <a:xfrm>
              <a:off x="3475235" y="2994201"/>
              <a:ext cx="2307655" cy="1417160"/>
            </a:xfrm>
            <a:prstGeom prst="roundRect">
              <a:avLst/>
            </a:prstGeom>
            <a:noFill/>
            <a:ln w="28575">
              <a:solidFill>
                <a:schemeClr val="tx1"/>
              </a:solidFill>
              <a:round/>
              <a:headEnd/>
              <a:tailEnd/>
            </a:ln>
            <a:effectLst>
              <a:outerShdw blurRad="63500" sx="102000" sy="102000" algn="ctr" rotWithShape="0">
                <a:prstClr val="black">
                  <a:alpha val="40000"/>
                </a:prstClr>
              </a:outerShdw>
            </a:effectLst>
          </p:spPr>
          <p:txBody>
            <a:bodyPr wrap="none" rtlCol="0" anchor="ctr"/>
            <a:lstStyle/>
            <a:p>
              <a:pPr algn="ctr" eaLnBrk="0" fontAlgn="base" hangingPunct="0">
                <a:spcBef>
                  <a:spcPct val="0"/>
                </a:spcBef>
                <a:spcAft>
                  <a:spcPct val="0"/>
                </a:spcAft>
              </a:pPr>
              <a:endParaRPr lang="en-US">
                <a:solidFill>
                  <a:srgbClr val="FFFFFF"/>
                </a:solidFill>
              </a:endParaRPr>
            </a:p>
          </p:txBody>
        </p:sp>
      </p:grpSp>
      <p:sp>
        <p:nvSpPr>
          <p:cNvPr id="27" name="Content Placeholder 6"/>
          <p:cNvSpPr txBox="1">
            <a:spLocks/>
          </p:cNvSpPr>
          <p:nvPr userDrawn="1"/>
        </p:nvSpPr>
        <p:spPr bwMode="auto">
          <a:xfrm>
            <a:off x="6553443" y="6346092"/>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BDD52B"/>
                </a:solidFill>
              </a:rPr>
              <a:t>195/217/65</a:t>
            </a:r>
          </a:p>
        </p:txBody>
      </p:sp>
      <p:sp>
        <p:nvSpPr>
          <p:cNvPr id="28" name="Rectangle 27"/>
          <p:cNvSpPr/>
          <p:nvPr userDrawn="1"/>
        </p:nvSpPr>
        <p:spPr bwMode="auto">
          <a:xfrm>
            <a:off x="7620000" y="5390530"/>
            <a:ext cx="940772" cy="940773"/>
          </a:xfrm>
          <a:prstGeom prst="rect">
            <a:avLst/>
          </a:prstGeom>
          <a:solidFill>
            <a:srgbClr val="D312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29" name="Rectangle 28"/>
          <p:cNvSpPr/>
          <p:nvPr userDrawn="1"/>
        </p:nvSpPr>
        <p:spPr bwMode="auto">
          <a:xfrm>
            <a:off x="5523415" y="5390530"/>
            <a:ext cx="940772" cy="940773"/>
          </a:xfrm>
          <a:prstGeom prst="rect">
            <a:avLst/>
          </a:prstGeom>
          <a:solidFill>
            <a:srgbClr val="00AA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30" name="Content Placeholder 6"/>
          <p:cNvSpPr txBox="1">
            <a:spLocks/>
          </p:cNvSpPr>
          <p:nvPr userDrawn="1"/>
        </p:nvSpPr>
        <p:spPr bwMode="auto">
          <a:xfrm>
            <a:off x="7583450" y="6346092"/>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D31245"/>
                </a:solidFill>
              </a:rPr>
              <a:t>211/18/69</a:t>
            </a:r>
          </a:p>
        </p:txBody>
      </p:sp>
      <p:sp>
        <p:nvSpPr>
          <p:cNvPr id="31" name="Content Placeholder 6"/>
          <p:cNvSpPr txBox="1">
            <a:spLocks/>
          </p:cNvSpPr>
          <p:nvPr userDrawn="1"/>
        </p:nvSpPr>
        <p:spPr bwMode="auto">
          <a:xfrm>
            <a:off x="5508175" y="6346092"/>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00B37E"/>
                </a:solidFill>
              </a:rPr>
              <a:t>0/170/126</a:t>
            </a:r>
          </a:p>
        </p:txBody>
      </p:sp>
      <p:sp>
        <p:nvSpPr>
          <p:cNvPr id="32" name="Content Placeholder 6"/>
          <p:cNvSpPr txBox="1">
            <a:spLocks/>
          </p:cNvSpPr>
          <p:nvPr userDrawn="1"/>
        </p:nvSpPr>
        <p:spPr bwMode="auto">
          <a:xfrm>
            <a:off x="3772980" y="2952922"/>
            <a:ext cx="4804582" cy="452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90000"/>
              </a:lnSpc>
              <a:spcBef>
                <a:spcPts val="500"/>
              </a:spcBef>
              <a:spcAft>
                <a:spcPts val="500"/>
              </a:spcAft>
              <a:buClr>
                <a:schemeClr val="bg1">
                  <a:lumMod val="50000"/>
                </a:schemeClr>
              </a:buClr>
              <a:buSzPct val="85000"/>
              <a:buFont typeface="Arial" panose="020B0604020202020204" pitchFamily="34" charset="0"/>
              <a:buChar char="•"/>
              <a:defRPr sz="2400">
                <a:solidFill>
                  <a:schemeClr val="tx1"/>
                </a:solidFill>
                <a:latin typeface="+mn-lt"/>
                <a:ea typeface="+mn-ea"/>
                <a:cs typeface="+mn-cs"/>
              </a:defRPr>
            </a:lvl1pPr>
            <a:lvl2pPr marL="460375" indent="-231775" algn="l" rtl="0" eaLnBrk="0" fontAlgn="base" hangingPunct="0">
              <a:lnSpc>
                <a:spcPct val="90000"/>
              </a:lnSpc>
              <a:spcBef>
                <a:spcPts val="500"/>
              </a:spcBef>
              <a:spcAft>
                <a:spcPts val="500"/>
              </a:spcAft>
              <a:buClr>
                <a:schemeClr val="bg1">
                  <a:lumMod val="50000"/>
                </a:schemeClr>
              </a:buClr>
              <a:buChar char="–"/>
              <a:defRPr sz="2000">
                <a:solidFill>
                  <a:schemeClr val="tx1"/>
                </a:solidFill>
                <a:latin typeface="+mn-lt"/>
              </a:defRPr>
            </a:lvl2pPr>
            <a:lvl3pPr marL="685800" indent="-169863"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3pPr>
            <a:lvl4pPr marL="914400" indent="-169863"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4pPr>
            <a:lvl5pPr marL="1201738" indent="-168275"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r">
              <a:buClr>
                <a:srgbClr val="FFFFFF">
                  <a:lumMod val="50000"/>
                </a:srgbClr>
              </a:buClr>
              <a:buFont typeface="Arial" panose="020B0604020202020204" pitchFamily="34" charset="0"/>
              <a:buNone/>
            </a:pPr>
            <a:r>
              <a:rPr lang="en-US" sz="2000" b="1" kern="0">
                <a:solidFill>
                  <a:srgbClr val="3F4040"/>
                </a:solidFill>
              </a:rPr>
              <a:t>Core Theme Colors</a:t>
            </a:r>
          </a:p>
        </p:txBody>
      </p:sp>
      <p:sp>
        <p:nvSpPr>
          <p:cNvPr id="33" name="Rectangle 32"/>
          <p:cNvSpPr/>
          <p:nvPr userDrawn="1"/>
        </p:nvSpPr>
        <p:spPr bwMode="auto">
          <a:xfrm>
            <a:off x="7620000" y="1521124"/>
            <a:ext cx="940772" cy="940773"/>
          </a:xfrm>
          <a:prstGeom prst="rect">
            <a:avLst/>
          </a:prstGeom>
          <a:solidFill>
            <a:schemeClr val="accent6"/>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34" name="Content Placeholder 6"/>
          <p:cNvSpPr txBox="1">
            <a:spLocks/>
          </p:cNvSpPr>
          <p:nvPr userDrawn="1"/>
        </p:nvSpPr>
        <p:spPr bwMode="auto">
          <a:xfrm>
            <a:off x="7597289"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6E298D"/>
                </a:solidFill>
              </a:rPr>
              <a:t>110/41/141</a:t>
            </a:r>
          </a:p>
        </p:txBody>
      </p:sp>
      <p:sp>
        <p:nvSpPr>
          <p:cNvPr id="35" name="Rectangle 34"/>
          <p:cNvSpPr/>
          <p:nvPr userDrawn="1"/>
        </p:nvSpPr>
        <p:spPr>
          <a:xfrm>
            <a:off x="5510662" y="4686324"/>
            <a:ext cx="3066900" cy="646331"/>
          </a:xfrm>
          <a:prstGeom prst="rect">
            <a:avLst/>
          </a:prstGeom>
        </p:spPr>
        <p:txBody>
          <a:bodyPr wrap="square">
            <a:spAutoFit/>
          </a:bodyPr>
          <a:lstStyle/>
          <a:p>
            <a:pPr algn="r"/>
            <a:r>
              <a:rPr lang="en-US" sz="1200" b="1" kern="0">
                <a:solidFill>
                  <a:srgbClr val="3F4040"/>
                </a:solidFill>
              </a:rPr>
              <a:t>Limit color use to the core theme colors, their light/dark variations and the additional brand colors below</a:t>
            </a:r>
          </a:p>
        </p:txBody>
      </p:sp>
      <p:sp>
        <p:nvSpPr>
          <p:cNvPr id="36" name="Rectangle 35"/>
          <p:cNvSpPr/>
          <p:nvPr userDrawn="1"/>
        </p:nvSpPr>
        <p:spPr>
          <a:xfrm>
            <a:off x="4267200" y="3239221"/>
            <a:ext cx="4310362" cy="415498"/>
          </a:xfrm>
          <a:prstGeom prst="rect">
            <a:avLst/>
          </a:prstGeom>
        </p:spPr>
        <p:txBody>
          <a:bodyPr wrap="square">
            <a:spAutoFit/>
          </a:bodyPr>
          <a:lstStyle/>
          <a:p>
            <a:pPr algn="r"/>
            <a:r>
              <a:rPr lang="en-US" sz="1000" i="1" kern="0">
                <a:solidFill>
                  <a:srgbClr val="3F4040"/>
                </a:solidFill>
              </a:rPr>
              <a:t>There are duplicates of Emerson Blue in the Theme Colors. </a:t>
            </a:r>
            <a:br>
              <a:rPr lang="en-US" sz="1000" i="1" kern="0">
                <a:solidFill>
                  <a:srgbClr val="3F4040"/>
                </a:solidFill>
              </a:rPr>
            </a:br>
            <a:r>
              <a:rPr lang="en-US" sz="1000" i="1" kern="0">
                <a:solidFill>
                  <a:srgbClr val="3F4040"/>
                </a:solidFill>
              </a:rPr>
              <a:t>This is intentional and either can be used.</a:t>
            </a:r>
          </a:p>
        </p:txBody>
      </p:sp>
      <p:sp>
        <p:nvSpPr>
          <p:cNvPr id="37" name="Rectangle 36"/>
          <p:cNvSpPr/>
          <p:nvPr userDrawn="1"/>
        </p:nvSpPr>
        <p:spPr>
          <a:xfrm>
            <a:off x="2450653" y="1203270"/>
            <a:ext cx="1992275" cy="246221"/>
          </a:xfrm>
          <a:prstGeom prst="rect">
            <a:avLst/>
          </a:prstGeom>
        </p:spPr>
        <p:txBody>
          <a:bodyPr wrap="square">
            <a:spAutoFit/>
          </a:bodyPr>
          <a:lstStyle/>
          <a:p>
            <a:r>
              <a:rPr lang="en-US" sz="1000" b="1" kern="0">
                <a:solidFill>
                  <a:srgbClr val="004B8D"/>
                </a:solidFill>
              </a:rPr>
              <a:t>Default Chart Color Order</a:t>
            </a:r>
          </a:p>
        </p:txBody>
      </p:sp>
      <p:cxnSp>
        <p:nvCxnSpPr>
          <p:cNvPr id="38" name="Straight Arrow Connector 37"/>
          <p:cNvCxnSpPr/>
          <p:nvPr userDrawn="1"/>
        </p:nvCxnSpPr>
        <p:spPr bwMode="auto">
          <a:xfrm>
            <a:off x="4236720" y="1311140"/>
            <a:ext cx="4297680" cy="0"/>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sp>
        <p:nvSpPr>
          <p:cNvPr id="39" name="TextBox 38"/>
          <p:cNvSpPr txBox="1"/>
          <p:nvPr userDrawn="1"/>
        </p:nvSpPr>
        <p:spPr bwMode="auto">
          <a:xfrm>
            <a:off x="2547996"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1</a:t>
            </a:r>
          </a:p>
        </p:txBody>
      </p:sp>
      <p:sp>
        <p:nvSpPr>
          <p:cNvPr id="40" name="TextBox 39"/>
          <p:cNvSpPr txBox="1"/>
          <p:nvPr userDrawn="1"/>
        </p:nvSpPr>
        <p:spPr bwMode="auto">
          <a:xfrm>
            <a:off x="3569208"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2</a:t>
            </a:r>
          </a:p>
        </p:txBody>
      </p:sp>
      <p:sp>
        <p:nvSpPr>
          <p:cNvPr id="41" name="TextBox 40"/>
          <p:cNvSpPr txBox="1"/>
          <p:nvPr userDrawn="1"/>
        </p:nvSpPr>
        <p:spPr bwMode="auto">
          <a:xfrm>
            <a:off x="4572000"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3</a:t>
            </a:r>
          </a:p>
        </p:txBody>
      </p:sp>
      <p:sp>
        <p:nvSpPr>
          <p:cNvPr id="42" name="TextBox 41"/>
          <p:cNvSpPr txBox="1"/>
          <p:nvPr userDrawn="1"/>
        </p:nvSpPr>
        <p:spPr bwMode="auto">
          <a:xfrm>
            <a:off x="5602224"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4</a:t>
            </a:r>
          </a:p>
        </p:txBody>
      </p:sp>
      <p:sp>
        <p:nvSpPr>
          <p:cNvPr id="43" name="TextBox 42"/>
          <p:cNvSpPr txBox="1"/>
          <p:nvPr userDrawn="1"/>
        </p:nvSpPr>
        <p:spPr bwMode="auto">
          <a:xfrm>
            <a:off x="6629400"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5</a:t>
            </a:r>
          </a:p>
        </p:txBody>
      </p:sp>
      <p:sp>
        <p:nvSpPr>
          <p:cNvPr id="44" name="TextBox 43"/>
          <p:cNvSpPr txBox="1"/>
          <p:nvPr userDrawn="1"/>
        </p:nvSpPr>
        <p:spPr bwMode="auto">
          <a:xfrm>
            <a:off x="7620000"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6</a:t>
            </a:r>
          </a:p>
        </p:txBody>
      </p:sp>
      <p:sp>
        <p:nvSpPr>
          <p:cNvPr id="45" name="Rectangle 44"/>
          <p:cNvSpPr/>
          <p:nvPr userDrawn="1"/>
        </p:nvSpPr>
        <p:spPr bwMode="auto">
          <a:xfrm>
            <a:off x="4448526" y="5390530"/>
            <a:ext cx="940772" cy="940773"/>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200" b="1" kern="0">
                <a:solidFill>
                  <a:srgbClr val="3F4040"/>
                </a:solidFill>
              </a:rPr>
              <a:t>Grey </a:t>
            </a:r>
            <a:br>
              <a:rPr lang="en-US" sz="1200" b="1" kern="0">
                <a:solidFill>
                  <a:srgbClr val="3F4040"/>
                </a:solidFill>
              </a:rPr>
            </a:br>
            <a:r>
              <a:rPr lang="en-US" sz="1200" b="1" kern="0">
                <a:solidFill>
                  <a:srgbClr val="3F4040"/>
                </a:solidFill>
              </a:rPr>
              <a:t>Call-out </a:t>
            </a:r>
            <a:r>
              <a:rPr lang="en-US" sz="1000" i="1" kern="0">
                <a:solidFill>
                  <a:srgbClr val="3F4040"/>
                </a:solidFill>
              </a:rPr>
              <a:t>First variation under white</a:t>
            </a:r>
          </a:p>
        </p:txBody>
      </p:sp>
      <p:sp>
        <p:nvSpPr>
          <p:cNvPr id="46" name="Content Placeholder 6"/>
          <p:cNvSpPr txBox="1">
            <a:spLocks/>
          </p:cNvSpPr>
          <p:nvPr userDrawn="1"/>
        </p:nvSpPr>
        <p:spPr bwMode="auto">
          <a:xfrm>
            <a:off x="4323431" y="6346092"/>
            <a:ext cx="1199984"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3F4040"/>
                </a:solidFill>
              </a:rPr>
              <a:t>242/242/242</a:t>
            </a:r>
          </a:p>
        </p:txBody>
      </p:sp>
      <p:sp>
        <p:nvSpPr>
          <p:cNvPr id="2" name="Title 1"/>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kumimoji="0" lang="en-US" sz="2800" b="0" i="0" u="none" strike="noStrike" kern="0" cap="none" spc="0" normalizeH="0" baseline="0" noProof="0">
                <a:ln>
                  <a:noFill/>
                </a:ln>
                <a:solidFill>
                  <a:srgbClr val="004B8D"/>
                </a:solidFill>
                <a:effectLst/>
                <a:uLnTx/>
                <a:uFillTx/>
                <a:latin typeface="+mn-lt"/>
                <a:ea typeface="+mj-ea"/>
                <a:cs typeface="+mj-cs"/>
              </a:rPr>
              <a:t>Template Theme Colors</a:t>
            </a:r>
            <a:endParaRPr lang="en-US"/>
          </a:p>
        </p:txBody>
      </p:sp>
    </p:spTree>
    <p:extLst>
      <p:ext uri="{BB962C8B-B14F-4D97-AF65-F5344CB8AC3E}">
        <p14:creationId xmlns:p14="http://schemas.microsoft.com/office/powerpoint/2010/main" val="332222356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e Color Wheel">
    <p:spTree>
      <p:nvGrpSpPr>
        <p:cNvPr id="1" name=""/>
        <p:cNvGrpSpPr/>
        <p:nvPr/>
      </p:nvGrpSpPr>
      <p:grpSpPr>
        <a:xfrm>
          <a:off x="0" y="0"/>
          <a:ext cx="0" cy="0"/>
          <a:chOff x="0" y="0"/>
          <a:chExt cx="0" cy="0"/>
        </a:xfrm>
      </p:grpSpPr>
      <p:grpSp>
        <p:nvGrpSpPr>
          <p:cNvPr id="48" name="Group 47"/>
          <p:cNvGrpSpPr/>
          <p:nvPr userDrawn="1"/>
        </p:nvGrpSpPr>
        <p:grpSpPr>
          <a:xfrm>
            <a:off x="5115227" y="1747458"/>
            <a:ext cx="2290371" cy="670337"/>
            <a:chOff x="5495453" y="1672306"/>
            <a:chExt cx="2290371" cy="416460"/>
          </a:xfrm>
        </p:grpSpPr>
        <p:cxnSp>
          <p:nvCxnSpPr>
            <p:cNvPr id="49" name="Straight Connector 48"/>
            <p:cNvCxnSpPr/>
            <p:nvPr/>
          </p:nvCxnSpPr>
          <p:spPr bwMode="auto">
            <a:xfrm flipV="1">
              <a:off x="5495453" y="1672306"/>
              <a:ext cx="416460" cy="416460"/>
            </a:xfrm>
            <a:prstGeom prst="line">
              <a:avLst/>
            </a:prstGeom>
            <a:solidFill>
              <a:schemeClr val="accent1"/>
            </a:solidFill>
            <a:ln w="9525" cap="flat" cmpd="sng" algn="ctr">
              <a:solidFill>
                <a:srgbClr val="D31245"/>
              </a:solidFill>
              <a:prstDash val="solid"/>
              <a:round/>
              <a:headEnd type="none" w="med" len="med"/>
              <a:tailEnd type="none" w="med" len="med"/>
            </a:ln>
            <a:effectLst/>
          </p:spPr>
        </p:cxnSp>
        <p:cxnSp>
          <p:nvCxnSpPr>
            <p:cNvPr id="50" name="Straight Connector 49"/>
            <p:cNvCxnSpPr/>
            <p:nvPr/>
          </p:nvCxnSpPr>
          <p:spPr bwMode="auto">
            <a:xfrm>
              <a:off x="5911913" y="1672306"/>
              <a:ext cx="1873911" cy="0"/>
            </a:xfrm>
            <a:prstGeom prst="line">
              <a:avLst/>
            </a:prstGeom>
            <a:solidFill>
              <a:schemeClr val="accent1"/>
            </a:solidFill>
            <a:ln w="9525" cap="flat" cmpd="sng" algn="ctr">
              <a:solidFill>
                <a:srgbClr val="D31245"/>
              </a:solidFill>
              <a:prstDash val="solid"/>
              <a:round/>
              <a:headEnd type="none" w="med" len="med"/>
              <a:tailEnd type="none" w="med" len="med"/>
            </a:ln>
            <a:effectLst/>
          </p:spPr>
        </p:cxnSp>
      </p:grpSp>
      <p:sp>
        <p:nvSpPr>
          <p:cNvPr id="51" name="Text Box 5"/>
          <p:cNvSpPr txBox="1">
            <a:spLocks noChangeArrowheads="1"/>
          </p:cNvSpPr>
          <p:nvPr userDrawn="1"/>
        </p:nvSpPr>
        <p:spPr bwMode="auto">
          <a:xfrm>
            <a:off x="5631870" y="1382727"/>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D31245"/>
                </a:solidFill>
              </a:rPr>
              <a:t>211/18/69</a:t>
            </a:r>
          </a:p>
        </p:txBody>
      </p:sp>
      <p:grpSp>
        <p:nvGrpSpPr>
          <p:cNvPr id="52" name="Group 51"/>
          <p:cNvGrpSpPr/>
          <p:nvPr userDrawn="1"/>
        </p:nvGrpSpPr>
        <p:grpSpPr>
          <a:xfrm>
            <a:off x="2613194" y="2047416"/>
            <a:ext cx="3917612" cy="3715214"/>
            <a:chOff x="2711787" y="2044846"/>
            <a:chExt cx="4070014" cy="3859742"/>
          </a:xfrm>
        </p:grpSpPr>
        <p:graphicFrame>
          <p:nvGraphicFramePr>
            <p:cNvPr id="53" name="Content Placeholder 4"/>
            <p:cNvGraphicFramePr>
              <a:graphicFrameLocks/>
            </p:cNvGraphicFramePr>
            <p:nvPr/>
          </p:nvGraphicFramePr>
          <p:xfrm>
            <a:off x="2711787" y="2044846"/>
            <a:ext cx="4070014" cy="3859742"/>
          </p:xfrm>
          <a:graphic>
            <a:graphicData uri="http://schemas.openxmlformats.org/drawingml/2006/chart">
              <c:chart xmlns:c="http://schemas.openxmlformats.org/drawingml/2006/chart" xmlns:r="http://schemas.openxmlformats.org/officeDocument/2006/relationships" r:id="rId2"/>
            </a:graphicData>
          </a:graphic>
        </p:graphicFrame>
        <p:sp>
          <p:nvSpPr>
            <p:cNvPr id="54" name="Arc 53"/>
            <p:cNvSpPr/>
            <p:nvPr/>
          </p:nvSpPr>
          <p:spPr bwMode="auto">
            <a:xfrm>
              <a:off x="3061921" y="2352913"/>
              <a:ext cx="3142377" cy="3247251"/>
            </a:xfrm>
            <a:prstGeom prst="arc">
              <a:avLst>
                <a:gd name="adj1" fmla="val 21569528"/>
                <a:gd name="adj2" fmla="val 19957748"/>
              </a:avLst>
            </a:prstGeom>
            <a:noFill/>
            <a:ln w="38100" cap="rnd" cmpd="sng" algn="ctr">
              <a:solidFill>
                <a:schemeClr val="bg1"/>
              </a:solidFill>
              <a:prstDash val="sys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solidFill>
                  <a:srgbClr val="004B8D"/>
                </a:solidFill>
                <a:latin typeface="Times" charset="0"/>
              </a:endParaRPr>
            </a:p>
          </p:txBody>
        </p:sp>
      </p:grpSp>
      <p:cxnSp>
        <p:nvCxnSpPr>
          <p:cNvPr id="55" name="Straight Connector 54"/>
          <p:cNvCxnSpPr/>
          <p:nvPr userDrawn="1"/>
        </p:nvCxnSpPr>
        <p:spPr bwMode="auto">
          <a:xfrm>
            <a:off x="5435192" y="2524503"/>
            <a:ext cx="2371919" cy="0"/>
          </a:xfrm>
          <a:prstGeom prst="line">
            <a:avLst/>
          </a:prstGeom>
          <a:solidFill>
            <a:schemeClr val="accent1"/>
          </a:solidFill>
          <a:ln w="9525" cap="flat" cmpd="sng" algn="ctr">
            <a:solidFill>
              <a:schemeClr val="accent5">
                <a:lumMod val="50000"/>
              </a:schemeClr>
            </a:solidFill>
            <a:prstDash val="solid"/>
            <a:round/>
            <a:headEnd type="none" w="med" len="med"/>
            <a:tailEnd type="none" w="med" len="med"/>
          </a:ln>
          <a:effectLst/>
        </p:spPr>
      </p:cxnSp>
      <p:sp>
        <p:nvSpPr>
          <p:cNvPr id="56" name="Text Box 5"/>
          <p:cNvSpPr txBox="1">
            <a:spLocks noChangeArrowheads="1"/>
          </p:cNvSpPr>
          <p:nvPr userDrawn="1"/>
        </p:nvSpPr>
        <p:spPr bwMode="auto">
          <a:xfrm>
            <a:off x="6200287" y="2159280"/>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F79428">
                    <a:lumMod val="50000"/>
                  </a:srgbClr>
                </a:solidFill>
              </a:rPr>
              <a:t>138/75/5</a:t>
            </a:r>
          </a:p>
        </p:txBody>
      </p:sp>
      <p:cxnSp>
        <p:nvCxnSpPr>
          <p:cNvPr id="57" name="Straight Connector 56"/>
          <p:cNvCxnSpPr/>
          <p:nvPr userDrawn="1"/>
        </p:nvCxnSpPr>
        <p:spPr bwMode="auto">
          <a:xfrm>
            <a:off x="6138455" y="3460222"/>
            <a:ext cx="2371919"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58" name="Text Box 5"/>
          <p:cNvSpPr txBox="1">
            <a:spLocks noChangeArrowheads="1"/>
          </p:cNvSpPr>
          <p:nvPr userDrawn="1"/>
        </p:nvSpPr>
        <p:spPr bwMode="auto">
          <a:xfrm>
            <a:off x="6484388" y="3094999"/>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004B8D"/>
                </a:solidFill>
              </a:rPr>
              <a:t>0/75/141</a:t>
            </a:r>
          </a:p>
        </p:txBody>
      </p:sp>
      <p:grpSp>
        <p:nvGrpSpPr>
          <p:cNvPr id="59" name="Group 58"/>
          <p:cNvGrpSpPr/>
          <p:nvPr userDrawn="1"/>
        </p:nvGrpSpPr>
        <p:grpSpPr>
          <a:xfrm flipH="1">
            <a:off x="1594114" y="1747459"/>
            <a:ext cx="2290371" cy="670337"/>
            <a:chOff x="5495453" y="1672306"/>
            <a:chExt cx="2290371" cy="416460"/>
          </a:xfrm>
        </p:grpSpPr>
        <p:cxnSp>
          <p:nvCxnSpPr>
            <p:cNvPr id="60" name="Straight Connector 59"/>
            <p:cNvCxnSpPr/>
            <p:nvPr/>
          </p:nvCxnSpPr>
          <p:spPr bwMode="auto">
            <a:xfrm flipV="1">
              <a:off x="5495453" y="1672306"/>
              <a:ext cx="416460" cy="41646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61" name="Straight Connector 60"/>
            <p:cNvCxnSpPr/>
            <p:nvPr/>
          </p:nvCxnSpPr>
          <p:spPr bwMode="auto">
            <a:xfrm>
              <a:off x="5911913" y="1672306"/>
              <a:ext cx="1873911"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grpSp>
      <p:sp>
        <p:nvSpPr>
          <p:cNvPr id="62" name="Text Box 5"/>
          <p:cNvSpPr txBox="1">
            <a:spLocks noChangeArrowheads="1"/>
          </p:cNvSpPr>
          <p:nvPr userDrawn="1"/>
        </p:nvSpPr>
        <p:spPr bwMode="auto">
          <a:xfrm>
            <a:off x="1594115" y="1382727"/>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959797"/>
                </a:solidFill>
              </a:rPr>
              <a:t>149/151/151</a:t>
            </a:r>
          </a:p>
        </p:txBody>
      </p:sp>
      <p:cxnSp>
        <p:nvCxnSpPr>
          <p:cNvPr id="63" name="Straight Connector 62"/>
          <p:cNvCxnSpPr/>
          <p:nvPr userDrawn="1"/>
        </p:nvCxnSpPr>
        <p:spPr bwMode="auto">
          <a:xfrm>
            <a:off x="1047489" y="2624086"/>
            <a:ext cx="2371919" cy="0"/>
          </a:xfrm>
          <a:prstGeom prst="line">
            <a:avLst/>
          </a:prstGeom>
          <a:solidFill>
            <a:schemeClr val="accent1"/>
          </a:solidFill>
          <a:ln w="9525" cap="flat" cmpd="sng" algn="ctr">
            <a:solidFill>
              <a:srgbClr val="00AA7E"/>
            </a:solidFill>
            <a:prstDash val="solid"/>
            <a:round/>
            <a:headEnd type="none" w="med" len="med"/>
            <a:tailEnd type="none" w="med" len="med"/>
          </a:ln>
          <a:effectLst/>
        </p:spPr>
      </p:cxnSp>
      <p:sp>
        <p:nvSpPr>
          <p:cNvPr id="64" name="Text Box 5"/>
          <p:cNvSpPr txBox="1">
            <a:spLocks noChangeArrowheads="1"/>
          </p:cNvSpPr>
          <p:nvPr userDrawn="1"/>
        </p:nvSpPr>
        <p:spPr bwMode="auto">
          <a:xfrm>
            <a:off x="1047489" y="2258863"/>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00B37E"/>
                </a:solidFill>
              </a:rPr>
              <a:t>0/170/126</a:t>
            </a:r>
          </a:p>
        </p:txBody>
      </p:sp>
      <p:cxnSp>
        <p:nvCxnSpPr>
          <p:cNvPr id="65" name="Straight Connector 64"/>
          <p:cNvCxnSpPr/>
          <p:nvPr userDrawn="1"/>
        </p:nvCxnSpPr>
        <p:spPr bwMode="auto">
          <a:xfrm>
            <a:off x="513326" y="3551860"/>
            <a:ext cx="2371919" cy="0"/>
          </a:xfrm>
          <a:prstGeom prst="line">
            <a:avLst/>
          </a:prstGeom>
          <a:solidFill>
            <a:schemeClr val="accent1"/>
          </a:solidFill>
          <a:ln w="9525" cap="flat" cmpd="sng" algn="ctr">
            <a:solidFill>
              <a:schemeClr val="accent3">
                <a:lumMod val="40000"/>
                <a:lumOff val="60000"/>
              </a:schemeClr>
            </a:solidFill>
            <a:prstDash val="solid"/>
            <a:round/>
            <a:headEnd type="none" w="med" len="med"/>
            <a:tailEnd type="none" w="med" len="med"/>
          </a:ln>
          <a:effectLst/>
        </p:spPr>
      </p:cxnSp>
      <p:sp>
        <p:nvSpPr>
          <p:cNvPr id="66" name="Text Box 5"/>
          <p:cNvSpPr txBox="1">
            <a:spLocks noChangeArrowheads="1"/>
          </p:cNvSpPr>
          <p:nvPr userDrawn="1"/>
        </p:nvSpPr>
        <p:spPr bwMode="auto">
          <a:xfrm>
            <a:off x="740707" y="3186637"/>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87E5FF"/>
                </a:solidFill>
              </a:rPr>
              <a:t>135/229/255</a:t>
            </a:r>
          </a:p>
        </p:txBody>
      </p:sp>
      <p:cxnSp>
        <p:nvCxnSpPr>
          <p:cNvPr id="67" name="Straight Connector 66"/>
          <p:cNvCxnSpPr/>
          <p:nvPr userDrawn="1"/>
        </p:nvCxnSpPr>
        <p:spPr bwMode="auto">
          <a:xfrm>
            <a:off x="674626" y="4700041"/>
            <a:ext cx="2371919" cy="0"/>
          </a:xfrm>
          <a:prstGeom prst="line">
            <a:avLst/>
          </a:prstGeom>
          <a:solidFill>
            <a:schemeClr val="accent1"/>
          </a:solidFill>
          <a:ln w="9525" cap="flat" cmpd="sng" algn="ctr">
            <a:solidFill>
              <a:schemeClr val="accent6"/>
            </a:solidFill>
            <a:prstDash val="solid"/>
            <a:round/>
            <a:headEnd type="none" w="med" len="med"/>
            <a:tailEnd type="none" w="med" len="med"/>
          </a:ln>
          <a:effectLst/>
        </p:spPr>
      </p:cxnSp>
      <p:sp>
        <p:nvSpPr>
          <p:cNvPr id="68" name="Text Box 5"/>
          <p:cNvSpPr txBox="1">
            <a:spLocks noChangeArrowheads="1"/>
          </p:cNvSpPr>
          <p:nvPr userDrawn="1"/>
        </p:nvSpPr>
        <p:spPr bwMode="auto">
          <a:xfrm>
            <a:off x="902007" y="4334818"/>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6E298D"/>
                </a:solidFill>
              </a:rPr>
              <a:t>110/41/141</a:t>
            </a:r>
          </a:p>
        </p:txBody>
      </p:sp>
      <p:sp>
        <p:nvSpPr>
          <p:cNvPr id="69" name="Text Box 5"/>
          <p:cNvSpPr txBox="1">
            <a:spLocks noChangeArrowheads="1"/>
          </p:cNvSpPr>
          <p:nvPr userDrawn="1"/>
        </p:nvSpPr>
        <p:spPr bwMode="auto">
          <a:xfrm>
            <a:off x="1199968" y="5578240"/>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F79428"/>
                </a:solidFill>
              </a:rPr>
              <a:t>247/148/40</a:t>
            </a:r>
          </a:p>
        </p:txBody>
      </p:sp>
      <p:grpSp>
        <p:nvGrpSpPr>
          <p:cNvPr id="70" name="Group 69"/>
          <p:cNvGrpSpPr/>
          <p:nvPr userDrawn="1"/>
        </p:nvGrpSpPr>
        <p:grpSpPr>
          <a:xfrm flipV="1">
            <a:off x="5608999" y="5237432"/>
            <a:ext cx="2290371" cy="619052"/>
            <a:chOff x="5495453" y="1672306"/>
            <a:chExt cx="2290371" cy="416460"/>
          </a:xfrm>
        </p:grpSpPr>
        <p:cxnSp>
          <p:nvCxnSpPr>
            <p:cNvPr id="71" name="Straight Connector 70"/>
            <p:cNvCxnSpPr/>
            <p:nvPr/>
          </p:nvCxnSpPr>
          <p:spPr bwMode="auto">
            <a:xfrm flipV="1">
              <a:off x="5495453" y="1672306"/>
              <a:ext cx="416460" cy="41646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72" name="Straight Connector 71"/>
            <p:cNvCxnSpPr/>
            <p:nvPr/>
          </p:nvCxnSpPr>
          <p:spPr bwMode="auto">
            <a:xfrm>
              <a:off x="5911913" y="1672306"/>
              <a:ext cx="1873911" cy="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grpSp>
      <p:sp>
        <p:nvSpPr>
          <p:cNvPr id="73" name="Text Box 5"/>
          <p:cNvSpPr txBox="1">
            <a:spLocks noChangeArrowheads="1"/>
          </p:cNvSpPr>
          <p:nvPr userDrawn="1"/>
        </p:nvSpPr>
        <p:spPr bwMode="auto">
          <a:xfrm>
            <a:off x="6112909" y="5499969"/>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00A4D2"/>
                </a:solidFill>
              </a:rPr>
              <a:t>0/164/210</a:t>
            </a:r>
          </a:p>
        </p:txBody>
      </p:sp>
      <p:cxnSp>
        <p:nvCxnSpPr>
          <p:cNvPr id="74" name="Straight Connector 73"/>
          <p:cNvCxnSpPr/>
          <p:nvPr userDrawn="1"/>
        </p:nvCxnSpPr>
        <p:spPr bwMode="auto">
          <a:xfrm>
            <a:off x="6023778" y="4691226"/>
            <a:ext cx="2371919" cy="0"/>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
        <p:nvSpPr>
          <p:cNvPr id="75" name="Text Box 5"/>
          <p:cNvSpPr txBox="1">
            <a:spLocks noChangeArrowheads="1"/>
          </p:cNvSpPr>
          <p:nvPr userDrawn="1"/>
        </p:nvSpPr>
        <p:spPr bwMode="auto">
          <a:xfrm>
            <a:off x="6369711" y="4326003"/>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62BB46"/>
                </a:solidFill>
              </a:rPr>
              <a:t>98/187/70</a:t>
            </a:r>
          </a:p>
        </p:txBody>
      </p:sp>
      <p:sp>
        <p:nvSpPr>
          <p:cNvPr id="76" name="5-Point Star 75"/>
          <p:cNvSpPr/>
          <p:nvPr userDrawn="1"/>
        </p:nvSpPr>
        <p:spPr bwMode="white">
          <a:xfrm>
            <a:off x="5777654" y="3460222"/>
            <a:ext cx="394546" cy="394546"/>
          </a:xfrm>
          <a:prstGeom prst="star5">
            <a:avLst>
              <a:gd name="adj" fmla="val 26417"/>
              <a:gd name="hf" fmla="val 105146"/>
              <a:gd name="vf" fmla="val 110557"/>
            </a:avLst>
          </a:prstGeom>
          <a:solidFill>
            <a:schemeClr val="bg1"/>
          </a:solidFill>
          <a:ln w="38100">
            <a:solidFill>
              <a:schemeClr val="bg1"/>
            </a:solidFill>
            <a:round/>
            <a:headEnd/>
            <a:tailEnd/>
          </a:ln>
          <a:effectLst/>
        </p:spPr>
        <p:txBody>
          <a:bodyPr wrap="none" rtlCol="0" anchor="ctr"/>
          <a:lstStyle/>
          <a:p>
            <a:pPr algn="ctr" eaLnBrk="0" fontAlgn="base" hangingPunct="0">
              <a:spcBef>
                <a:spcPct val="0"/>
              </a:spcBef>
              <a:spcAft>
                <a:spcPct val="0"/>
              </a:spcAft>
            </a:pPr>
            <a:endParaRPr lang="en-US" sz="1400" b="1">
              <a:solidFill>
                <a:srgbClr val="FFFFFF"/>
              </a:solidFill>
            </a:endParaRPr>
          </a:p>
        </p:txBody>
      </p:sp>
      <p:grpSp>
        <p:nvGrpSpPr>
          <p:cNvPr id="77" name="Group 76"/>
          <p:cNvGrpSpPr/>
          <p:nvPr userDrawn="1"/>
        </p:nvGrpSpPr>
        <p:grpSpPr>
          <a:xfrm flipH="1" flipV="1">
            <a:off x="1177898" y="5315703"/>
            <a:ext cx="2290371" cy="619052"/>
            <a:chOff x="5495453" y="1672306"/>
            <a:chExt cx="2290371" cy="416460"/>
          </a:xfrm>
        </p:grpSpPr>
        <p:cxnSp>
          <p:nvCxnSpPr>
            <p:cNvPr id="78" name="Straight Connector 77"/>
            <p:cNvCxnSpPr/>
            <p:nvPr/>
          </p:nvCxnSpPr>
          <p:spPr bwMode="auto">
            <a:xfrm flipV="1">
              <a:off x="5495453" y="1672306"/>
              <a:ext cx="416460" cy="416460"/>
            </a:xfrm>
            <a:prstGeom prst="line">
              <a:avLst/>
            </a:prstGeom>
            <a:solidFill>
              <a:schemeClr val="accent1"/>
            </a:solidFill>
            <a:ln w="9525" cap="flat" cmpd="sng" algn="ctr">
              <a:solidFill>
                <a:schemeClr val="accent5"/>
              </a:solidFill>
              <a:prstDash val="solid"/>
              <a:round/>
              <a:headEnd type="none" w="med" len="med"/>
              <a:tailEnd type="none" w="med" len="med"/>
            </a:ln>
            <a:effectLst/>
          </p:spPr>
        </p:cxnSp>
        <p:cxnSp>
          <p:nvCxnSpPr>
            <p:cNvPr id="79" name="Straight Connector 78"/>
            <p:cNvCxnSpPr/>
            <p:nvPr/>
          </p:nvCxnSpPr>
          <p:spPr bwMode="auto">
            <a:xfrm>
              <a:off x="5911913" y="1672306"/>
              <a:ext cx="1873911" cy="0"/>
            </a:xfrm>
            <a:prstGeom prst="line">
              <a:avLst/>
            </a:prstGeom>
            <a:solidFill>
              <a:schemeClr val="accent1"/>
            </a:solidFill>
            <a:ln w="9525" cap="flat" cmpd="sng" algn="ctr">
              <a:solidFill>
                <a:schemeClr val="accent5"/>
              </a:solidFill>
              <a:prstDash val="solid"/>
              <a:round/>
              <a:headEnd type="none" w="med" len="med"/>
              <a:tailEnd type="none" w="med" len="med"/>
            </a:ln>
            <a:effectLst/>
          </p:spPr>
        </p:cxnSp>
      </p:grpSp>
      <p:sp>
        <p:nvSpPr>
          <p:cNvPr id="80" name="TextBox 79"/>
          <p:cNvSpPr txBox="1"/>
          <p:nvPr userDrawn="1"/>
        </p:nvSpPr>
        <p:spPr>
          <a:xfrm>
            <a:off x="4160520" y="3550920"/>
            <a:ext cx="1505461" cy="369332"/>
          </a:xfrm>
          <a:prstGeom prst="rect">
            <a:avLst/>
          </a:prstGeom>
          <a:noFill/>
        </p:spPr>
        <p:txBody>
          <a:bodyPr wrap="square" rtlCol="0">
            <a:spAutoFit/>
          </a:bodyPr>
          <a:lstStyle/>
          <a:p>
            <a:pPr algn="r" fontAlgn="base">
              <a:spcBef>
                <a:spcPct val="0"/>
              </a:spcBef>
              <a:spcAft>
                <a:spcPct val="0"/>
              </a:spcAft>
            </a:pPr>
            <a:r>
              <a:rPr lang="en-US" b="1">
                <a:solidFill>
                  <a:srgbClr val="004B8D"/>
                </a:solidFill>
              </a:rPr>
              <a:t>Start Here</a:t>
            </a:r>
          </a:p>
        </p:txBody>
      </p:sp>
      <p:grpSp>
        <p:nvGrpSpPr>
          <p:cNvPr id="81" name="Group 80"/>
          <p:cNvGrpSpPr/>
          <p:nvPr userDrawn="1"/>
        </p:nvGrpSpPr>
        <p:grpSpPr>
          <a:xfrm flipH="1" flipV="1">
            <a:off x="2885245" y="5300594"/>
            <a:ext cx="1994908" cy="978285"/>
            <a:chOff x="5495453" y="1672306"/>
            <a:chExt cx="3189700" cy="416460"/>
          </a:xfrm>
        </p:grpSpPr>
        <p:cxnSp>
          <p:nvCxnSpPr>
            <p:cNvPr id="82" name="Straight Connector 81"/>
            <p:cNvCxnSpPr/>
            <p:nvPr/>
          </p:nvCxnSpPr>
          <p:spPr bwMode="auto">
            <a:xfrm flipV="1">
              <a:off x="5495453" y="1672306"/>
              <a:ext cx="416460" cy="416460"/>
            </a:xfrm>
            <a:prstGeom prst="line">
              <a:avLst/>
            </a:prstGeom>
            <a:solidFill>
              <a:schemeClr val="accent1"/>
            </a:solidFill>
            <a:ln w="9525" cap="flat" cmpd="sng" algn="ctr">
              <a:solidFill>
                <a:schemeClr val="accent4"/>
              </a:solidFill>
              <a:prstDash val="solid"/>
              <a:round/>
              <a:headEnd type="none" w="med" len="med"/>
              <a:tailEnd type="none" w="med" len="med"/>
            </a:ln>
            <a:effectLst/>
          </p:spPr>
        </p:cxnSp>
        <p:cxnSp>
          <p:nvCxnSpPr>
            <p:cNvPr id="83" name="Straight Connector 82"/>
            <p:cNvCxnSpPr/>
            <p:nvPr/>
          </p:nvCxnSpPr>
          <p:spPr bwMode="auto">
            <a:xfrm flipV="1">
              <a:off x="5911911" y="1672306"/>
              <a:ext cx="2773242" cy="0"/>
            </a:xfrm>
            <a:prstGeom prst="line">
              <a:avLst/>
            </a:prstGeom>
            <a:solidFill>
              <a:schemeClr val="accent1"/>
            </a:solidFill>
            <a:ln w="9525" cap="flat" cmpd="sng" algn="ctr">
              <a:solidFill>
                <a:schemeClr val="accent4"/>
              </a:solidFill>
              <a:prstDash val="solid"/>
              <a:round/>
              <a:headEnd type="none" w="med" len="med"/>
              <a:tailEnd type="none" w="med" len="med"/>
            </a:ln>
            <a:effectLst/>
          </p:spPr>
        </p:cxnSp>
      </p:grpSp>
      <p:sp>
        <p:nvSpPr>
          <p:cNvPr id="84" name="Text Box 5"/>
          <p:cNvSpPr txBox="1">
            <a:spLocks noChangeArrowheads="1"/>
          </p:cNvSpPr>
          <p:nvPr userDrawn="1"/>
        </p:nvSpPr>
        <p:spPr bwMode="auto">
          <a:xfrm>
            <a:off x="2926404" y="5869301"/>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FFCF22"/>
                </a:solidFill>
              </a:rPr>
              <a:t>255/207/34</a:t>
            </a:r>
          </a:p>
        </p:txBody>
      </p:sp>
      <p:sp>
        <p:nvSpPr>
          <p:cNvPr id="85" name="Text Box 84"/>
          <p:cNvSpPr txBox="1">
            <a:spLocks noChangeArrowheads="1"/>
          </p:cNvSpPr>
          <p:nvPr userDrawn="1"/>
        </p:nvSpPr>
        <p:spPr bwMode="auto">
          <a:xfrm>
            <a:off x="6443267" y="3473548"/>
            <a:ext cx="2067107" cy="609398"/>
          </a:xfrm>
          <a:prstGeom prst="rect">
            <a:avLst/>
          </a:prstGeom>
          <a:noFill/>
          <a:ln w="9525">
            <a:noFill/>
            <a:miter lim="800000"/>
            <a:headEnd/>
            <a:tailEnd/>
          </a:ln>
        </p:spPr>
        <p:txBody>
          <a:bodyPr wrap="square">
            <a:spAutoFit/>
          </a:bodyPr>
          <a:lstStyle/>
          <a:p>
            <a:pPr eaLnBrk="0" hangingPunct="0">
              <a:lnSpc>
                <a:spcPct val="105000"/>
              </a:lnSpc>
            </a:pPr>
            <a:r>
              <a:rPr lang="en-US" sz="1600">
                <a:solidFill>
                  <a:srgbClr val="3F4040"/>
                </a:solidFill>
              </a:rPr>
              <a:t>External Tombstone Background Color</a:t>
            </a:r>
          </a:p>
        </p:txBody>
      </p:sp>
      <p:sp>
        <p:nvSpPr>
          <p:cNvPr id="86" name="Text Box 84"/>
          <p:cNvSpPr txBox="1">
            <a:spLocks noChangeArrowheads="1"/>
          </p:cNvSpPr>
          <p:nvPr userDrawn="1"/>
        </p:nvSpPr>
        <p:spPr bwMode="auto">
          <a:xfrm>
            <a:off x="6200287" y="5873795"/>
            <a:ext cx="1945187" cy="609398"/>
          </a:xfrm>
          <a:prstGeom prst="rect">
            <a:avLst/>
          </a:prstGeom>
          <a:noFill/>
          <a:ln w="9525">
            <a:noFill/>
            <a:miter lim="800000"/>
            <a:headEnd/>
            <a:tailEnd/>
          </a:ln>
        </p:spPr>
        <p:txBody>
          <a:bodyPr wrap="square">
            <a:spAutoFit/>
          </a:bodyPr>
          <a:lstStyle/>
          <a:p>
            <a:pPr eaLnBrk="0" hangingPunct="0">
              <a:lnSpc>
                <a:spcPct val="105000"/>
              </a:lnSpc>
            </a:pPr>
            <a:r>
              <a:rPr lang="en-US" sz="1600">
                <a:solidFill>
                  <a:srgbClr val="3F4040"/>
                </a:solidFill>
              </a:rPr>
              <a:t>Tombstone </a:t>
            </a:r>
            <a:br>
              <a:rPr lang="en-US" sz="1600">
                <a:solidFill>
                  <a:srgbClr val="3F4040"/>
                </a:solidFill>
              </a:rPr>
            </a:br>
            <a:r>
              <a:rPr lang="en-US" sz="1600">
                <a:solidFill>
                  <a:srgbClr val="3F4040"/>
                </a:solidFill>
              </a:rPr>
              <a:t>Line Color</a:t>
            </a:r>
          </a:p>
        </p:txBody>
      </p:sp>
      <p:sp>
        <p:nvSpPr>
          <p:cNvPr id="2" name="Title 1"/>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kumimoji="0" lang="en-US" sz="2800" b="0" i="0" u="none" strike="noStrike" kern="0" cap="none" spc="0" normalizeH="0" baseline="0" noProof="0">
                <a:ln>
                  <a:noFill/>
                </a:ln>
                <a:solidFill>
                  <a:srgbClr val="004B8D"/>
                </a:solidFill>
                <a:effectLst/>
                <a:uLnTx/>
                <a:uFillTx/>
                <a:latin typeface="+mn-lt"/>
                <a:ea typeface="+mj-ea"/>
                <a:cs typeface="+mj-cs"/>
              </a:rPr>
              <a:t>The Color Wheel</a:t>
            </a:r>
            <a:endParaRPr lang="en-US"/>
          </a:p>
        </p:txBody>
      </p:sp>
    </p:spTree>
    <p:extLst>
      <p:ext uri="{BB962C8B-B14F-4D97-AF65-F5344CB8AC3E}">
        <p14:creationId xmlns:p14="http://schemas.microsoft.com/office/powerpoint/2010/main" val="169218624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ear Space for Content">
    <p:spTree>
      <p:nvGrpSpPr>
        <p:cNvPr id="1" name=""/>
        <p:cNvGrpSpPr/>
        <p:nvPr/>
      </p:nvGrpSpPr>
      <p:grpSpPr>
        <a:xfrm>
          <a:off x="0" y="0"/>
          <a:ext cx="0" cy="0"/>
          <a:chOff x="0" y="0"/>
          <a:chExt cx="0" cy="0"/>
        </a:xfrm>
      </p:grpSpPr>
      <p:sp>
        <p:nvSpPr>
          <p:cNvPr id="44" name="Rectangle 43"/>
          <p:cNvSpPr/>
          <p:nvPr userDrawn="1"/>
        </p:nvSpPr>
        <p:spPr bwMode="auto">
          <a:xfrm>
            <a:off x="223736" y="1339850"/>
            <a:ext cx="8686800" cy="5291910"/>
          </a:xfrm>
          <a:prstGeom prst="rect">
            <a:avLst/>
          </a:prstGeom>
          <a:solidFill>
            <a:schemeClr val="accent1"/>
          </a:solidFill>
          <a:ln w="9525">
            <a:noFill/>
            <a:round/>
            <a:headEnd/>
            <a:tailEnd/>
          </a:ln>
          <a:effectLst/>
        </p:spPr>
        <p:txBody>
          <a:bodyPr wrap="square" rtlCol="0" anchor="ctr"/>
          <a:lstStyle/>
          <a:p>
            <a:pPr algn="ctr" eaLnBrk="0" fontAlgn="base" hangingPunct="0">
              <a:spcBef>
                <a:spcPct val="0"/>
              </a:spcBef>
              <a:spcAft>
                <a:spcPct val="0"/>
              </a:spcAft>
            </a:pPr>
            <a:r>
              <a:rPr lang="en-US" b="1">
                <a:solidFill>
                  <a:srgbClr val="FFFFFF"/>
                </a:solidFill>
              </a:rPr>
              <a:t>Keep content within this blue space </a:t>
            </a:r>
            <a:br>
              <a:rPr lang="en-US" b="1">
                <a:solidFill>
                  <a:srgbClr val="FFFFFF"/>
                </a:solidFill>
              </a:rPr>
            </a:br>
            <a:r>
              <a:rPr lang="en-US" b="1">
                <a:solidFill>
                  <a:srgbClr val="FFFFFF"/>
                </a:solidFill>
              </a:rPr>
              <a:t>so that critical information </a:t>
            </a:r>
            <a:br>
              <a:rPr lang="en-US" b="1">
                <a:solidFill>
                  <a:srgbClr val="FFFFFF"/>
                </a:solidFill>
              </a:rPr>
            </a:br>
            <a:r>
              <a:rPr lang="en-US" b="1">
                <a:solidFill>
                  <a:srgbClr val="FFFFFF"/>
                </a:solidFill>
              </a:rPr>
              <a:t>does not get cut off</a:t>
            </a:r>
          </a:p>
          <a:p>
            <a:pPr algn="ctr" eaLnBrk="0" fontAlgn="base" hangingPunct="0">
              <a:spcBef>
                <a:spcPct val="0"/>
              </a:spcBef>
              <a:spcAft>
                <a:spcPct val="0"/>
              </a:spcAft>
            </a:pPr>
            <a:endParaRPr lang="en-US">
              <a:solidFill>
                <a:srgbClr val="FFFFFF"/>
              </a:solidFill>
            </a:endParaRPr>
          </a:p>
          <a:p>
            <a:pPr algn="ctr" eaLnBrk="0" fontAlgn="base" hangingPunct="0">
              <a:spcBef>
                <a:spcPct val="0"/>
              </a:spcBef>
              <a:spcAft>
                <a:spcPct val="0"/>
              </a:spcAft>
            </a:pPr>
            <a:r>
              <a:rPr lang="en-US" sz="1600" i="1">
                <a:solidFill>
                  <a:srgbClr val="FFFFFF"/>
                </a:solidFill>
              </a:rPr>
              <a:t>Graphics such as color blocks (tombstones and angle headers)</a:t>
            </a:r>
            <a:br>
              <a:rPr lang="en-US" sz="1600" i="1">
                <a:solidFill>
                  <a:srgbClr val="FFFFFF"/>
                </a:solidFill>
              </a:rPr>
            </a:br>
            <a:r>
              <a:rPr lang="en-US" sz="1600" i="1">
                <a:solidFill>
                  <a:srgbClr val="FFFFFF"/>
                </a:solidFill>
              </a:rPr>
              <a:t>and images can go to the edge of the slide</a:t>
            </a:r>
          </a:p>
        </p:txBody>
      </p:sp>
      <p:cxnSp>
        <p:nvCxnSpPr>
          <p:cNvPr id="45" name="Straight Arrow Connector 44"/>
          <p:cNvCxnSpPr/>
          <p:nvPr userDrawn="1"/>
        </p:nvCxnSpPr>
        <p:spPr bwMode="auto">
          <a:xfrm flipV="1">
            <a:off x="4567136" y="1468877"/>
            <a:ext cx="0" cy="1517514"/>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46" name="Straight Arrow Connector 45"/>
          <p:cNvCxnSpPr/>
          <p:nvPr userDrawn="1"/>
        </p:nvCxnSpPr>
        <p:spPr bwMode="auto">
          <a:xfrm>
            <a:off x="4567136" y="5165387"/>
            <a:ext cx="0" cy="1324582"/>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50" name="Straight Arrow Connector 49"/>
          <p:cNvCxnSpPr/>
          <p:nvPr userDrawn="1"/>
        </p:nvCxnSpPr>
        <p:spPr bwMode="auto">
          <a:xfrm rot="5400000" flipV="1">
            <a:off x="7777264" y="2970549"/>
            <a:ext cx="0" cy="1984442"/>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51" name="Straight Arrow Connector 50"/>
          <p:cNvCxnSpPr/>
          <p:nvPr userDrawn="1"/>
        </p:nvCxnSpPr>
        <p:spPr bwMode="auto">
          <a:xfrm rot="16200000" flipH="1" flipV="1">
            <a:off x="1303509" y="2980277"/>
            <a:ext cx="0" cy="1984442"/>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grpSp>
        <p:nvGrpSpPr>
          <p:cNvPr id="52" name="Group 51"/>
          <p:cNvGrpSpPr/>
          <p:nvPr userDrawn="1"/>
        </p:nvGrpSpPr>
        <p:grpSpPr>
          <a:xfrm>
            <a:off x="44756" y="3894075"/>
            <a:ext cx="140068" cy="156846"/>
            <a:chOff x="516181" y="5154456"/>
            <a:chExt cx="2213903" cy="511276"/>
          </a:xfrm>
        </p:grpSpPr>
        <p:cxnSp>
          <p:nvCxnSpPr>
            <p:cNvPr id="53" name="Straight Connector 52"/>
            <p:cNvCxnSpPr/>
            <p:nvPr/>
          </p:nvCxnSpPr>
          <p:spPr bwMode="auto">
            <a:xfrm>
              <a:off x="516181"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54" name="Straight Connector 53"/>
            <p:cNvCxnSpPr/>
            <p:nvPr/>
          </p:nvCxnSpPr>
          <p:spPr bwMode="auto">
            <a:xfrm flipH="1">
              <a:off x="529418"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grpSp>
        <p:nvGrpSpPr>
          <p:cNvPr id="55" name="Group 54"/>
          <p:cNvGrpSpPr/>
          <p:nvPr userDrawn="1"/>
        </p:nvGrpSpPr>
        <p:grpSpPr>
          <a:xfrm>
            <a:off x="8962416" y="3894075"/>
            <a:ext cx="140068" cy="156846"/>
            <a:chOff x="516181" y="5154456"/>
            <a:chExt cx="2213903" cy="511276"/>
          </a:xfrm>
        </p:grpSpPr>
        <p:cxnSp>
          <p:nvCxnSpPr>
            <p:cNvPr id="56" name="Straight Connector 55"/>
            <p:cNvCxnSpPr/>
            <p:nvPr/>
          </p:nvCxnSpPr>
          <p:spPr bwMode="auto">
            <a:xfrm>
              <a:off x="516181"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57" name="Straight Connector 56"/>
            <p:cNvCxnSpPr/>
            <p:nvPr/>
          </p:nvCxnSpPr>
          <p:spPr bwMode="auto">
            <a:xfrm flipH="1">
              <a:off x="529418"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grpSp>
        <p:nvGrpSpPr>
          <p:cNvPr id="58" name="Group 57"/>
          <p:cNvGrpSpPr/>
          <p:nvPr userDrawn="1"/>
        </p:nvGrpSpPr>
        <p:grpSpPr>
          <a:xfrm>
            <a:off x="4497102" y="6674982"/>
            <a:ext cx="140068" cy="156846"/>
            <a:chOff x="516181" y="5154456"/>
            <a:chExt cx="2213903" cy="511276"/>
          </a:xfrm>
        </p:grpSpPr>
        <p:cxnSp>
          <p:nvCxnSpPr>
            <p:cNvPr id="59" name="Straight Connector 58"/>
            <p:cNvCxnSpPr/>
            <p:nvPr/>
          </p:nvCxnSpPr>
          <p:spPr bwMode="auto">
            <a:xfrm>
              <a:off x="516181"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60" name="Straight Connector 59"/>
            <p:cNvCxnSpPr/>
            <p:nvPr/>
          </p:nvCxnSpPr>
          <p:spPr bwMode="auto">
            <a:xfrm flipH="1">
              <a:off x="529418"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sp>
        <p:nvSpPr>
          <p:cNvPr id="2" name="Title 1"/>
          <p:cNvSpPr>
            <a:spLocks noGrp="1"/>
          </p:cNvSpPr>
          <p:nvPr>
            <p:ph type="title" hasCustomPrompt="1"/>
          </p:nvPr>
        </p:nvSpPr>
        <p:spPr/>
        <p:txBody>
          <a:bodyPr/>
          <a:lstStyle/>
          <a:p>
            <a:r>
              <a:rPr lang="en-US"/>
              <a:t>Clear Space for Content </a:t>
            </a:r>
          </a:p>
        </p:txBody>
      </p:sp>
    </p:spTree>
    <p:extLst>
      <p:ext uri="{BB962C8B-B14F-4D97-AF65-F5344CB8AC3E}">
        <p14:creationId xmlns:p14="http://schemas.microsoft.com/office/powerpoint/2010/main" val="93914610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nes, Arrows and Call Ou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914400" rtl="0" eaLnBrk="0" fontAlgn="base" latinLnBrk="0" hangingPunct="0">
              <a:lnSpc>
                <a:spcPct val="85000"/>
              </a:lnSpc>
              <a:spcBef>
                <a:spcPct val="0"/>
              </a:spcBef>
              <a:spcAft>
                <a:spcPct val="0"/>
              </a:spcAft>
              <a:buClrTx/>
              <a:buSzTx/>
              <a:buFontTx/>
              <a:buNone/>
              <a:tabLst/>
              <a:defRPr kumimoji="0" lang="en-US" sz="2800" b="0" i="0" u="none" strike="noStrike" kern="0" cap="none" spc="0" normalizeH="0" baseline="0" noProof="0" smtClean="0">
                <a:ln>
                  <a:noFill/>
                </a:ln>
                <a:solidFill>
                  <a:srgbClr val="004B8D"/>
                </a:solidFill>
                <a:effectLst/>
                <a:uLnTx/>
                <a:uFillTx/>
              </a:defRPr>
            </a:lvl1pPr>
          </a:lstStyle>
          <a:p>
            <a:r>
              <a:rPr lang="en-US"/>
              <a:t>Lines, Arrows and Call Outs</a:t>
            </a:r>
          </a:p>
        </p:txBody>
      </p:sp>
      <p:cxnSp>
        <p:nvCxnSpPr>
          <p:cNvPr id="44" name="Straight Connector 43"/>
          <p:cNvCxnSpPr/>
          <p:nvPr userDrawn="1"/>
        </p:nvCxnSpPr>
        <p:spPr bwMode="auto">
          <a:xfrm>
            <a:off x="362139" y="2338807"/>
            <a:ext cx="2729414"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45" name="Straight Connector 44"/>
          <p:cNvCxnSpPr/>
          <p:nvPr userDrawn="1"/>
        </p:nvCxnSpPr>
        <p:spPr bwMode="auto">
          <a:xfrm>
            <a:off x="362139" y="1680930"/>
            <a:ext cx="2729414"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46" name="TextBox 45"/>
          <p:cNvSpPr txBox="1"/>
          <p:nvPr userDrawn="1"/>
        </p:nvSpPr>
        <p:spPr bwMode="auto">
          <a:xfrm>
            <a:off x="278095" y="1787085"/>
            <a:ext cx="2238569" cy="318549"/>
          </a:xfrm>
          <a:prstGeom prst="rect">
            <a:avLst/>
          </a:prstGeom>
          <a:noFill/>
          <a:ln w="9525">
            <a:noFill/>
            <a:miter lim="800000"/>
            <a:headEnd/>
            <a:tailEnd/>
          </a:ln>
        </p:spPr>
        <p:txBody>
          <a:bodyPr wrap="square" rtlCol="0">
            <a:spAutoFit/>
          </a:bodyPr>
          <a:lstStyle/>
          <a:p>
            <a:pPr eaLnBrk="0" hangingPunct="0">
              <a:lnSpc>
                <a:spcPct val="105000"/>
              </a:lnSpc>
            </a:pPr>
            <a:r>
              <a:rPr lang="en-US" sz="1400" b="1">
                <a:solidFill>
                  <a:srgbClr val="004B8D"/>
                </a:solidFill>
              </a:rPr>
              <a:t>1pt</a:t>
            </a:r>
            <a:r>
              <a:rPr lang="en-US" sz="1400">
                <a:solidFill>
                  <a:srgbClr val="004B8D"/>
                </a:solidFill>
              </a:rPr>
              <a:t> </a:t>
            </a:r>
            <a:r>
              <a:rPr lang="en-US" sz="1400">
                <a:solidFill>
                  <a:srgbClr val="3F4040"/>
                </a:solidFill>
              </a:rPr>
              <a:t>Template Header Line</a:t>
            </a:r>
          </a:p>
        </p:txBody>
      </p:sp>
      <p:sp>
        <p:nvSpPr>
          <p:cNvPr id="47" name="TextBox 46"/>
          <p:cNvSpPr txBox="1"/>
          <p:nvPr userDrawn="1"/>
        </p:nvSpPr>
        <p:spPr bwMode="auto">
          <a:xfrm>
            <a:off x="255459" y="2431745"/>
            <a:ext cx="2836094" cy="302840"/>
          </a:xfrm>
          <a:prstGeom prst="rect">
            <a:avLst/>
          </a:prstGeom>
          <a:noFill/>
          <a:ln w="9525">
            <a:noFill/>
            <a:miter lim="800000"/>
            <a:headEnd/>
            <a:tailEnd/>
          </a:ln>
        </p:spPr>
        <p:txBody>
          <a:bodyPr wrap="square" rtlCol="0">
            <a:spAutoFit/>
          </a:bodyPr>
          <a:lstStyle/>
          <a:p>
            <a:pPr eaLnBrk="0" hangingPunct="0">
              <a:lnSpc>
                <a:spcPct val="105000"/>
              </a:lnSpc>
            </a:pPr>
            <a:r>
              <a:rPr lang="en-US" sz="1400" b="1">
                <a:solidFill>
                  <a:srgbClr val="004B8D"/>
                </a:solidFill>
              </a:rPr>
              <a:t>4.5pt </a:t>
            </a:r>
            <a:r>
              <a:rPr lang="en-US" sz="1400">
                <a:solidFill>
                  <a:srgbClr val="3F4040"/>
                </a:solidFill>
              </a:rPr>
              <a:t>Callout/Tombstone Line</a:t>
            </a:r>
          </a:p>
        </p:txBody>
      </p:sp>
      <p:graphicFrame>
        <p:nvGraphicFramePr>
          <p:cNvPr id="48" name="Table 47"/>
          <p:cNvGraphicFramePr>
            <a:graphicFrameLocks noGrp="1"/>
          </p:cNvGraphicFramePr>
          <p:nvPr userDrawn="1"/>
        </p:nvGraphicFramePr>
        <p:xfrm>
          <a:off x="406983" y="3608850"/>
          <a:ext cx="1858697" cy="6400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49" name="Table 48"/>
          <p:cNvGraphicFramePr>
            <a:graphicFrameLocks noGrp="1"/>
          </p:cNvGraphicFramePr>
          <p:nvPr userDrawn="1"/>
        </p:nvGraphicFramePr>
        <p:xfrm>
          <a:off x="406983" y="4369341"/>
          <a:ext cx="1858697" cy="3352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sp>
        <p:nvSpPr>
          <p:cNvPr id="50" name="Freeform 7"/>
          <p:cNvSpPr>
            <a:spLocks/>
          </p:cNvSpPr>
          <p:nvPr userDrawn="1"/>
        </p:nvSpPr>
        <p:spPr bwMode="auto">
          <a:xfrm>
            <a:off x="8193740" y="2278208"/>
            <a:ext cx="506556" cy="365037"/>
          </a:xfrm>
          <a:custGeom>
            <a:avLst/>
            <a:gdLst>
              <a:gd name="T0" fmla="*/ 162 w 162"/>
              <a:gd name="T1" fmla="*/ 102 h 117"/>
              <a:gd name="T2" fmla="*/ 157 w 162"/>
              <a:gd name="T3" fmla="*/ 112 h 117"/>
              <a:gd name="T4" fmla="*/ 138 w 162"/>
              <a:gd name="T5" fmla="*/ 110 h 117"/>
              <a:gd name="T6" fmla="*/ 82 w 162"/>
              <a:gd name="T7" fmla="*/ 42 h 117"/>
              <a:gd name="T8" fmla="*/ 25 w 162"/>
              <a:gd name="T9" fmla="*/ 110 h 117"/>
              <a:gd name="T10" fmla="*/ 6 w 162"/>
              <a:gd name="T11" fmla="*/ 112 h 117"/>
              <a:gd name="T12" fmla="*/ 4 w 162"/>
              <a:gd name="T13" fmla="*/ 93 h 117"/>
              <a:gd name="T14" fmla="*/ 82 w 162"/>
              <a:gd name="T15" fmla="*/ 0 h 117"/>
              <a:gd name="T16" fmla="*/ 159 w 162"/>
              <a:gd name="T17" fmla="*/ 93 h 117"/>
              <a:gd name="T18" fmla="*/ 162 w 162"/>
              <a:gd name="T19" fmla="*/ 10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17">
                <a:moveTo>
                  <a:pt x="162" y="102"/>
                </a:moveTo>
                <a:cubicBezTo>
                  <a:pt x="162" y="105"/>
                  <a:pt x="161" y="109"/>
                  <a:pt x="157" y="112"/>
                </a:cubicBezTo>
                <a:cubicBezTo>
                  <a:pt x="152" y="117"/>
                  <a:pt x="143" y="116"/>
                  <a:pt x="138" y="110"/>
                </a:cubicBezTo>
                <a:cubicBezTo>
                  <a:pt x="82" y="42"/>
                  <a:pt x="82" y="42"/>
                  <a:pt x="82" y="42"/>
                </a:cubicBezTo>
                <a:cubicBezTo>
                  <a:pt x="25" y="110"/>
                  <a:pt x="25" y="110"/>
                  <a:pt x="25" y="110"/>
                </a:cubicBezTo>
                <a:cubicBezTo>
                  <a:pt x="20" y="116"/>
                  <a:pt x="12" y="117"/>
                  <a:pt x="6" y="112"/>
                </a:cubicBezTo>
                <a:cubicBezTo>
                  <a:pt x="0" y="107"/>
                  <a:pt x="0" y="99"/>
                  <a:pt x="4" y="93"/>
                </a:cubicBezTo>
                <a:cubicBezTo>
                  <a:pt x="82" y="0"/>
                  <a:pt x="82" y="0"/>
                  <a:pt x="82" y="0"/>
                </a:cubicBezTo>
                <a:cubicBezTo>
                  <a:pt x="159" y="93"/>
                  <a:pt x="159" y="93"/>
                  <a:pt x="159" y="93"/>
                </a:cubicBezTo>
                <a:cubicBezTo>
                  <a:pt x="161" y="95"/>
                  <a:pt x="162" y="99"/>
                  <a:pt x="162" y="10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51" name="Freeform 17"/>
          <p:cNvSpPr>
            <a:spLocks/>
          </p:cNvSpPr>
          <p:nvPr userDrawn="1"/>
        </p:nvSpPr>
        <p:spPr bwMode="auto">
          <a:xfrm>
            <a:off x="7058602" y="2207449"/>
            <a:ext cx="361069" cy="506556"/>
          </a:xfrm>
          <a:custGeom>
            <a:avLst/>
            <a:gdLst>
              <a:gd name="T0" fmla="*/ 15 w 116"/>
              <a:gd name="T1" fmla="*/ 162 h 162"/>
              <a:gd name="T2" fmla="*/ 4 w 116"/>
              <a:gd name="T3" fmla="*/ 157 h 162"/>
              <a:gd name="T4" fmla="*/ 6 w 116"/>
              <a:gd name="T5" fmla="*/ 138 h 162"/>
              <a:gd name="T6" fmla="*/ 74 w 116"/>
              <a:gd name="T7" fmla="*/ 82 h 162"/>
              <a:gd name="T8" fmla="*/ 6 w 116"/>
              <a:gd name="T9" fmla="*/ 25 h 162"/>
              <a:gd name="T10" fmla="*/ 4 w 116"/>
              <a:gd name="T11" fmla="*/ 6 h 162"/>
              <a:gd name="T12" fmla="*/ 23 w 116"/>
              <a:gd name="T13" fmla="*/ 4 h 162"/>
              <a:gd name="T14" fmla="*/ 116 w 116"/>
              <a:gd name="T15" fmla="*/ 82 h 162"/>
              <a:gd name="T16" fmla="*/ 23 w 116"/>
              <a:gd name="T17" fmla="*/ 159 h 162"/>
              <a:gd name="T18" fmla="*/ 15 w 11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62">
                <a:moveTo>
                  <a:pt x="15" y="162"/>
                </a:moveTo>
                <a:cubicBezTo>
                  <a:pt x="11" y="162"/>
                  <a:pt x="7" y="161"/>
                  <a:pt x="4" y="157"/>
                </a:cubicBezTo>
                <a:cubicBezTo>
                  <a:pt x="0" y="152"/>
                  <a:pt x="0" y="143"/>
                  <a:pt x="6" y="138"/>
                </a:cubicBezTo>
                <a:cubicBezTo>
                  <a:pt x="74" y="82"/>
                  <a:pt x="74" y="82"/>
                  <a:pt x="74" y="82"/>
                </a:cubicBezTo>
                <a:cubicBezTo>
                  <a:pt x="6" y="25"/>
                  <a:pt x="6" y="25"/>
                  <a:pt x="6" y="25"/>
                </a:cubicBezTo>
                <a:cubicBezTo>
                  <a:pt x="0" y="20"/>
                  <a:pt x="0" y="12"/>
                  <a:pt x="4" y="6"/>
                </a:cubicBezTo>
                <a:cubicBezTo>
                  <a:pt x="9" y="0"/>
                  <a:pt x="18" y="0"/>
                  <a:pt x="23" y="4"/>
                </a:cubicBezTo>
                <a:cubicBezTo>
                  <a:pt x="116" y="82"/>
                  <a:pt x="116" y="82"/>
                  <a:pt x="116" y="82"/>
                </a:cubicBezTo>
                <a:cubicBezTo>
                  <a:pt x="23" y="159"/>
                  <a:pt x="23" y="159"/>
                  <a:pt x="23" y="159"/>
                </a:cubicBezTo>
                <a:cubicBezTo>
                  <a:pt x="21" y="161"/>
                  <a:pt x="18" y="162"/>
                  <a:pt x="15" y="16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52" name="Freeform 22"/>
          <p:cNvSpPr>
            <a:spLocks/>
          </p:cNvSpPr>
          <p:nvPr userDrawn="1"/>
        </p:nvSpPr>
        <p:spPr bwMode="auto">
          <a:xfrm>
            <a:off x="4636228" y="2207449"/>
            <a:ext cx="365037" cy="506556"/>
          </a:xfrm>
          <a:custGeom>
            <a:avLst/>
            <a:gdLst>
              <a:gd name="T0" fmla="*/ 102 w 117"/>
              <a:gd name="T1" fmla="*/ 0 h 162"/>
              <a:gd name="T2" fmla="*/ 112 w 117"/>
              <a:gd name="T3" fmla="*/ 5 h 162"/>
              <a:gd name="T4" fmla="*/ 110 w 117"/>
              <a:gd name="T5" fmla="*/ 23 h 162"/>
              <a:gd name="T6" fmla="*/ 42 w 117"/>
              <a:gd name="T7" fmla="*/ 80 h 162"/>
              <a:gd name="T8" fmla="*/ 110 w 117"/>
              <a:gd name="T9" fmla="*/ 137 h 162"/>
              <a:gd name="T10" fmla="*/ 112 w 117"/>
              <a:gd name="T11" fmla="*/ 156 h 162"/>
              <a:gd name="T12" fmla="*/ 93 w 117"/>
              <a:gd name="T13" fmla="*/ 158 h 162"/>
              <a:gd name="T14" fmla="*/ 0 w 117"/>
              <a:gd name="T15" fmla="*/ 80 h 162"/>
              <a:gd name="T16" fmla="*/ 93 w 117"/>
              <a:gd name="T17" fmla="*/ 3 h 162"/>
              <a:gd name="T18" fmla="*/ 102 w 117"/>
              <a:gd name="T1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62">
                <a:moveTo>
                  <a:pt x="102" y="0"/>
                </a:moveTo>
                <a:cubicBezTo>
                  <a:pt x="105" y="0"/>
                  <a:pt x="109" y="1"/>
                  <a:pt x="112" y="5"/>
                </a:cubicBezTo>
                <a:cubicBezTo>
                  <a:pt x="117" y="10"/>
                  <a:pt x="116" y="19"/>
                  <a:pt x="110" y="23"/>
                </a:cubicBezTo>
                <a:cubicBezTo>
                  <a:pt x="42" y="80"/>
                  <a:pt x="42" y="80"/>
                  <a:pt x="42" y="80"/>
                </a:cubicBezTo>
                <a:cubicBezTo>
                  <a:pt x="110" y="137"/>
                  <a:pt x="110" y="137"/>
                  <a:pt x="110" y="137"/>
                </a:cubicBezTo>
                <a:cubicBezTo>
                  <a:pt x="116" y="142"/>
                  <a:pt x="117" y="150"/>
                  <a:pt x="112" y="156"/>
                </a:cubicBezTo>
                <a:cubicBezTo>
                  <a:pt x="107" y="162"/>
                  <a:pt x="99" y="162"/>
                  <a:pt x="93" y="158"/>
                </a:cubicBezTo>
                <a:cubicBezTo>
                  <a:pt x="0" y="80"/>
                  <a:pt x="0" y="80"/>
                  <a:pt x="0" y="80"/>
                </a:cubicBezTo>
                <a:cubicBezTo>
                  <a:pt x="93" y="3"/>
                  <a:pt x="93" y="3"/>
                  <a:pt x="93" y="3"/>
                </a:cubicBezTo>
                <a:cubicBezTo>
                  <a:pt x="96" y="1"/>
                  <a:pt x="99" y="0"/>
                  <a:pt x="10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53" name="Freeform 27"/>
          <p:cNvSpPr>
            <a:spLocks/>
          </p:cNvSpPr>
          <p:nvPr userDrawn="1"/>
        </p:nvSpPr>
        <p:spPr bwMode="auto">
          <a:xfrm>
            <a:off x="5775333" y="2279531"/>
            <a:ext cx="509201" cy="362391"/>
          </a:xfrm>
          <a:custGeom>
            <a:avLst/>
            <a:gdLst>
              <a:gd name="T0" fmla="*/ 0 w 163"/>
              <a:gd name="T1" fmla="*/ 15 h 116"/>
              <a:gd name="T2" fmla="*/ 5 w 163"/>
              <a:gd name="T3" fmla="*/ 4 h 116"/>
              <a:gd name="T4" fmla="*/ 24 w 163"/>
              <a:gd name="T5" fmla="*/ 6 h 116"/>
              <a:gd name="T6" fmla="*/ 81 w 163"/>
              <a:gd name="T7" fmla="*/ 74 h 116"/>
              <a:gd name="T8" fmla="*/ 137 w 163"/>
              <a:gd name="T9" fmla="*/ 6 h 116"/>
              <a:gd name="T10" fmla="*/ 156 w 163"/>
              <a:gd name="T11" fmla="*/ 4 h 116"/>
              <a:gd name="T12" fmla="*/ 158 w 163"/>
              <a:gd name="T13" fmla="*/ 23 h 116"/>
              <a:gd name="T14" fmla="*/ 81 w 163"/>
              <a:gd name="T15" fmla="*/ 116 h 116"/>
              <a:gd name="T16" fmla="*/ 3 w 163"/>
              <a:gd name="T17" fmla="*/ 23 h 116"/>
              <a:gd name="T18" fmla="*/ 0 w 163"/>
              <a:gd name="T19" fmla="*/ 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16">
                <a:moveTo>
                  <a:pt x="0" y="15"/>
                </a:moveTo>
                <a:cubicBezTo>
                  <a:pt x="0" y="11"/>
                  <a:pt x="2" y="7"/>
                  <a:pt x="5" y="4"/>
                </a:cubicBezTo>
                <a:cubicBezTo>
                  <a:pt x="11" y="0"/>
                  <a:pt x="19" y="0"/>
                  <a:pt x="24" y="6"/>
                </a:cubicBezTo>
                <a:cubicBezTo>
                  <a:pt x="81" y="74"/>
                  <a:pt x="81" y="74"/>
                  <a:pt x="81" y="74"/>
                </a:cubicBezTo>
                <a:cubicBezTo>
                  <a:pt x="137" y="6"/>
                  <a:pt x="137" y="6"/>
                  <a:pt x="137" y="6"/>
                </a:cubicBezTo>
                <a:cubicBezTo>
                  <a:pt x="142" y="0"/>
                  <a:pt x="151" y="0"/>
                  <a:pt x="156" y="4"/>
                </a:cubicBezTo>
                <a:cubicBezTo>
                  <a:pt x="162" y="9"/>
                  <a:pt x="163" y="18"/>
                  <a:pt x="158" y="23"/>
                </a:cubicBezTo>
                <a:cubicBezTo>
                  <a:pt x="81" y="116"/>
                  <a:pt x="81" y="116"/>
                  <a:pt x="81" y="116"/>
                </a:cubicBezTo>
                <a:cubicBezTo>
                  <a:pt x="3" y="23"/>
                  <a:pt x="3" y="23"/>
                  <a:pt x="3" y="23"/>
                </a:cubicBezTo>
                <a:cubicBezTo>
                  <a:pt x="1" y="21"/>
                  <a:pt x="0" y="18"/>
                  <a:pt x="0" y="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cxnSp>
        <p:nvCxnSpPr>
          <p:cNvPr id="54" name="Straight Arrow Connector 53"/>
          <p:cNvCxnSpPr/>
          <p:nvPr userDrawn="1"/>
        </p:nvCxnSpPr>
        <p:spPr bwMode="auto">
          <a:xfrm>
            <a:off x="6021408" y="1787085"/>
            <a:ext cx="1163370" cy="0"/>
          </a:xfrm>
          <a:prstGeom prst="straightConnector1">
            <a:avLst/>
          </a:prstGeom>
          <a:solidFill>
            <a:schemeClr val="accent1"/>
          </a:solidFill>
          <a:ln w="38100" cap="flat" cmpd="sng" algn="ctr">
            <a:solidFill>
              <a:schemeClr val="accent1"/>
            </a:solidFill>
            <a:prstDash val="solid"/>
            <a:round/>
            <a:headEnd type="none" w="med" len="med"/>
            <a:tailEnd type="arrow" w="lg" len="med"/>
          </a:ln>
          <a:effectLst/>
        </p:spPr>
      </p:cxnSp>
      <p:cxnSp>
        <p:nvCxnSpPr>
          <p:cNvPr id="55" name="Straight Arrow Connector 54"/>
          <p:cNvCxnSpPr/>
          <p:nvPr userDrawn="1"/>
        </p:nvCxnSpPr>
        <p:spPr bwMode="auto">
          <a:xfrm>
            <a:off x="4636228" y="1787085"/>
            <a:ext cx="1163370" cy="0"/>
          </a:xfrm>
          <a:prstGeom prst="straightConnector1">
            <a:avLst/>
          </a:prstGeom>
          <a:solidFill>
            <a:schemeClr val="accent1"/>
          </a:solidFill>
          <a:ln w="19050" cap="flat" cmpd="sng" algn="ctr">
            <a:solidFill>
              <a:schemeClr val="accent1"/>
            </a:solidFill>
            <a:prstDash val="solid"/>
            <a:round/>
            <a:headEnd type="none" w="med" len="med"/>
            <a:tailEnd type="arrow" w="lg" len="med"/>
          </a:ln>
          <a:effectLst/>
        </p:spPr>
      </p:cxnSp>
      <p:cxnSp>
        <p:nvCxnSpPr>
          <p:cNvPr id="56" name="Straight Arrow Connector 55"/>
          <p:cNvCxnSpPr/>
          <p:nvPr userDrawn="1"/>
        </p:nvCxnSpPr>
        <p:spPr bwMode="auto">
          <a:xfrm>
            <a:off x="7542391" y="1787085"/>
            <a:ext cx="1163370" cy="0"/>
          </a:xfrm>
          <a:prstGeom prst="straightConnector1">
            <a:avLst/>
          </a:prstGeom>
          <a:solidFill>
            <a:schemeClr val="accent1"/>
          </a:solidFill>
          <a:ln w="57150" cap="flat" cmpd="sng" algn="ctr">
            <a:solidFill>
              <a:schemeClr val="accent1"/>
            </a:solidFill>
            <a:prstDash val="solid"/>
            <a:round/>
            <a:headEnd type="none" w="med" len="med"/>
            <a:tailEnd type="arrow" w="lg" len="med"/>
          </a:ln>
          <a:effectLst/>
        </p:spPr>
      </p:cxnSp>
      <p:sp>
        <p:nvSpPr>
          <p:cNvPr id="57" name="TextBox 56"/>
          <p:cNvSpPr txBox="1"/>
          <p:nvPr userDrawn="1"/>
        </p:nvSpPr>
        <p:spPr bwMode="auto">
          <a:xfrm>
            <a:off x="270090" y="3159664"/>
            <a:ext cx="3898954" cy="350865"/>
          </a:xfrm>
          <a:prstGeom prst="rect">
            <a:avLst/>
          </a:prstGeom>
          <a:noFill/>
          <a:ln w="9525">
            <a:noFill/>
            <a:miter lim="800000"/>
            <a:headEnd/>
            <a:tailEnd/>
          </a:ln>
        </p:spPr>
        <p:txBody>
          <a:bodyPr wrap="square" rtlCol="0">
            <a:spAutoFit/>
          </a:bodyPr>
          <a:lstStyle/>
          <a:p>
            <a:pPr eaLnBrk="0" hangingPunct="0">
              <a:lnSpc>
                <a:spcPct val="105000"/>
              </a:lnSpc>
            </a:pPr>
            <a:r>
              <a:rPr lang="en-US" sz="1600" b="1">
                <a:solidFill>
                  <a:srgbClr val="004B8D"/>
                </a:solidFill>
              </a:rPr>
              <a:t>Call Out  and Tracker Options</a:t>
            </a:r>
          </a:p>
        </p:txBody>
      </p:sp>
      <p:sp>
        <p:nvSpPr>
          <p:cNvPr id="58" name="TextBox 57"/>
          <p:cNvSpPr txBox="1"/>
          <p:nvPr userDrawn="1"/>
        </p:nvSpPr>
        <p:spPr bwMode="auto">
          <a:xfrm>
            <a:off x="270090" y="1226670"/>
            <a:ext cx="2960483" cy="332912"/>
          </a:xfrm>
          <a:prstGeom prst="rect">
            <a:avLst/>
          </a:prstGeom>
          <a:noFill/>
          <a:ln w="9525">
            <a:noFill/>
            <a:miter lim="800000"/>
            <a:headEnd/>
            <a:tailEnd/>
          </a:ln>
        </p:spPr>
        <p:txBody>
          <a:bodyPr wrap="square" rtlCol="0">
            <a:spAutoFit/>
          </a:bodyPr>
          <a:lstStyle/>
          <a:p>
            <a:pPr eaLnBrk="0" hangingPunct="0">
              <a:lnSpc>
                <a:spcPct val="105000"/>
              </a:lnSpc>
            </a:pPr>
            <a:r>
              <a:rPr lang="en-US" sz="1600" b="1">
                <a:solidFill>
                  <a:srgbClr val="004B8D"/>
                </a:solidFill>
              </a:rPr>
              <a:t>Line Styles</a:t>
            </a:r>
          </a:p>
        </p:txBody>
      </p:sp>
      <p:sp>
        <p:nvSpPr>
          <p:cNvPr id="59" name="TextBox 58"/>
          <p:cNvSpPr txBox="1"/>
          <p:nvPr userDrawn="1"/>
        </p:nvSpPr>
        <p:spPr bwMode="auto">
          <a:xfrm>
            <a:off x="4581908" y="1226670"/>
            <a:ext cx="2960483" cy="332912"/>
          </a:xfrm>
          <a:prstGeom prst="rect">
            <a:avLst/>
          </a:prstGeom>
          <a:noFill/>
          <a:ln w="9525">
            <a:noFill/>
            <a:miter lim="800000"/>
            <a:headEnd/>
            <a:tailEnd/>
          </a:ln>
        </p:spPr>
        <p:txBody>
          <a:bodyPr wrap="square" rtlCol="0">
            <a:spAutoFit/>
          </a:bodyPr>
          <a:lstStyle/>
          <a:p>
            <a:pPr eaLnBrk="0" hangingPunct="0">
              <a:lnSpc>
                <a:spcPct val="105000"/>
              </a:lnSpc>
            </a:pPr>
            <a:r>
              <a:rPr lang="en-US" sz="1600" b="1">
                <a:solidFill>
                  <a:srgbClr val="004B8D"/>
                </a:solidFill>
              </a:rPr>
              <a:t>Arrow Styles</a:t>
            </a:r>
          </a:p>
        </p:txBody>
      </p:sp>
      <p:sp>
        <p:nvSpPr>
          <p:cNvPr id="60" name="Rectangular Callout 59"/>
          <p:cNvSpPr/>
          <p:nvPr userDrawn="1"/>
        </p:nvSpPr>
        <p:spPr bwMode="auto">
          <a:xfrm>
            <a:off x="374615" y="4846989"/>
            <a:ext cx="1891065" cy="434566"/>
          </a:xfrm>
          <a:prstGeom prst="wedgeRectCallout">
            <a:avLst>
              <a:gd name="adj1" fmla="val -21891"/>
              <a:gd name="adj2" fmla="val 100000"/>
            </a:avLst>
          </a:prstGeom>
          <a:solidFill>
            <a:schemeClr val="bg1">
              <a:lumMod val="95000"/>
            </a:schemeClr>
          </a:solidFill>
          <a:ln w="28575" cap="rnd">
            <a:solidFill>
              <a:schemeClr val="accent1"/>
            </a:solidFill>
            <a:round/>
            <a:headEnd/>
            <a:tailEnd/>
          </a:ln>
          <a:effectLst/>
        </p:spPr>
        <p:txBody>
          <a:bodyPr wrap="none" rtlCol="0" anchor="ctr"/>
          <a:lstStyle/>
          <a:p>
            <a:pPr>
              <a:defRPr/>
            </a:pPr>
            <a:r>
              <a:rPr lang="en-US" sz="1400" b="1">
                <a:solidFill>
                  <a:srgbClr val="3F4040"/>
                </a:solidFill>
              </a:rPr>
              <a:t>Blue with arrow</a:t>
            </a:r>
          </a:p>
        </p:txBody>
      </p:sp>
      <p:sp>
        <p:nvSpPr>
          <p:cNvPr id="61" name="Rectangular Callout 60"/>
          <p:cNvSpPr/>
          <p:nvPr userDrawn="1"/>
        </p:nvSpPr>
        <p:spPr bwMode="auto">
          <a:xfrm>
            <a:off x="2476222" y="4846989"/>
            <a:ext cx="1902738" cy="434566"/>
          </a:xfrm>
          <a:prstGeom prst="wedgeRectCallout">
            <a:avLst>
              <a:gd name="adj1" fmla="val -21891"/>
              <a:gd name="adj2" fmla="val 100000"/>
            </a:avLst>
          </a:prstGeom>
          <a:solidFill>
            <a:schemeClr val="bg1">
              <a:lumMod val="95000"/>
            </a:schemeClr>
          </a:solidFill>
          <a:ln w="28575" cap="rnd">
            <a:solidFill>
              <a:schemeClr val="accent2"/>
            </a:solidFill>
            <a:round/>
            <a:headEnd/>
            <a:tailEnd/>
          </a:ln>
          <a:effectLst/>
        </p:spPr>
        <p:txBody>
          <a:bodyPr wrap="none" rtlCol="0" anchor="ctr"/>
          <a:lstStyle/>
          <a:p>
            <a:pPr eaLnBrk="0" fontAlgn="base" hangingPunct="0">
              <a:spcBef>
                <a:spcPct val="0"/>
              </a:spcBef>
              <a:spcAft>
                <a:spcPct val="0"/>
              </a:spcAft>
            </a:pPr>
            <a:r>
              <a:rPr lang="en-US" sz="1400" b="1">
                <a:solidFill>
                  <a:srgbClr val="3F4040"/>
                </a:solidFill>
              </a:rPr>
              <a:t>Green with arrow</a:t>
            </a:r>
          </a:p>
        </p:txBody>
      </p:sp>
      <p:sp>
        <p:nvSpPr>
          <p:cNvPr id="62" name="Rectangular Callout 61"/>
          <p:cNvSpPr/>
          <p:nvPr userDrawn="1"/>
        </p:nvSpPr>
        <p:spPr bwMode="auto">
          <a:xfrm>
            <a:off x="4703960" y="4846989"/>
            <a:ext cx="2110802" cy="434566"/>
          </a:xfrm>
          <a:prstGeom prst="wedgeRectCallout">
            <a:avLst>
              <a:gd name="adj1" fmla="val -21891"/>
              <a:gd name="adj2" fmla="val 100000"/>
            </a:avLst>
          </a:prstGeom>
          <a:solidFill>
            <a:schemeClr val="bg1">
              <a:lumMod val="95000"/>
            </a:schemeClr>
          </a:solidFill>
          <a:ln w="28575" cap="rnd">
            <a:solidFill>
              <a:schemeClr val="accent3"/>
            </a:solidFill>
            <a:round/>
            <a:headEnd/>
            <a:tailEnd/>
          </a:ln>
          <a:effectLst/>
        </p:spPr>
        <p:txBody>
          <a:bodyPr wrap="none" rtlCol="0" anchor="ctr"/>
          <a:lstStyle/>
          <a:p>
            <a:pPr eaLnBrk="0" fontAlgn="base" hangingPunct="0">
              <a:spcBef>
                <a:spcPct val="0"/>
              </a:spcBef>
              <a:spcAft>
                <a:spcPct val="0"/>
              </a:spcAft>
            </a:pPr>
            <a:r>
              <a:rPr lang="en-US" sz="1400" b="1">
                <a:solidFill>
                  <a:srgbClr val="3F4040"/>
                </a:solidFill>
              </a:rPr>
              <a:t>Light Blue with arrow</a:t>
            </a:r>
          </a:p>
        </p:txBody>
      </p:sp>
      <p:sp>
        <p:nvSpPr>
          <p:cNvPr id="63" name="Rectangular Callout 62"/>
          <p:cNvSpPr/>
          <p:nvPr userDrawn="1"/>
        </p:nvSpPr>
        <p:spPr bwMode="auto">
          <a:xfrm>
            <a:off x="7022217" y="4846989"/>
            <a:ext cx="1898263" cy="434566"/>
          </a:xfrm>
          <a:prstGeom prst="wedgeRectCallout">
            <a:avLst>
              <a:gd name="adj1" fmla="val -21891"/>
              <a:gd name="adj2" fmla="val 100000"/>
            </a:avLst>
          </a:prstGeom>
          <a:solidFill>
            <a:schemeClr val="bg1">
              <a:lumMod val="95000"/>
            </a:schemeClr>
          </a:solidFill>
          <a:ln w="28575" cap="rnd">
            <a:solidFill>
              <a:schemeClr val="accent4"/>
            </a:solidFill>
            <a:round/>
            <a:headEnd/>
            <a:tailEnd/>
          </a:ln>
          <a:effectLst/>
        </p:spPr>
        <p:txBody>
          <a:bodyPr wrap="none" rtlCol="0" anchor="ctr"/>
          <a:lstStyle/>
          <a:p>
            <a:pPr eaLnBrk="0" fontAlgn="base" hangingPunct="0">
              <a:spcBef>
                <a:spcPct val="0"/>
              </a:spcBef>
              <a:spcAft>
                <a:spcPct val="0"/>
              </a:spcAft>
            </a:pPr>
            <a:r>
              <a:rPr lang="en-US" sz="1400" b="1">
                <a:solidFill>
                  <a:srgbClr val="3F4040"/>
                </a:solidFill>
              </a:rPr>
              <a:t>Yellow with arrow</a:t>
            </a:r>
          </a:p>
        </p:txBody>
      </p:sp>
      <p:graphicFrame>
        <p:nvGraphicFramePr>
          <p:cNvPr id="64" name="Table 63"/>
          <p:cNvGraphicFramePr>
            <a:graphicFrameLocks noGrp="1"/>
          </p:cNvGraphicFramePr>
          <p:nvPr userDrawn="1"/>
        </p:nvGraphicFramePr>
        <p:xfrm>
          <a:off x="2514600" y="3608850"/>
          <a:ext cx="1858697" cy="6400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5" name="Table 64"/>
          <p:cNvGraphicFramePr>
            <a:graphicFrameLocks noGrp="1"/>
          </p:cNvGraphicFramePr>
          <p:nvPr userDrawn="1"/>
        </p:nvGraphicFramePr>
        <p:xfrm>
          <a:off x="2514600" y="4369341"/>
          <a:ext cx="1858697" cy="3352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userDrawn="1"/>
        </p:nvGraphicFramePr>
        <p:xfrm>
          <a:off x="4724400" y="3608850"/>
          <a:ext cx="2090362" cy="640080"/>
        </p:xfrm>
        <a:graphic>
          <a:graphicData uri="http://schemas.openxmlformats.org/drawingml/2006/table">
            <a:tbl>
              <a:tblPr firstRow="1" bandRow="1">
                <a:tableStyleId>{5C22544A-7EE6-4342-B048-85BDC9FD1C3A}</a:tableStyleId>
              </a:tblPr>
              <a:tblGrid>
                <a:gridCol w="2090362">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7" name="Table 66"/>
          <p:cNvGraphicFramePr>
            <a:graphicFrameLocks noGrp="1"/>
          </p:cNvGraphicFramePr>
          <p:nvPr userDrawn="1"/>
        </p:nvGraphicFramePr>
        <p:xfrm>
          <a:off x="4724400" y="4369341"/>
          <a:ext cx="2090362" cy="335280"/>
        </p:xfrm>
        <a:graphic>
          <a:graphicData uri="http://schemas.openxmlformats.org/drawingml/2006/table">
            <a:tbl>
              <a:tblPr firstRow="1" bandRow="1">
                <a:tableStyleId>{5C22544A-7EE6-4342-B048-85BDC9FD1C3A}</a:tableStyleId>
              </a:tblPr>
              <a:tblGrid>
                <a:gridCol w="2090362">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68" name="Table 67"/>
          <p:cNvGraphicFramePr>
            <a:graphicFrameLocks noGrp="1"/>
          </p:cNvGraphicFramePr>
          <p:nvPr userDrawn="1"/>
        </p:nvGraphicFramePr>
        <p:xfrm>
          <a:off x="7051040" y="3608850"/>
          <a:ext cx="1858697" cy="6400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4"/>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9" name="Table 68"/>
          <p:cNvGraphicFramePr>
            <a:graphicFrameLocks noGrp="1"/>
          </p:cNvGraphicFramePr>
          <p:nvPr userDrawn="1"/>
        </p:nvGraphicFramePr>
        <p:xfrm>
          <a:off x="7051040" y="4369341"/>
          <a:ext cx="1858697" cy="3352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6236957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171" name="Title 170"/>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lang="en-US"/>
              <a:t>Graphic Assets to Copy and Paste </a:t>
            </a:r>
            <a:br>
              <a:rPr lang="en-US"/>
            </a:br>
            <a:r>
              <a:rPr lang="en-US"/>
              <a:t>Icon Library, Fill Color Can be Changed As Needed</a:t>
            </a:r>
          </a:p>
        </p:txBody>
      </p:sp>
      <p:sp>
        <p:nvSpPr>
          <p:cNvPr id="172" name="Freeform 20"/>
          <p:cNvSpPr>
            <a:spLocks noEditPoints="1"/>
          </p:cNvSpPr>
          <p:nvPr userDrawn="1"/>
        </p:nvSpPr>
        <p:spPr bwMode="auto">
          <a:xfrm>
            <a:off x="2416237" y="4840323"/>
            <a:ext cx="189436" cy="568308"/>
          </a:xfrm>
          <a:custGeom>
            <a:avLst/>
            <a:gdLst>
              <a:gd name="T0" fmla="*/ 29 w 156"/>
              <a:gd name="T1" fmla="*/ 115 h 468"/>
              <a:gd name="T2" fmla="*/ 44 w 156"/>
              <a:gd name="T3" fmla="*/ 26 h 468"/>
              <a:gd name="T4" fmla="*/ 115 w 156"/>
              <a:gd name="T5" fmla="*/ 47 h 468"/>
              <a:gd name="T6" fmla="*/ 94 w 156"/>
              <a:gd name="T7" fmla="*/ 104 h 468"/>
              <a:gd name="T8" fmla="*/ 104 w 156"/>
              <a:gd name="T9" fmla="*/ 70 h 468"/>
              <a:gd name="T10" fmla="*/ 107 w 156"/>
              <a:gd name="T11" fmla="*/ 53 h 468"/>
              <a:gd name="T12" fmla="*/ 94 w 156"/>
              <a:gd name="T13" fmla="*/ 34 h 468"/>
              <a:gd name="T14" fmla="*/ 64 w 156"/>
              <a:gd name="T15" fmla="*/ 83 h 468"/>
              <a:gd name="T16" fmla="*/ 33 w 156"/>
              <a:gd name="T17" fmla="*/ 116 h 468"/>
              <a:gd name="T18" fmla="*/ 132 w 156"/>
              <a:gd name="T19" fmla="*/ 366 h 468"/>
              <a:gd name="T20" fmla="*/ 116 w 156"/>
              <a:gd name="T21" fmla="*/ 224 h 468"/>
              <a:gd name="T22" fmla="*/ 124 w 156"/>
              <a:gd name="T23" fmla="*/ 188 h 468"/>
              <a:gd name="T24" fmla="*/ 128 w 156"/>
              <a:gd name="T25" fmla="*/ 266 h 468"/>
              <a:gd name="T26" fmla="*/ 153 w 156"/>
              <a:gd name="T27" fmla="*/ 265 h 468"/>
              <a:gd name="T28" fmla="*/ 123 w 156"/>
              <a:gd name="T29" fmla="*/ 116 h 468"/>
              <a:gd name="T30" fmla="*/ 78 w 156"/>
              <a:gd name="T31" fmla="*/ 163 h 468"/>
              <a:gd name="T32" fmla="*/ 62 w 156"/>
              <a:gd name="T33" fmla="*/ 112 h 468"/>
              <a:gd name="T34" fmla="*/ 32 w 156"/>
              <a:gd name="T35" fmla="*/ 118 h 468"/>
              <a:gd name="T36" fmla="*/ 26 w 156"/>
              <a:gd name="T37" fmla="*/ 117 h 468"/>
              <a:gd name="T38" fmla="*/ 3 w 156"/>
              <a:gd name="T39" fmla="*/ 265 h 468"/>
              <a:gd name="T40" fmla="*/ 28 w 156"/>
              <a:gd name="T41" fmla="*/ 266 h 468"/>
              <a:gd name="T42" fmla="*/ 32 w 156"/>
              <a:gd name="T43" fmla="*/ 188 h 468"/>
              <a:gd name="T44" fmla="*/ 40 w 156"/>
              <a:gd name="T45" fmla="*/ 224 h 468"/>
              <a:gd name="T46" fmla="*/ 38 w 156"/>
              <a:gd name="T47" fmla="*/ 366 h 468"/>
              <a:gd name="T48" fmla="*/ 38 w 156"/>
              <a:gd name="T49" fmla="*/ 366 h 468"/>
              <a:gd name="T50" fmla="*/ 38 w 156"/>
              <a:gd name="T51" fmla="*/ 415 h 468"/>
              <a:gd name="T52" fmla="*/ 38 w 156"/>
              <a:gd name="T53" fmla="*/ 455 h 468"/>
              <a:gd name="T54" fmla="*/ 74 w 156"/>
              <a:gd name="T55" fmla="*/ 455 h 468"/>
              <a:gd name="T56" fmla="*/ 74 w 156"/>
              <a:gd name="T57" fmla="*/ 366 h 468"/>
              <a:gd name="T58" fmla="*/ 82 w 156"/>
              <a:gd name="T59" fmla="*/ 449 h 468"/>
              <a:gd name="T60" fmla="*/ 100 w 156"/>
              <a:gd name="T61" fmla="*/ 468 h 468"/>
              <a:gd name="T62" fmla="*/ 118 w 156"/>
              <a:gd name="T63" fmla="*/ 36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468">
                <a:moveTo>
                  <a:pt x="33" y="116"/>
                </a:moveTo>
                <a:cubicBezTo>
                  <a:pt x="31" y="115"/>
                  <a:pt x="30" y="115"/>
                  <a:pt x="29" y="115"/>
                </a:cubicBezTo>
                <a:cubicBezTo>
                  <a:pt x="36" y="109"/>
                  <a:pt x="45" y="99"/>
                  <a:pt x="43" y="92"/>
                </a:cubicBezTo>
                <a:cubicBezTo>
                  <a:pt x="43" y="92"/>
                  <a:pt x="33" y="45"/>
                  <a:pt x="44" y="26"/>
                </a:cubicBezTo>
                <a:cubicBezTo>
                  <a:pt x="44" y="26"/>
                  <a:pt x="60" y="0"/>
                  <a:pt x="94" y="11"/>
                </a:cubicBezTo>
                <a:cubicBezTo>
                  <a:pt x="94" y="11"/>
                  <a:pt x="116" y="18"/>
                  <a:pt x="115" y="47"/>
                </a:cubicBezTo>
                <a:cubicBezTo>
                  <a:pt x="115" y="71"/>
                  <a:pt x="113" y="99"/>
                  <a:pt x="119" y="110"/>
                </a:cubicBezTo>
                <a:cubicBezTo>
                  <a:pt x="110" y="107"/>
                  <a:pt x="101" y="105"/>
                  <a:pt x="94" y="104"/>
                </a:cubicBezTo>
                <a:cubicBezTo>
                  <a:pt x="93" y="102"/>
                  <a:pt x="94" y="100"/>
                  <a:pt x="93" y="96"/>
                </a:cubicBezTo>
                <a:cubicBezTo>
                  <a:pt x="93" y="96"/>
                  <a:pt x="104" y="84"/>
                  <a:pt x="104" y="70"/>
                </a:cubicBezTo>
                <a:cubicBezTo>
                  <a:pt x="104" y="70"/>
                  <a:pt x="108" y="74"/>
                  <a:pt x="109" y="57"/>
                </a:cubicBezTo>
                <a:cubicBezTo>
                  <a:pt x="109" y="57"/>
                  <a:pt x="109" y="53"/>
                  <a:pt x="107" y="53"/>
                </a:cubicBezTo>
                <a:cubicBezTo>
                  <a:pt x="106" y="53"/>
                  <a:pt x="105" y="53"/>
                  <a:pt x="103" y="57"/>
                </a:cubicBezTo>
                <a:cubicBezTo>
                  <a:pt x="103" y="57"/>
                  <a:pt x="106" y="36"/>
                  <a:pt x="94" y="34"/>
                </a:cubicBezTo>
                <a:cubicBezTo>
                  <a:pt x="94" y="34"/>
                  <a:pt x="85" y="54"/>
                  <a:pt x="70" y="58"/>
                </a:cubicBezTo>
                <a:cubicBezTo>
                  <a:pt x="58" y="61"/>
                  <a:pt x="60" y="76"/>
                  <a:pt x="64" y="83"/>
                </a:cubicBezTo>
                <a:cubicBezTo>
                  <a:pt x="65" y="86"/>
                  <a:pt x="67" y="93"/>
                  <a:pt x="66" y="99"/>
                </a:cubicBezTo>
                <a:cubicBezTo>
                  <a:pt x="57" y="122"/>
                  <a:pt x="44" y="118"/>
                  <a:pt x="33" y="116"/>
                </a:cubicBezTo>
                <a:close/>
                <a:moveTo>
                  <a:pt x="118" y="366"/>
                </a:moveTo>
                <a:cubicBezTo>
                  <a:pt x="132" y="366"/>
                  <a:pt x="132" y="366"/>
                  <a:pt x="132" y="366"/>
                </a:cubicBezTo>
                <a:cubicBezTo>
                  <a:pt x="133" y="366"/>
                  <a:pt x="133" y="366"/>
                  <a:pt x="134" y="366"/>
                </a:cubicBezTo>
                <a:cubicBezTo>
                  <a:pt x="134" y="352"/>
                  <a:pt x="123" y="249"/>
                  <a:pt x="116" y="224"/>
                </a:cubicBezTo>
                <a:cubicBezTo>
                  <a:pt x="115" y="221"/>
                  <a:pt x="120" y="202"/>
                  <a:pt x="124" y="185"/>
                </a:cubicBezTo>
                <a:cubicBezTo>
                  <a:pt x="124" y="186"/>
                  <a:pt x="124" y="187"/>
                  <a:pt x="124" y="188"/>
                </a:cubicBezTo>
                <a:cubicBezTo>
                  <a:pt x="126" y="201"/>
                  <a:pt x="128" y="214"/>
                  <a:pt x="128" y="220"/>
                </a:cubicBezTo>
                <a:cubicBezTo>
                  <a:pt x="130" y="240"/>
                  <a:pt x="128" y="246"/>
                  <a:pt x="128" y="266"/>
                </a:cubicBezTo>
                <a:cubicBezTo>
                  <a:pt x="128" y="278"/>
                  <a:pt x="130" y="281"/>
                  <a:pt x="139" y="282"/>
                </a:cubicBezTo>
                <a:cubicBezTo>
                  <a:pt x="149" y="283"/>
                  <a:pt x="153" y="277"/>
                  <a:pt x="153" y="265"/>
                </a:cubicBezTo>
                <a:cubicBezTo>
                  <a:pt x="153" y="250"/>
                  <a:pt x="156" y="153"/>
                  <a:pt x="135" y="124"/>
                </a:cubicBezTo>
                <a:cubicBezTo>
                  <a:pt x="133" y="120"/>
                  <a:pt x="123" y="116"/>
                  <a:pt x="123" y="116"/>
                </a:cubicBezTo>
                <a:cubicBezTo>
                  <a:pt x="116" y="112"/>
                  <a:pt x="102" y="109"/>
                  <a:pt x="94" y="108"/>
                </a:cubicBezTo>
                <a:cubicBezTo>
                  <a:pt x="92" y="123"/>
                  <a:pt x="78" y="162"/>
                  <a:pt x="78" y="163"/>
                </a:cubicBezTo>
                <a:cubicBezTo>
                  <a:pt x="78" y="162"/>
                  <a:pt x="69" y="138"/>
                  <a:pt x="64" y="118"/>
                </a:cubicBezTo>
                <a:cubicBezTo>
                  <a:pt x="63" y="117"/>
                  <a:pt x="62" y="115"/>
                  <a:pt x="62" y="112"/>
                </a:cubicBezTo>
                <a:cubicBezTo>
                  <a:pt x="57" y="118"/>
                  <a:pt x="51" y="120"/>
                  <a:pt x="45" y="120"/>
                </a:cubicBezTo>
                <a:cubicBezTo>
                  <a:pt x="40" y="120"/>
                  <a:pt x="36" y="119"/>
                  <a:pt x="32" y="118"/>
                </a:cubicBezTo>
                <a:cubicBezTo>
                  <a:pt x="30" y="118"/>
                  <a:pt x="28" y="117"/>
                  <a:pt x="26" y="117"/>
                </a:cubicBezTo>
                <a:cubicBezTo>
                  <a:pt x="26" y="117"/>
                  <a:pt x="26" y="117"/>
                  <a:pt x="26" y="117"/>
                </a:cubicBezTo>
                <a:cubicBezTo>
                  <a:pt x="23" y="119"/>
                  <a:pt x="21" y="121"/>
                  <a:pt x="21" y="121"/>
                </a:cubicBezTo>
                <a:cubicBezTo>
                  <a:pt x="0" y="143"/>
                  <a:pt x="3" y="250"/>
                  <a:pt x="3" y="265"/>
                </a:cubicBezTo>
                <a:cubicBezTo>
                  <a:pt x="3" y="277"/>
                  <a:pt x="7" y="283"/>
                  <a:pt x="17" y="282"/>
                </a:cubicBezTo>
                <a:cubicBezTo>
                  <a:pt x="26" y="281"/>
                  <a:pt x="28" y="278"/>
                  <a:pt x="28" y="266"/>
                </a:cubicBezTo>
                <a:cubicBezTo>
                  <a:pt x="28" y="246"/>
                  <a:pt x="26" y="240"/>
                  <a:pt x="28" y="220"/>
                </a:cubicBezTo>
                <a:cubicBezTo>
                  <a:pt x="28" y="214"/>
                  <a:pt x="30" y="201"/>
                  <a:pt x="32" y="188"/>
                </a:cubicBezTo>
                <a:cubicBezTo>
                  <a:pt x="32" y="187"/>
                  <a:pt x="32" y="186"/>
                  <a:pt x="32" y="185"/>
                </a:cubicBezTo>
                <a:cubicBezTo>
                  <a:pt x="36" y="202"/>
                  <a:pt x="41" y="221"/>
                  <a:pt x="40" y="224"/>
                </a:cubicBezTo>
                <a:cubicBezTo>
                  <a:pt x="33" y="249"/>
                  <a:pt x="22" y="352"/>
                  <a:pt x="22" y="366"/>
                </a:cubicBezTo>
                <a:cubicBezTo>
                  <a:pt x="38" y="366"/>
                  <a:pt x="38" y="366"/>
                  <a:pt x="38" y="366"/>
                </a:cubicBezTo>
                <a:cubicBezTo>
                  <a:pt x="38" y="366"/>
                  <a:pt x="38" y="366"/>
                  <a:pt x="38" y="366"/>
                </a:cubicBezTo>
                <a:cubicBezTo>
                  <a:pt x="38" y="366"/>
                  <a:pt x="38" y="366"/>
                  <a:pt x="38" y="366"/>
                </a:cubicBezTo>
                <a:cubicBezTo>
                  <a:pt x="38" y="367"/>
                  <a:pt x="38" y="367"/>
                  <a:pt x="38" y="368"/>
                </a:cubicBezTo>
                <a:cubicBezTo>
                  <a:pt x="38" y="415"/>
                  <a:pt x="38" y="415"/>
                  <a:pt x="38" y="415"/>
                </a:cubicBezTo>
                <a:cubicBezTo>
                  <a:pt x="38" y="424"/>
                  <a:pt x="38" y="432"/>
                  <a:pt x="38" y="441"/>
                </a:cubicBezTo>
                <a:cubicBezTo>
                  <a:pt x="38" y="447"/>
                  <a:pt x="38" y="450"/>
                  <a:pt x="38" y="455"/>
                </a:cubicBezTo>
                <a:cubicBezTo>
                  <a:pt x="39" y="466"/>
                  <a:pt x="40" y="468"/>
                  <a:pt x="56" y="468"/>
                </a:cubicBezTo>
                <a:cubicBezTo>
                  <a:pt x="72" y="468"/>
                  <a:pt x="73" y="466"/>
                  <a:pt x="74" y="455"/>
                </a:cubicBezTo>
                <a:cubicBezTo>
                  <a:pt x="74" y="450"/>
                  <a:pt x="74" y="445"/>
                  <a:pt x="74" y="441"/>
                </a:cubicBezTo>
                <a:cubicBezTo>
                  <a:pt x="74" y="366"/>
                  <a:pt x="74" y="366"/>
                  <a:pt x="74" y="366"/>
                </a:cubicBezTo>
                <a:cubicBezTo>
                  <a:pt x="82" y="366"/>
                  <a:pt x="82" y="366"/>
                  <a:pt x="82" y="366"/>
                </a:cubicBezTo>
                <a:cubicBezTo>
                  <a:pt x="82" y="449"/>
                  <a:pt x="82" y="449"/>
                  <a:pt x="82" y="449"/>
                </a:cubicBezTo>
                <a:cubicBezTo>
                  <a:pt x="82" y="451"/>
                  <a:pt x="82" y="453"/>
                  <a:pt x="82" y="455"/>
                </a:cubicBezTo>
                <a:cubicBezTo>
                  <a:pt x="83" y="466"/>
                  <a:pt x="84" y="468"/>
                  <a:pt x="100" y="468"/>
                </a:cubicBezTo>
                <a:cubicBezTo>
                  <a:pt x="114" y="468"/>
                  <a:pt x="117" y="466"/>
                  <a:pt x="118" y="456"/>
                </a:cubicBezTo>
                <a:lnTo>
                  <a:pt x="118" y="36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3" name="Freeform 43"/>
          <p:cNvSpPr>
            <a:spLocks/>
          </p:cNvSpPr>
          <p:nvPr userDrawn="1"/>
        </p:nvSpPr>
        <p:spPr bwMode="auto">
          <a:xfrm>
            <a:off x="2310035" y="1516688"/>
            <a:ext cx="401840" cy="250999"/>
          </a:xfrm>
          <a:custGeom>
            <a:avLst/>
            <a:gdLst>
              <a:gd name="T0" fmla="*/ 231 w 410"/>
              <a:gd name="T1" fmla="*/ 0 h 257"/>
              <a:gd name="T2" fmla="*/ 139 w 410"/>
              <a:gd name="T3" fmla="*/ 57 h 257"/>
              <a:gd name="T4" fmla="*/ 116 w 410"/>
              <a:gd name="T5" fmla="*/ 52 h 257"/>
              <a:gd name="T6" fmla="*/ 64 w 410"/>
              <a:gd name="T7" fmla="*/ 103 h 257"/>
              <a:gd name="T8" fmla="*/ 64 w 410"/>
              <a:gd name="T9" fmla="*/ 104 h 257"/>
              <a:gd name="T10" fmla="*/ 0 w 410"/>
              <a:gd name="T11" fmla="*/ 180 h 257"/>
              <a:gd name="T12" fmla="*/ 77 w 410"/>
              <a:gd name="T13" fmla="*/ 257 h 257"/>
              <a:gd name="T14" fmla="*/ 321 w 410"/>
              <a:gd name="T15" fmla="*/ 257 h 257"/>
              <a:gd name="T16" fmla="*/ 321 w 410"/>
              <a:gd name="T17" fmla="*/ 257 h 257"/>
              <a:gd name="T18" fmla="*/ 410 w 410"/>
              <a:gd name="T19" fmla="*/ 167 h 257"/>
              <a:gd name="T20" fmla="*/ 330 w 410"/>
              <a:gd name="T21" fmla="*/ 78 h 257"/>
              <a:gd name="T22" fmla="*/ 231 w 410"/>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0" h="257">
                <a:moveTo>
                  <a:pt x="231" y="0"/>
                </a:moveTo>
                <a:cubicBezTo>
                  <a:pt x="191" y="0"/>
                  <a:pt x="156" y="24"/>
                  <a:pt x="139" y="57"/>
                </a:cubicBezTo>
                <a:cubicBezTo>
                  <a:pt x="132" y="54"/>
                  <a:pt x="124" y="52"/>
                  <a:pt x="116" y="52"/>
                </a:cubicBezTo>
                <a:cubicBezTo>
                  <a:pt x="87" y="52"/>
                  <a:pt x="64" y="75"/>
                  <a:pt x="64" y="103"/>
                </a:cubicBezTo>
                <a:cubicBezTo>
                  <a:pt x="64" y="103"/>
                  <a:pt x="64" y="104"/>
                  <a:pt x="64" y="104"/>
                </a:cubicBezTo>
                <a:cubicBezTo>
                  <a:pt x="28" y="110"/>
                  <a:pt x="0" y="142"/>
                  <a:pt x="0" y="180"/>
                </a:cubicBezTo>
                <a:cubicBezTo>
                  <a:pt x="0" y="222"/>
                  <a:pt x="35" y="257"/>
                  <a:pt x="77" y="257"/>
                </a:cubicBezTo>
                <a:cubicBezTo>
                  <a:pt x="321" y="257"/>
                  <a:pt x="321" y="257"/>
                  <a:pt x="321" y="257"/>
                </a:cubicBezTo>
                <a:cubicBezTo>
                  <a:pt x="321" y="257"/>
                  <a:pt x="321" y="257"/>
                  <a:pt x="321" y="257"/>
                </a:cubicBezTo>
                <a:cubicBezTo>
                  <a:pt x="370" y="257"/>
                  <a:pt x="410" y="217"/>
                  <a:pt x="410" y="167"/>
                </a:cubicBezTo>
                <a:cubicBezTo>
                  <a:pt x="410" y="121"/>
                  <a:pt x="375" y="83"/>
                  <a:pt x="330" y="78"/>
                </a:cubicBezTo>
                <a:cubicBezTo>
                  <a:pt x="319" y="33"/>
                  <a:pt x="279" y="0"/>
                  <a:pt x="23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4" name="Freeform 23"/>
          <p:cNvSpPr>
            <a:spLocks noEditPoints="1"/>
          </p:cNvSpPr>
          <p:nvPr userDrawn="1"/>
        </p:nvSpPr>
        <p:spPr bwMode="auto">
          <a:xfrm>
            <a:off x="2371441" y="2291996"/>
            <a:ext cx="279028" cy="371867"/>
          </a:xfrm>
          <a:custGeom>
            <a:avLst/>
            <a:gdLst>
              <a:gd name="T0" fmla="*/ 85 w 342"/>
              <a:gd name="T1" fmla="*/ 186 h 456"/>
              <a:gd name="T2" fmla="*/ 257 w 342"/>
              <a:gd name="T3" fmla="*/ 186 h 456"/>
              <a:gd name="T4" fmla="*/ 257 w 342"/>
              <a:gd name="T5" fmla="*/ 129 h 456"/>
              <a:gd name="T6" fmla="*/ 232 w 342"/>
              <a:gd name="T7" fmla="*/ 68 h 456"/>
              <a:gd name="T8" fmla="*/ 171 w 342"/>
              <a:gd name="T9" fmla="*/ 43 h 456"/>
              <a:gd name="T10" fmla="*/ 111 w 342"/>
              <a:gd name="T11" fmla="*/ 68 h 456"/>
              <a:gd name="T12" fmla="*/ 85 w 342"/>
              <a:gd name="T13" fmla="*/ 129 h 456"/>
              <a:gd name="T14" fmla="*/ 85 w 342"/>
              <a:gd name="T15" fmla="*/ 186 h 456"/>
              <a:gd name="T16" fmla="*/ 171 w 342"/>
              <a:gd name="T17" fmla="*/ 271 h 456"/>
              <a:gd name="T18" fmla="*/ 135 w 342"/>
              <a:gd name="T19" fmla="*/ 307 h 456"/>
              <a:gd name="T20" fmla="*/ 157 w 342"/>
              <a:gd name="T21" fmla="*/ 339 h 456"/>
              <a:gd name="T22" fmla="*/ 157 w 342"/>
              <a:gd name="T23" fmla="*/ 364 h 456"/>
              <a:gd name="T24" fmla="*/ 171 w 342"/>
              <a:gd name="T25" fmla="*/ 378 h 456"/>
              <a:gd name="T26" fmla="*/ 185 w 342"/>
              <a:gd name="T27" fmla="*/ 364 h 456"/>
              <a:gd name="T28" fmla="*/ 185 w 342"/>
              <a:gd name="T29" fmla="*/ 339 h 456"/>
              <a:gd name="T30" fmla="*/ 207 w 342"/>
              <a:gd name="T31" fmla="*/ 307 h 456"/>
              <a:gd name="T32" fmla="*/ 171 w 342"/>
              <a:gd name="T33" fmla="*/ 271 h 456"/>
              <a:gd name="T34" fmla="*/ 299 w 342"/>
              <a:gd name="T35" fmla="*/ 186 h 456"/>
              <a:gd name="T36" fmla="*/ 299 w 342"/>
              <a:gd name="T37" fmla="*/ 186 h 456"/>
              <a:gd name="T38" fmla="*/ 342 w 342"/>
              <a:gd name="T39" fmla="*/ 228 h 456"/>
              <a:gd name="T40" fmla="*/ 342 w 342"/>
              <a:gd name="T41" fmla="*/ 414 h 456"/>
              <a:gd name="T42" fmla="*/ 299 w 342"/>
              <a:gd name="T43" fmla="*/ 456 h 456"/>
              <a:gd name="T44" fmla="*/ 43 w 342"/>
              <a:gd name="T45" fmla="*/ 456 h 456"/>
              <a:gd name="T46" fmla="*/ 0 w 342"/>
              <a:gd name="T47" fmla="*/ 414 h 456"/>
              <a:gd name="T48" fmla="*/ 0 w 342"/>
              <a:gd name="T49" fmla="*/ 228 h 456"/>
              <a:gd name="T50" fmla="*/ 43 w 342"/>
              <a:gd name="T51" fmla="*/ 186 h 456"/>
              <a:gd name="T52" fmla="*/ 43 w 342"/>
              <a:gd name="T53" fmla="*/ 129 h 456"/>
              <a:gd name="T54" fmla="*/ 80 w 342"/>
              <a:gd name="T55" fmla="*/ 38 h 456"/>
              <a:gd name="T56" fmla="*/ 171 w 342"/>
              <a:gd name="T57" fmla="*/ 0 h 456"/>
              <a:gd name="T58" fmla="*/ 262 w 342"/>
              <a:gd name="T59" fmla="*/ 38 h 456"/>
              <a:gd name="T60" fmla="*/ 299 w 342"/>
              <a:gd name="T61" fmla="*/ 129 h 456"/>
              <a:gd name="T62" fmla="*/ 299 w 342"/>
              <a:gd name="T63" fmla="*/ 18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456">
                <a:moveTo>
                  <a:pt x="85" y="186"/>
                </a:moveTo>
                <a:cubicBezTo>
                  <a:pt x="257" y="186"/>
                  <a:pt x="257" y="186"/>
                  <a:pt x="257" y="186"/>
                </a:cubicBezTo>
                <a:cubicBezTo>
                  <a:pt x="257" y="129"/>
                  <a:pt x="257" y="129"/>
                  <a:pt x="257" y="129"/>
                </a:cubicBezTo>
                <a:cubicBezTo>
                  <a:pt x="257" y="105"/>
                  <a:pt x="247" y="84"/>
                  <a:pt x="232" y="68"/>
                </a:cubicBezTo>
                <a:cubicBezTo>
                  <a:pt x="216" y="53"/>
                  <a:pt x="195" y="43"/>
                  <a:pt x="171" y="43"/>
                </a:cubicBezTo>
                <a:cubicBezTo>
                  <a:pt x="147" y="43"/>
                  <a:pt x="126" y="53"/>
                  <a:pt x="111" y="68"/>
                </a:cubicBezTo>
                <a:cubicBezTo>
                  <a:pt x="95" y="84"/>
                  <a:pt x="85" y="105"/>
                  <a:pt x="85" y="129"/>
                </a:cubicBezTo>
                <a:cubicBezTo>
                  <a:pt x="85" y="186"/>
                  <a:pt x="85" y="186"/>
                  <a:pt x="85" y="186"/>
                </a:cubicBezTo>
                <a:close/>
                <a:moveTo>
                  <a:pt x="171" y="271"/>
                </a:moveTo>
                <a:cubicBezTo>
                  <a:pt x="151" y="271"/>
                  <a:pt x="135" y="287"/>
                  <a:pt x="135" y="307"/>
                </a:cubicBezTo>
                <a:cubicBezTo>
                  <a:pt x="135" y="321"/>
                  <a:pt x="144" y="334"/>
                  <a:pt x="157" y="339"/>
                </a:cubicBezTo>
                <a:cubicBezTo>
                  <a:pt x="157" y="364"/>
                  <a:pt x="157" y="364"/>
                  <a:pt x="157" y="364"/>
                </a:cubicBezTo>
                <a:cubicBezTo>
                  <a:pt x="157" y="372"/>
                  <a:pt x="163" y="378"/>
                  <a:pt x="171" y="378"/>
                </a:cubicBezTo>
                <a:cubicBezTo>
                  <a:pt x="179" y="378"/>
                  <a:pt x="185" y="372"/>
                  <a:pt x="185" y="364"/>
                </a:cubicBezTo>
                <a:cubicBezTo>
                  <a:pt x="185" y="339"/>
                  <a:pt x="185" y="339"/>
                  <a:pt x="185" y="339"/>
                </a:cubicBezTo>
                <a:cubicBezTo>
                  <a:pt x="198" y="334"/>
                  <a:pt x="207" y="321"/>
                  <a:pt x="207" y="307"/>
                </a:cubicBezTo>
                <a:cubicBezTo>
                  <a:pt x="207" y="287"/>
                  <a:pt x="191" y="271"/>
                  <a:pt x="171" y="271"/>
                </a:cubicBezTo>
                <a:close/>
                <a:moveTo>
                  <a:pt x="299" y="186"/>
                </a:moveTo>
                <a:cubicBezTo>
                  <a:pt x="299" y="186"/>
                  <a:pt x="299" y="186"/>
                  <a:pt x="299" y="186"/>
                </a:cubicBezTo>
                <a:cubicBezTo>
                  <a:pt x="323" y="186"/>
                  <a:pt x="342" y="205"/>
                  <a:pt x="342" y="228"/>
                </a:cubicBezTo>
                <a:cubicBezTo>
                  <a:pt x="342" y="414"/>
                  <a:pt x="342" y="414"/>
                  <a:pt x="342" y="414"/>
                </a:cubicBezTo>
                <a:cubicBezTo>
                  <a:pt x="342" y="437"/>
                  <a:pt x="323" y="456"/>
                  <a:pt x="299" y="456"/>
                </a:cubicBezTo>
                <a:cubicBezTo>
                  <a:pt x="43" y="456"/>
                  <a:pt x="43" y="456"/>
                  <a:pt x="43" y="456"/>
                </a:cubicBezTo>
                <a:cubicBezTo>
                  <a:pt x="19" y="456"/>
                  <a:pt x="0" y="437"/>
                  <a:pt x="0" y="414"/>
                </a:cubicBezTo>
                <a:cubicBezTo>
                  <a:pt x="0" y="228"/>
                  <a:pt x="0" y="228"/>
                  <a:pt x="0" y="228"/>
                </a:cubicBezTo>
                <a:cubicBezTo>
                  <a:pt x="0" y="205"/>
                  <a:pt x="19" y="186"/>
                  <a:pt x="43" y="186"/>
                </a:cubicBezTo>
                <a:cubicBezTo>
                  <a:pt x="43" y="129"/>
                  <a:pt x="43" y="129"/>
                  <a:pt x="43" y="129"/>
                </a:cubicBezTo>
                <a:cubicBezTo>
                  <a:pt x="43" y="93"/>
                  <a:pt x="57" y="61"/>
                  <a:pt x="80" y="38"/>
                </a:cubicBezTo>
                <a:cubicBezTo>
                  <a:pt x="104" y="15"/>
                  <a:pt x="136" y="0"/>
                  <a:pt x="171" y="0"/>
                </a:cubicBezTo>
                <a:cubicBezTo>
                  <a:pt x="206" y="0"/>
                  <a:pt x="239" y="15"/>
                  <a:pt x="262" y="38"/>
                </a:cubicBezTo>
                <a:cubicBezTo>
                  <a:pt x="285" y="61"/>
                  <a:pt x="299" y="93"/>
                  <a:pt x="299" y="129"/>
                </a:cubicBezTo>
                <a:lnTo>
                  <a:pt x="299" y="18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5" name="Freeform 43"/>
          <p:cNvSpPr>
            <a:spLocks noEditPoints="1"/>
          </p:cNvSpPr>
          <p:nvPr userDrawn="1"/>
        </p:nvSpPr>
        <p:spPr bwMode="auto">
          <a:xfrm>
            <a:off x="2382653" y="3124063"/>
            <a:ext cx="256605" cy="390380"/>
          </a:xfrm>
          <a:custGeom>
            <a:avLst/>
            <a:gdLst>
              <a:gd name="T0" fmla="*/ 44 w 306"/>
              <a:gd name="T1" fmla="*/ 466 h 466"/>
              <a:gd name="T2" fmla="*/ 262 w 306"/>
              <a:gd name="T3" fmla="*/ 466 h 466"/>
              <a:gd name="T4" fmla="*/ 306 w 306"/>
              <a:gd name="T5" fmla="*/ 422 h 466"/>
              <a:gd name="T6" fmla="*/ 306 w 306"/>
              <a:gd name="T7" fmla="*/ 44 h 466"/>
              <a:gd name="T8" fmla="*/ 262 w 306"/>
              <a:gd name="T9" fmla="*/ 0 h 466"/>
              <a:gd name="T10" fmla="*/ 44 w 306"/>
              <a:gd name="T11" fmla="*/ 0 h 466"/>
              <a:gd name="T12" fmla="*/ 0 w 306"/>
              <a:gd name="T13" fmla="*/ 44 h 466"/>
              <a:gd name="T14" fmla="*/ 0 w 306"/>
              <a:gd name="T15" fmla="*/ 422 h 466"/>
              <a:gd name="T16" fmla="*/ 44 w 306"/>
              <a:gd name="T17" fmla="*/ 466 h 466"/>
              <a:gd name="T18" fmla="*/ 66 w 306"/>
              <a:gd name="T19" fmla="*/ 204 h 466"/>
              <a:gd name="T20" fmla="*/ 88 w 306"/>
              <a:gd name="T21" fmla="*/ 226 h 466"/>
              <a:gd name="T22" fmla="*/ 66 w 306"/>
              <a:gd name="T23" fmla="*/ 247 h 466"/>
              <a:gd name="T24" fmla="*/ 44 w 306"/>
              <a:gd name="T25" fmla="*/ 226 h 466"/>
              <a:gd name="T26" fmla="*/ 66 w 306"/>
              <a:gd name="T27" fmla="*/ 204 h 466"/>
              <a:gd name="T28" fmla="*/ 153 w 306"/>
              <a:gd name="T29" fmla="*/ 204 h 466"/>
              <a:gd name="T30" fmla="*/ 175 w 306"/>
              <a:gd name="T31" fmla="*/ 226 h 466"/>
              <a:gd name="T32" fmla="*/ 153 w 306"/>
              <a:gd name="T33" fmla="*/ 247 h 466"/>
              <a:gd name="T34" fmla="*/ 131 w 306"/>
              <a:gd name="T35" fmla="*/ 226 h 466"/>
              <a:gd name="T36" fmla="*/ 153 w 306"/>
              <a:gd name="T37" fmla="*/ 204 h 466"/>
              <a:gd name="T38" fmla="*/ 59 w 306"/>
              <a:gd name="T39" fmla="*/ 44 h 466"/>
              <a:gd name="T40" fmla="*/ 248 w 306"/>
              <a:gd name="T41" fmla="*/ 44 h 466"/>
              <a:gd name="T42" fmla="*/ 262 w 306"/>
              <a:gd name="T43" fmla="*/ 58 h 466"/>
              <a:gd name="T44" fmla="*/ 262 w 306"/>
              <a:gd name="T45" fmla="*/ 145 h 466"/>
              <a:gd name="T46" fmla="*/ 248 w 306"/>
              <a:gd name="T47" fmla="*/ 160 h 466"/>
              <a:gd name="T48" fmla="*/ 59 w 306"/>
              <a:gd name="T49" fmla="*/ 160 h 466"/>
              <a:gd name="T50" fmla="*/ 44 w 306"/>
              <a:gd name="T51" fmla="*/ 145 h 466"/>
              <a:gd name="T52" fmla="*/ 44 w 306"/>
              <a:gd name="T53" fmla="*/ 58 h 466"/>
              <a:gd name="T54" fmla="*/ 59 w 306"/>
              <a:gd name="T55" fmla="*/ 44 h 466"/>
              <a:gd name="T56" fmla="*/ 240 w 306"/>
              <a:gd name="T57" fmla="*/ 378 h 466"/>
              <a:gd name="T58" fmla="*/ 262 w 306"/>
              <a:gd name="T59" fmla="*/ 400 h 466"/>
              <a:gd name="T60" fmla="*/ 240 w 306"/>
              <a:gd name="T61" fmla="*/ 422 h 466"/>
              <a:gd name="T62" fmla="*/ 219 w 306"/>
              <a:gd name="T63" fmla="*/ 400 h 466"/>
              <a:gd name="T64" fmla="*/ 240 w 306"/>
              <a:gd name="T65" fmla="*/ 378 h 466"/>
              <a:gd name="T66" fmla="*/ 66 w 306"/>
              <a:gd name="T67" fmla="*/ 378 h 466"/>
              <a:gd name="T68" fmla="*/ 88 w 306"/>
              <a:gd name="T69" fmla="*/ 400 h 466"/>
              <a:gd name="T70" fmla="*/ 66 w 306"/>
              <a:gd name="T71" fmla="*/ 422 h 466"/>
              <a:gd name="T72" fmla="*/ 44 w 306"/>
              <a:gd name="T73" fmla="*/ 400 h 466"/>
              <a:gd name="T74" fmla="*/ 66 w 306"/>
              <a:gd name="T75" fmla="*/ 378 h 466"/>
              <a:gd name="T76" fmla="*/ 153 w 306"/>
              <a:gd name="T77" fmla="*/ 378 h 466"/>
              <a:gd name="T78" fmla="*/ 175 w 306"/>
              <a:gd name="T79" fmla="*/ 400 h 466"/>
              <a:gd name="T80" fmla="*/ 153 w 306"/>
              <a:gd name="T81" fmla="*/ 422 h 466"/>
              <a:gd name="T82" fmla="*/ 131 w 306"/>
              <a:gd name="T83" fmla="*/ 400 h 466"/>
              <a:gd name="T84" fmla="*/ 153 w 306"/>
              <a:gd name="T85" fmla="*/ 378 h 466"/>
              <a:gd name="T86" fmla="*/ 240 w 306"/>
              <a:gd name="T87" fmla="*/ 291 h 466"/>
              <a:gd name="T88" fmla="*/ 262 w 306"/>
              <a:gd name="T89" fmla="*/ 313 h 466"/>
              <a:gd name="T90" fmla="*/ 240 w 306"/>
              <a:gd name="T91" fmla="*/ 335 h 466"/>
              <a:gd name="T92" fmla="*/ 219 w 306"/>
              <a:gd name="T93" fmla="*/ 313 h 466"/>
              <a:gd name="T94" fmla="*/ 240 w 306"/>
              <a:gd name="T95" fmla="*/ 291 h 466"/>
              <a:gd name="T96" fmla="*/ 66 w 306"/>
              <a:gd name="T97" fmla="*/ 291 h 466"/>
              <a:gd name="T98" fmla="*/ 88 w 306"/>
              <a:gd name="T99" fmla="*/ 313 h 466"/>
              <a:gd name="T100" fmla="*/ 66 w 306"/>
              <a:gd name="T101" fmla="*/ 335 h 466"/>
              <a:gd name="T102" fmla="*/ 44 w 306"/>
              <a:gd name="T103" fmla="*/ 313 h 466"/>
              <a:gd name="T104" fmla="*/ 66 w 306"/>
              <a:gd name="T105" fmla="*/ 291 h 466"/>
              <a:gd name="T106" fmla="*/ 153 w 306"/>
              <a:gd name="T107" fmla="*/ 291 h 466"/>
              <a:gd name="T108" fmla="*/ 175 w 306"/>
              <a:gd name="T109" fmla="*/ 313 h 466"/>
              <a:gd name="T110" fmla="*/ 153 w 306"/>
              <a:gd name="T111" fmla="*/ 335 h 466"/>
              <a:gd name="T112" fmla="*/ 131 w 306"/>
              <a:gd name="T113" fmla="*/ 313 h 466"/>
              <a:gd name="T114" fmla="*/ 153 w 306"/>
              <a:gd name="T115" fmla="*/ 291 h 466"/>
              <a:gd name="T116" fmla="*/ 240 w 306"/>
              <a:gd name="T117" fmla="*/ 204 h 466"/>
              <a:gd name="T118" fmla="*/ 262 w 306"/>
              <a:gd name="T119" fmla="*/ 226 h 466"/>
              <a:gd name="T120" fmla="*/ 240 w 306"/>
              <a:gd name="T121" fmla="*/ 247 h 466"/>
              <a:gd name="T122" fmla="*/ 219 w 306"/>
              <a:gd name="T123" fmla="*/ 226 h 466"/>
              <a:gd name="T124" fmla="*/ 240 w 306"/>
              <a:gd name="T125" fmla="*/ 20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6" h="466">
                <a:moveTo>
                  <a:pt x="44" y="466"/>
                </a:moveTo>
                <a:cubicBezTo>
                  <a:pt x="262" y="466"/>
                  <a:pt x="262" y="466"/>
                  <a:pt x="262" y="466"/>
                </a:cubicBezTo>
                <a:cubicBezTo>
                  <a:pt x="286" y="466"/>
                  <a:pt x="306" y="446"/>
                  <a:pt x="306" y="422"/>
                </a:cubicBezTo>
                <a:cubicBezTo>
                  <a:pt x="306" y="44"/>
                  <a:pt x="306" y="44"/>
                  <a:pt x="306" y="44"/>
                </a:cubicBezTo>
                <a:cubicBezTo>
                  <a:pt x="306" y="20"/>
                  <a:pt x="286" y="0"/>
                  <a:pt x="262" y="0"/>
                </a:cubicBezTo>
                <a:cubicBezTo>
                  <a:pt x="44" y="0"/>
                  <a:pt x="44" y="0"/>
                  <a:pt x="44" y="0"/>
                </a:cubicBezTo>
                <a:cubicBezTo>
                  <a:pt x="20" y="0"/>
                  <a:pt x="0" y="20"/>
                  <a:pt x="0" y="44"/>
                </a:cubicBezTo>
                <a:cubicBezTo>
                  <a:pt x="0" y="422"/>
                  <a:pt x="0" y="422"/>
                  <a:pt x="0" y="422"/>
                </a:cubicBezTo>
                <a:cubicBezTo>
                  <a:pt x="0" y="446"/>
                  <a:pt x="20" y="466"/>
                  <a:pt x="44" y="466"/>
                </a:cubicBezTo>
                <a:close/>
                <a:moveTo>
                  <a:pt x="66" y="204"/>
                </a:moveTo>
                <a:cubicBezTo>
                  <a:pt x="78" y="204"/>
                  <a:pt x="88" y="213"/>
                  <a:pt x="88" y="226"/>
                </a:cubicBezTo>
                <a:cubicBezTo>
                  <a:pt x="88" y="238"/>
                  <a:pt x="78" y="247"/>
                  <a:pt x="66" y="247"/>
                </a:cubicBezTo>
                <a:cubicBezTo>
                  <a:pt x="54" y="247"/>
                  <a:pt x="44" y="238"/>
                  <a:pt x="44" y="226"/>
                </a:cubicBezTo>
                <a:cubicBezTo>
                  <a:pt x="44" y="213"/>
                  <a:pt x="54" y="204"/>
                  <a:pt x="66" y="204"/>
                </a:cubicBezTo>
                <a:close/>
                <a:moveTo>
                  <a:pt x="153" y="204"/>
                </a:moveTo>
                <a:cubicBezTo>
                  <a:pt x="165" y="204"/>
                  <a:pt x="175" y="213"/>
                  <a:pt x="175" y="226"/>
                </a:cubicBezTo>
                <a:cubicBezTo>
                  <a:pt x="175" y="238"/>
                  <a:pt x="165" y="247"/>
                  <a:pt x="153" y="247"/>
                </a:cubicBezTo>
                <a:cubicBezTo>
                  <a:pt x="141" y="247"/>
                  <a:pt x="131" y="238"/>
                  <a:pt x="131" y="226"/>
                </a:cubicBezTo>
                <a:cubicBezTo>
                  <a:pt x="131" y="213"/>
                  <a:pt x="141" y="204"/>
                  <a:pt x="153" y="204"/>
                </a:cubicBezTo>
                <a:close/>
                <a:moveTo>
                  <a:pt x="59" y="44"/>
                </a:moveTo>
                <a:cubicBezTo>
                  <a:pt x="248" y="44"/>
                  <a:pt x="248" y="44"/>
                  <a:pt x="248" y="44"/>
                </a:cubicBezTo>
                <a:cubicBezTo>
                  <a:pt x="256" y="44"/>
                  <a:pt x="262" y="50"/>
                  <a:pt x="262" y="58"/>
                </a:cubicBezTo>
                <a:cubicBezTo>
                  <a:pt x="262" y="145"/>
                  <a:pt x="262" y="145"/>
                  <a:pt x="262" y="145"/>
                </a:cubicBezTo>
                <a:cubicBezTo>
                  <a:pt x="262" y="153"/>
                  <a:pt x="256" y="160"/>
                  <a:pt x="248" y="160"/>
                </a:cubicBezTo>
                <a:cubicBezTo>
                  <a:pt x="59" y="160"/>
                  <a:pt x="59" y="160"/>
                  <a:pt x="59" y="160"/>
                </a:cubicBezTo>
                <a:cubicBezTo>
                  <a:pt x="51" y="160"/>
                  <a:pt x="44" y="153"/>
                  <a:pt x="44" y="145"/>
                </a:cubicBezTo>
                <a:cubicBezTo>
                  <a:pt x="44" y="58"/>
                  <a:pt x="44" y="58"/>
                  <a:pt x="44" y="58"/>
                </a:cubicBezTo>
                <a:cubicBezTo>
                  <a:pt x="44" y="50"/>
                  <a:pt x="51" y="44"/>
                  <a:pt x="59" y="44"/>
                </a:cubicBezTo>
                <a:close/>
                <a:moveTo>
                  <a:pt x="240" y="378"/>
                </a:moveTo>
                <a:cubicBezTo>
                  <a:pt x="253" y="378"/>
                  <a:pt x="262" y="388"/>
                  <a:pt x="262" y="400"/>
                </a:cubicBezTo>
                <a:cubicBezTo>
                  <a:pt x="262" y="412"/>
                  <a:pt x="253" y="422"/>
                  <a:pt x="240" y="422"/>
                </a:cubicBezTo>
                <a:cubicBezTo>
                  <a:pt x="228" y="422"/>
                  <a:pt x="219" y="412"/>
                  <a:pt x="219" y="400"/>
                </a:cubicBezTo>
                <a:cubicBezTo>
                  <a:pt x="219" y="388"/>
                  <a:pt x="228" y="378"/>
                  <a:pt x="240" y="378"/>
                </a:cubicBezTo>
                <a:close/>
                <a:moveTo>
                  <a:pt x="66" y="378"/>
                </a:moveTo>
                <a:cubicBezTo>
                  <a:pt x="78" y="378"/>
                  <a:pt x="88" y="388"/>
                  <a:pt x="88" y="400"/>
                </a:cubicBezTo>
                <a:cubicBezTo>
                  <a:pt x="88" y="412"/>
                  <a:pt x="78" y="422"/>
                  <a:pt x="66" y="422"/>
                </a:cubicBezTo>
                <a:cubicBezTo>
                  <a:pt x="54" y="422"/>
                  <a:pt x="44" y="412"/>
                  <a:pt x="44" y="400"/>
                </a:cubicBezTo>
                <a:cubicBezTo>
                  <a:pt x="44" y="388"/>
                  <a:pt x="54" y="378"/>
                  <a:pt x="66" y="378"/>
                </a:cubicBezTo>
                <a:close/>
                <a:moveTo>
                  <a:pt x="153" y="378"/>
                </a:moveTo>
                <a:cubicBezTo>
                  <a:pt x="165" y="378"/>
                  <a:pt x="175" y="388"/>
                  <a:pt x="175" y="400"/>
                </a:cubicBezTo>
                <a:cubicBezTo>
                  <a:pt x="175" y="412"/>
                  <a:pt x="165" y="422"/>
                  <a:pt x="153" y="422"/>
                </a:cubicBezTo>
                <a:cubicBezTo>
                  <a:pt x="141" y="422"/>
                  <a:pt x="131" y="412"/>
                  <a:pt x="131" y="400"/>
                </a:cubicBezTo>
                <a:cubicBezTo>
                  <a:pt x="131" y="388"/>
                  <a:pt x="141" y="378"/>
                  <a:pt x="153" y="378"/>
                </a:cubicBezTo>
                <a:close/>
                <a:moveTo>
                  <a:pt x="240" y="291"/>
                </a:moveTo>
                <a:cubicBezTo>
                  <a:pt x="253" y="291"/>
                  <a:pt x="262" y="301"/>
                  <a:pt x="262" y="313"/>
                </a:cubicBezTo>
                <a:cubicBezTo>
                  <a:pt x="262" y="325"/>
                  <a:pt x="253" y="335"/>
                  <a:pt x="240" y="335"/>
                </a:cubicBezTo>
                <a:cubicBezTo>
                  <a:pt x="228" y="335"/>
                  <a:pt x="219" y="325"/>
                  <a:pt x="219" y="313"/>
                </a:cubicBezTo>
                <a:cubicBezTo>
                  <a:pt x="219" y="301"/>
                  <a:pt x="228" y="291"/>
                  <a:pt x="240" y="291"/>
                </a:cubicBezTo>
                <a:close/>
                <a:moveTo>
                  <a:pt x="66" y="291"/>
                </a:moveTo>
                <a:cubicBezTo>
                  <a:pt x="78" y="291"/>
                  <a:pt x="88" y="301"/>
                  <a:pt x="88" y="313"/>
                </a:cubicBezTo>
                <a:cubicBezTo>
                  <a:pt x="88" y="325"/>
                  <a:pt x="78" y="335"/>
                  <a:pt x="66" y="335"/>
                </a:cubicBezTo>
                <a:cubicBezTo>
                  <a:pt x="54" y="335"/>
                  <a:pt x="44" y="325"/>
                  <a:pt x="44" y="313"/>
                </a:cubicBezTo>
                <a:cubicBezTo>
                  <a:pt x="44" y="301"/>
                  <a:pt x="54" y="291"/>
                  <a:pt x="66" y="291"/>
                </a:cubicBezTo>
                <a:close/>
                <a:moveTo>
                  <a:pt x="153" y="291"/>
                </a:moveTo>
                <a:cubicBezTo>
                  <a:pt x="165" y="291"/>
                  <a:pt x="175" y="301"/>
                  <a:pt x="175" y="313"/>
                </a:cubicBezTo>
                <a:cubicBezTo>
                  <a:pt x="175" y="325"/>
                  <a:pt x="165" y="335"/>
                  <a:pt x="153" y="335"/>
                </a:cubicBezTo>
                <a:cubicBezTo>
                  <a:pt x="141" y="335"/>
                  <a:pt x="131" y="325"/>
                  <a:pt x="131" y="313"/>
                </a:cubicBezTo>
                <a:cubicBezTo>
                  <a:pt x="131" y="301"/>
                  <a:pt x="141" y="291"/>
                  <a:pt x="153" y="291"/>
                </a:cubicBezTo>
                <a:close/>
                <a:moveTo>
                  <a:pt x="240" y="204"/>
                </a:moveTo>
                <a:cubicBezTo>
                  <a:pt x="253" y="204"/>
                  <a:pt x="262" y="213"/>
                  <a:pt x="262" y="226"/>
                </a:cubicBezTo>
                <a:cubicBezTo>
                  <a:pt x="262" y="238"/>
                  <a:pt x="253" y="247"/>
                  <a:pt x="240" y="247"/>
                </a:cubicBezTo>
                <a:cubicBezTo>
                  <a:pt x="228" y="247"/>
                  <a:pt x="219" y="238"/>
                  <a:pt x="219" y="226"/>
                </a:cubicBezTo>
                <a:cubicBezTo>
                  <a:pt x="219" y="213"/>
                  <a:pt x="228" y="204"/>
                  <a:pt x="240" y="2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6" name="Freeform 23"/>
          <p:cNvSpPr>
            <a:spLocks noEditPoints="1"/>
          </p:cNvSpPr>
          <p:nvPr userDrawn="1"/>
        </p:nvSpPr>
        <p:spPr bwMode="auto">
          <a:xfrm>
            <a:off x="2322723" y="5870683"/>
            <a:ext cx="376465" cy="375965"/>
          </a:xfrm>
          <a:custGeom>
            <a:avLst/>
            <a:gdLst>
              <a:gd name="T0" fmla="*/ 232 w 464"/>
              <a:gd name="T1" fmla="*/ 210 h 463"/>
              <a:gd name="T2" fmla="*/ 254 w 464"/>
              <a:gd name="T3" fmla="*/ 232 h 463"/>
              <a:gd name="T4" fmla="*/ 232 w 464"/>
              <a:gd name="T5" fmla="*/ 253 h 463"/>
              <a:gd name="T6" fmla="*/ 210 w 464"/>
              <a:gd name="T7" fmla="*/ 232 h 463"/>
              <a:gd name="T8" fmla="*/ 232 w 464"/>
              <a:gd name="T9" fmla="*/ 210 h 463"/>
              <a:gd name="T10" fmla="*/ 232 w 464"/>
              <a:gd name="T11" fmla="*/ 72 h 463"/>
              <a:gd name="T12" fmla="*/ 73 w 464"/>
              <a:gd name="T13" fmla="*/ 232 h 463"/>
              <a:gd name="T14" fmla="*/ 232 w 464"/>
              <a:gd name="T15" fmla="*/ 391 h 463"/>
              <a:gd name="T16" fmla="*/ 391 w 464"/>
              <a:gd name="T17" fmla="*/ 232 h 463"/>
              <a:gd name="T18" fmla="*/ 232 w 464"/>
              <a:gd name="T19" fmla="*/ 72 h 463"/>
              <a:gd name="T20" fmla="*/ 317 w 464"/>
              <a:gd name="T21" fmla="*/ 165 h 463"/>
              <a:gd name="T22" fmla="*/ 276 w 464"/>
              <a:gd name="T23" fmla="*/ 268 h 463"/>
              <a:gd name="T24" fmla="*/ 268 w 464"/>
              <a:gd name="T25" fmla="*/ 276 h 463"/>
              <a:gd name="T26" fmla="*/ 166 w 464"/>
              <a:gd name="T27" fmla="*/ 317 h 463"/>
              <a:gd name="T28" fmla="*/ 147 w 464"/>
              <a:gd name="T29" fmla="*/ 309 h 463"/>
              <a:gd name="T30" fmla="*/ 147 w 464"/>
              <a:gd name="T31" fmla="*/ 298 h 463"/>
              <a:gd name="T32" fmla="*/ 188 w 464"/>
              <a:gd name="T33" fmla="*/ 196 h 463"/>
              <a:gd name="T34" fmla="*/ 196 w 464"/>
              <a:gd name="T35" fmla="*/ 188 h 463"/>
              <a:gd name="T36" fmla="*/ 298 w 464"/>
              <a:gd name="T37" fmla="*/ 147 h 463"/>
              <a:gd name="T38" fmla="*/ 317 w 464"/>
              <a:gd name="T39" fmla="*/ 155 h 463"/>
              <a:gd name="T40" fmla="*/ 317 w 464"/>
              <a:gd name="T41" fmla="*/ 165 h 463"/>
              <a:gd name="T42" fmla="*/ 232 w 464"/>
              <a:gd name="T43" fmla="*/ 0 h 463"/>
              <a:gd name="T44" fmla="*/ 0 w 464"/>
              <a:gd name="T45" fmla="*/ 232 h 463"/>
              <a:gd name="T46" fmla="*/ 232 w 464"/>
              <a:gd name="T47" fmla="*/ 463 h 463"/>
              <a:gd name="T48" fmla="*/ 464 w 464"/>
              <a:gd name="T49" fmla="*/ 232 h 463"/>
              <a:gd name="T50" fmla="*/ 232 w 464"/>
              <a:gd name="T51" fmla="*/ 0 h 463"/>
              <a:gd name="T52" fmla="*/ 232 w 464"/>
              <a:gd name="T53" fmla="*/ 420 h 463"/>
              <a:gd name="T54" fmla="*/ 44 w 464"/>
              <a:gd name="T55" fmla="*/ 232 h 463"/>
              <a:gd name="T56" fmla="*/ 232 w 464"/>
              <a:gd name="T57" fmla="*/ 43 h 463"/>
              <a:gd name="T58" fmla="*/ 420 w 464"/>
              <a:gd name="T59" fmla="*/ 232 h 463"/>
              <a:gd name="T60" fmla="*/ 232 w 464"/>
              <a:gd name="T61" fmla="*/ 42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463">
                <a:moveTo>
                  <a:pt x="232" y="210"/>
                </a:moveTo>
                <a:cubicBezTo>
                  <a:pt x="244" y="210"/>
                  <a:pt x="254" y="220"/>
                  <a:pt x="254" y="232"/>
                </a:cubicBezTo>
                <a:cubicBezTo>
                  <a:pt x="254" y="244"/>
                  <a:pt x="244" y="253"/>
                  <a:pt x="232" y="253"/>
                </a:cubicBezTo>
                <a:cubicBezTo>
                  <a:pt x="220" y="253"/>
                  <a:pt x="210" y="244"/>
                  <a:pt x="210" y="232"/>
                </a:cubicBezTo>
                <a:cubicBezTo>
                  <a:pt x="210" y="220"/>
                  <a:pt x="220" y="210"/>
                  <a:pt x="232" y="210"/>
                </a:cubicBezTo>
                <a:close/>
                <a:moveTo>
                  <a:pt x="232" y="72"/>
                </a:moveTo>
                <a:cubicBezTo>
                  <a:pt x="144" y="72"/>
                  <a:pt x="73" y="144"/>
                  <a:pt x="73" y="232"/>
                </a:cubicBezTo>
                <a:cubicBezTo>
                  <a:pt x="73" y="320"/>
                  <a:pt x="144" y="391"/>
                  <a:pt x="232" y="391"/>
                </a:cubicBezTo>
                <a:cubicBezTo>
                  <a:pt x="320" y="391"/>
                  <a:pt x="391" y="320"/>
                  <a:pt x="391" y="232"/>
                </a:cubicBezTo>
                <a:cubicBezTo>
                  <a:pt x="391" y="144"/>
                  <a:pt x="320" y="72"/>
                  <a:pt x="232" y="72"/>
                </a:cubicBezTo>
                <a:close/>
                <a:moveTo>
                  <a:pt x="317" y="165"/>
                </a:moveTo>
                <a:cubicBezTo>
                  <a:pt x="276" y="268"/>
                  <a:pt x="276" y="268"/>
                  <a:pt x="276" y="268"/>
                </a:cubicBezTo>
                <a:cubicBezTo>
                  <a:pt x="275" y="271"/>
                  <a:pt x="272" y="274"/>
                  <a:pt x="268" y="276"/>
                </a:cubicBezTo>
                <a:cubicBezTo>
                  <a:pt x="166" y="317"/>
                  <a:pt x="166" y="317"/>
                  <a:pt x="166" y="317"/>
                </a:cubicBezTo>
                <a:cubicBezTo>
                  <a:pt x="158" y="320"/>
                  <a:pt x="150" y="316"/>
                  <a:pt x="147" y="309"/>
                </a:cubicBezTo>
                <a:cubicBezTo>
                  <a:pt x="145" y="305"/>
                  <a:pt x="146" y="301"/>
                  <a:pt x="147" y="298"/>
                </a:cubicBezTo>
                <a:cubicBezTo>
                  <a:pt x="188" y="196"/>
                  <a:pt x="188" y="196"/>
                  <a:pt x="188" y="196"/>
                </a:cubicBezTo>
                <a:cubicBezTo>
                  <a:pt x="189" y="192"/>
                  <a:pt x="192" y="189"/>
                  <a:pt x="196" y="188"/>
                </a:cubicBezTo>
                <a:cubicBezTo>
                  <a:pt x="298" y="147"/>
                  <a:pt x="298" y="147"/>
                  <a:pt x="298" y="147"/>
                </a:cubicBezTo>
                <a:cubicBezTo>
                  <a:pt x="306" y="144"/>
                  <a:pt x="314" y="147"/>
                  <a:pt x="317" y="155"/>
                </a:cubicBezTo>
                <a:cubicBezTo>
                  <a:pt x="319" y="158"/>
                  <a:pt x="318" y="162"/>
                  <a:pt x="317" y="165"/>
                </a:cubicBezTo>
                <a:close/>
                <a:moveTo>
                  <a:pt x="232" y="0"/>
                </a:moveTo>
                <a:cubicBezTo>
                  <a:pt x="104" y="0"/>
                  <a:pt x="0" y="104"/>
                  <a:pt x="0" y="232"/>
                </a:cubicBezTo>
                <a:cubicBezTo>
                  <a:pt x="0" y="360"/>
                  <a:pt x="104" y="463"/>
                  <a:pt x="232" y="463"/>
                </a:cubicBezTo>
                <a:cubicBezTo>
                  <a:pt x="360" y="463"/>
                  <a:pt x="464" y="360"/>
                  <a:pt x="464" y="232"/>
                </a:cubicBezTo>
                <a:cubicBezTo>
                  <a:pt x="464" y="104"/>
                  <a:pt x="360" y="0"/>
                  <a:pt x="232" y="0"/>
                </a:cubicBezTo>
                <a:close/>
                <a:moveTo>
                  <a:pt x="232" y="420"/>
                </a:moveTo>
                <a:cubicBezTo>
                  <a:pt x="128" y="420"/>
                  <a:pt x="44" y="336"/>
                  <a:pt x="44" y="232"/>
                </a:cubicBezTo>
                <a:cubicBezTo>
                  <a:pt x="44" y="128"/>
                  <a:pt x="128" y="43"/>
                  <a:pt x="232" y="43"/>
                </a:cubicBezTo>
                <a:cubicBezTo>
                  <a:pt x="336" y="43"/>
                  <a:pt x="420" y="128"/>
                  <a:pt x="420" y="232"/>
                </a:cubicBezTo>
                <a:cubicBezTo>
                  <a:pt x="420" y="336"/>
                  <a:pt x="336" y="420"/>
                  <a:pt x="232" y="42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7" name="Freeform 19"/>
          <p:cNvSpPr>
            <a:spLocks noEditPoints="1"/>
          </p:cNvSpPr>
          <p:nvPr userDrawn="1"/>
        </p:nvSpPr>
        <p:spPr bwMode="auto">
          <a:xfrm>
            <a:off x="2346159" y="4053545"/>
            <a:ext cx="329593" cy="247677"/>
          </a:xfrm>
          <a:custGeom>
            <a:avLst/>
            <a:gdLst>
              <a:gd name="T0" fmla="*/ 39 w 422"/>
              <a:gd name="T1" fmla="*/ 0 h 317"/>
              <a:gd name="T2" fmla="*/ 382 w 422"/>
              <a:gd name="T3" fmla="*/ 0 h 317"/>
              <a:gd name="T4" fmla="*/ 422 w 422"/>
              <a:gd name="T5" fmla="*/ 40 h 317"/>
              <a:gd name="T6" fmla="*/ 422 w 422"/>
              <a:gd name="T7" fmla="*/ 66 h 317"/>
              <a:gd name="T8" fmla="*/ 422 w 422"/>
              <a:gd name="T9" fmla="*/ 132 h 317"/>
              <a:gd name="T10" fmla="*/ 422 w 422"/>
              <a:gd name="T11" fmla="*/ 277 h 317"/>
              <a:gd name="T12" fmla="*/ 382 w 422"/>
              <a:gd name="T13" fmla="*/ 317 h 317"/>
              <a:gd name="T14" fmla="*/ 39 w 422"/>
              <a:gd name="T15" fmla="*/ 317 h 317"/>
              <a:gd name="T16" fmla="*/ 0 w 422"/>
              <a:gd name="T17" fmla="*/ 277 h 317"/>
              <a:gd name="T18" fmla="*/ 0 w 422"/>
              <a:gd name="T19" fmla="*/ 132 h 317"/>
              <a:gd name="T20" fmla="*/ 0 w 422"/>
              <a:gd name="T21" fmla="*/ 66 h 317"/>
              <a:gd name="T22" fmla="*/ 0 w 422"/>
              <a:gd name="T23" fmla="*/ 40 h 317"/>
              <a:gd name="T24" fmla="*/ 39 w 422"/>
              <a:gd name="T25" fmla="*/ 0 h 317"/>
              <a:gd name="T26" fmla="*/ 382 w 422"/>
              <a:gd name="T27" fmla="*/ 66 h 317"/>
              <a:gd name="T28" fmla="*/ 39 w 422"/>
              <a:gd name="T29" fmla="*/ 66 h 317"/>
              <a:gd name="T30" fmla="*/ 39 w 422"/>
              <a:gd name="T31" fmla="*/ 132 h 317"/>
              <a:gd name="T32" fmla="*/ 382 w 422"/>
              <a:gd name="T33" fmla="*/ 132 h 317"/>
              <a:gd name="T34" fmla="*/ 382 w 422"/>
              <a:gd name="T35" fmla="*/ 66 h 317"/>
              <a:gd name="T36" fmla="*/ 53 w 422"/>
              <a:gd name="T37" fmla="*/ 224 h 317"/>
              <a:gd name="T38" fmla="*/ 39 w 422"/>
              <a:gd name="T39" fmla="*/ 238 h 317"/>
              <a:gd name="T40" fmla="*/ 53 w 422"/>
              <a:gd name="T41" fmla="*/ 251 h 317"/>
              <a:gd name="T42" fmla="*/ 211 w 422"/>
              <a:gd name="T43" fmla="*/ 251 h 317"/>
              <a:gd name="T44" fmla="*/ 224 w 422"/>
              <a:gd name="T45" fmla="*/ 238 h 317"/>
              <a:gd name="T46" fmla="*/ 211 w 422"/>
              <a:gd name="T47" fmla="*/ 224 h 317"/>
              <a:gd name="T48" fmla="*/ 53 w 422"/>
              <a:gd name="T49" fmla="*/ 224 h 317"/>
              <a:gd name="T50" fmla="*/ 277 w 422"/>
              <a:gd name="T51" fmla="*/ 224 h 317"/>
              <a:gd name="T52" fmla="*/ 264 w 422"/>
              <a:gd name="T53" fmla="*/ 238 h 317"/>
              <a:gd name="T54" fmla="*/ 277 w 422"/>
              <a:gd name="T55" fmla="*/ 251 h 317"/>
              <a:gd name="T56" fmla="*/ 369 w 422"/>
              <a:gd name="T57" fmla="*/ 251 h 317"/>
              <a:gd name="T58" fmla="*/ 382 w 422"/>
              <a:gd name="T59" fmla="*/ 238 h 317"/>
              <a:gd name="T60" fmla="*/ 369 w 422"/>
              <a:gd name="T61" fmla="*/ 224 h 317"/>
              <a:gd name="T62" fmla="*/ 277 w 422"/>
              <a:gd name="T63" fmla="*/ 22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317">
                <a:moveTo>
                  <a:pt x="39" y="0"/>
                </a:moveTo>
                <a:cubicBezTo>
                  <a:pt x="382" y="0"/>
                  <a:pt x="382" y="0"/>
                  <a:pt x="382" y="0"/>
                </a:cubicBezTo>
                <a:cubicBezTo>
                  <a:pt x="404" y="0"/>
                  <a:pt x="422" y="18"/>
                  <a:pt x="422" y="40"/>
                </a:cubicBezTo>
                <a:cubicBezTo>
                  <a:pt x="422" y="66"/>
                  <a:pt x="422" y="66"/>
                  <a:pt x="422" y="66"/>
                </a:cubicBezTo>
                <a:cubicBezTo>
                  <a:pt x="422" y="132"/>
                  <a:pt x="422" y="132"/>
                  <a:pt x="422" y="132"/>
                </a:cubicBezTo>
                <a:cubicBezTo>
                  <a:pt x="422" y="277"/>
                  <a:pt x="422" y="277"/>
                  <a:pt x="422" y="277"/>
                </a:cubicBezTo>
                <a:cubicBezTo>
                  <a:pt x="422" y="299"/>
                  <a:pt x="404" y="317"/>
                  <a:pt x="382" y="317"/>
                </a:cubicBezTo>
                <a:cubicBezTo>
                  <a:pt x="39" y="317"/>
                  <a:pt x="39" y="317"/>
                  <a:pt x="39" y="317"/>
                </a:cubicBezTo>
                <a:cubicBezTo>
                  <a:pt x="18" y="317"/>
                  <a:pt x="0" y="299"/>
                  <a:pt x="0" y="277"/>
                </a:cubicBezTo>
                <a:cubicBezTo>
                  <a:pt x="0" y="132"/>
                  <a:pt x="0" y="132"/>
                  <a:pt x="0" y="132"/>
                </a:cubicBezTo>
                <a:cubicBezTo>
                  <a:pt x="0" y="66"/>
                  <a:pt x="0" y="66"/>
                  <a:pt x="0" y="66"/>
                </a:cubicBezTo>
                <a:cubicBezTo>
                  <a:pt x="0" y="40"/>
                  <a:pt x="0" y="40"/>
                  <a:pt x="0" y="40"/>
                </a:cubicBezTo>
                <a:cubicBezTo>
                  <a:pt x="0" y="18"/>
                  <a:pt x="18" y="0"/>
                  <a:pt x="39" y="0"/>
                </a:cubicBezTo>
                <a:close/>
                <a:moveTo>
                  <a:pt x="382" y="66"/>
                </a:moveTo>
                <a:cubicBezTo>
                  <a:pt x="39" y="66"/>
                  <a:pt x="39" y="66"/>
                  <a:pt x="39" y="66"/>
                </a:cubicBezTo>
                <a:cubicBezTo>
                  <a:pt x="39" y="132"/>
                  <a:pt x="39" y="132"/>
                  <a:pt x="39" y="132"/>
                </a:cubicBezTo>
                <a:cubicBezTo>
                  <a:pt x="382" y="132"/>
                  <a:pt x="382" y="132"/>
                  <a:pt x="382" y="132"/>
                </a:cubicBezTo>
                <a:cubicBezTo>
                  <a:pt x="382" y="66"/>
                  <a:pt x="382" y="66"/>
                  <a:pt x="382" y="66"/>
                </a:cubicBezTo>
                <a:close/>
                <a:moveTo>
                  <a:pt x="53" y="224"/>
                </a:moveTo>
                <a:cubicBezTo>
                  <a:pt x="45" y="224"/>
                  <a:pt x="39" y="230"/>
                  <a:pt x="39" y="238"/>
                </a:cubicBezTo>
                <a:cubicBezTo>
                  <a:pt x="39" y="245"/>
                  <a:pt x="45" y="251"/>
                  <a:pt x="53" y="251"/>
                </a:cubicBezTo>
                <a:cubicBezTo>
                  <a:pt x="211" y="251"/>
                  <a:pt x="211" y="251"/>
                  <a:pt x="211" y="251"/>
                </a:cubicBezTo>
                <a:cubicBezTo>
                  <a:pt x="218" y="251"/>
                  <a:pt x="224" y="245"/>
                  <a:pt x="224" y="238"/>
                </a:cubicBezTo>
                <a:cubicBezTo>
                  <a:pt x="224" y="230"/>
                  <a:pt x="218" y="224"/>
                  <a:pt x="211" y="224"/>
                </a:cubicBezTo>
                <a:cubicBezTo>
                  <a:pt x="53" y="224"/>
                  <a:pt x="53" y="224"/>
                  <a:pt x="53" y="224"/>
                </a:cubicBezTo>
                <a:close/>
                <a:moveTo>
                  <a:pt x="277" y="224"/>
                </a:moveTo>
                <a:cubicBezTo>
                  <a:pt x="270" y="224"/>
                  <a:pt x="264" y="230"/>
                  <a:pt x="264" y="238"/>
                </a:cubicBezTo>
                <a:cubicBezTo>
                  <a:pt x="264" y="245"/>
                  <a:pt x="270" y="251"/>
                  <a:pt x="277" y="251"/>
                </a:cubicBezTo>
                <a:cubicBezTo>
                  <a:pt x="369" y="251"/>
                  <a:pt x="369" y="251"/>
                  <a:pt x="369" y="251"/>
                </a:cubicBezTo>
                <a:cubicBezTo>
                  <a:pt x="376" y="251"/>
                  <a:pt x="382" y="245"/>
                  <a:pt x="382" y="238"/>
                </a:cubicBezTo>
                <a:cubicBezTo>
                  <a:pt x="382" y="230"/>
                  <a:pt x="377" y="224"/>
                  <a:pt x="369" y="224"/>
                </a:cubicBezTo>
                <a:lnTo>
                  <a:pt x="277" y="22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178" name="Group 35"/>
          <p:cNvGrpSpPr/>
          <p:nvPr userDrawn="1"/>
        </p:nvGrpSpPr>
        <p:grpSpPr>
          <a:xfrm>
            <a:off x="1761938" y="4852586"/>
            <a:ext cx="211390" cy="543782"/>
            <a:chOff x="3665538" y="7015163"/>
            <a:chExt cx="690563" cy="1776412"/>
          </a:xfrm>
          <a:solidFill>
            <a:schemeClr val="accent5"/>
          </a:solidFill>
        </p:grpSpPr>
        <p:sp>
          <p:nvSpPr>
            <p:cNvPr id="179" name="Freeform 24"/>
            <p:cNvSpPr>
              <a:spLocks/>
            </p:cNvSpPr>
            <p:nvPr/>
          </p:nvSpPr>
          <p:spPr bwMode="auto">
            <a:xfrm>
              <a:off x="3665538" y="7362825"/>
              <a:ext cx="690563" cy="1428750"/>
            </a:xfrm>
            <a:custGeom>
              <a:avLst/>
              <a:gdLst>
                <a:gd name="T0" fmla="*/ 167 w 177"/>
                <a:gd name="T1" fmla="*/ 53 h 366"/>
                <a:gd name="T2" fmla="*/ 165 w 177"/>
                <a:gd name="T3" fmla="*/ 38 h 366"/>
                <a:gd name="T4" fmla="*/ 151 w 177"/>
                <a:gd name="T5" fmla="*/ 17 h 366"/>
                <a:gd name="T6" fmla="*/ 110 w 177"/>
                <a:gd name="T7" fmla="*/ 0 h 366"/>
                <a:gd name="T8" fmla="*/ 100 w 177"/>
                <a:gd name="T9" fmla="*/ 53 h 366"/>
                <a:gd name="T10" fmla="*/ 96 w 177"/>
                <a:gd name="T11" fmla="*/ 52 h 366"/>
                <a:gd name="T12" fmla="*/ 91 w 177"/>
                <a:gd name="T13" fmla="*/ 13 h 366"/>
                <a:gd name="T14" fmla="*/ 93 w 177"/>
                <a:gd name="T15" fmla="*/ 13 h 366"/>
                <a:gd name="T16" fmla="*/ 95 w 177"/>
                <a:gd name="T17" fmla="*/ 10 h 366"/>
                <a:gd name="T18" fmla="*/ 97 w 177"/>
                <a:gd name="T19" fmla="*/ 5 h 366"/>
                <a:gd name="T20" fmla="*/ 95 w 177"/>
                <a:gd name="T21" fmla="*/ 2 h 366"/>
                <a:gd name="T22" fmla="*/ 89 w 177"/>
                <a:gd name="T23" fmla="*/ 2 h 366"/>
                <a:gd name="T24" fmla="*/ 87 w 177"/>
                <a:gd name="T25" fmla="*/ 2 h 366"/>
                <a:gd name="T26" fmla="*/ 81 w 177"/>
                <a:gd name="T27" fmla="*/ 2 h 366"/>
                <a:gd name="T28" fmla="*/ 79 w 177"/>
                <a:gd name="T29" fmla="*/ 5 h 366"/>
                <a:gd name="T30" fmla="*/ 81 w 177"/>
                <a:gd name="T31" fmla="*/ 10 h 366"/>
                <a:gd name="T32" fmla="*/ 84 w 177"/>
                <a:gd name="T33" fmla="*/ 13 h 366"/>
                <a:gd name="T34" fmla="*/ 85 w 177"/>
                <a:gd name="T35" fmla="*/ 13 h 366"/>
                <a:gd name="T36" fmla="*/ 80 w 177"/>
                <a:gd name="T37" fmla="*/ 52 h 366"/>
                <a:gd name="T38" fmla="*/ 76 w 177"/>
                <a:gd name="T39" fmla="*/ 53 h 366"/>
                <a:gd name="T40" fmla="*/ 66 w 177"/>
                <a:gd name="T41" fmla="*/ 0 h 366"/>
                <a:gd name="T42" fmla="*/ 25 w 177"/>
                <a:gd name="T43" fmla="*/ 17 h 366"/>
                <a:gd name="T44" fmla="*/ 12 w 177"/>
                <a:gd name="T45" fmla="*/ 38 h 366"/>
                <a:gd name="T46" fmla="*/ 9 w 177"/>
                <a:gd name="T47" fmla="*/ 53 h 366"/>
                <a:gd name="T48" fmla="*/ 2 w 177"/>
                <a:gd name="T49" fmla="*/ 130 h 366"/>
                <a:gd name="T50" fmla="*/ 2 w 177"/>
                <a:gd name="T51" fmla="*/ 173 h 366"/>
                <a:gd name="T52" fmla="*/ 16 w 177"/>
                <a:gd name="T53" fmla="*/ 191 h 366"/>
                <a:gd name="T54" fmla="*/ 31 w 177"/>
                <a:gd name="T55" fmla="*/ 175 h 366"/>
                <a:gd name="T56" fmla="*/ 31 w 177"/>
                <a:gd name="T57" fmla="*/ 114 h 366"/>
                <a:gd name="T58" fmla="*/ 39 w 177"/>
                <a:gd name="T59" fmla="*/ 76 h 366"/>
                <a:gd name="T60" fmla="*/ 41 w 177"/>
                <a:gd name="T61" fmla="*/ 76 h 366"/>
                <a:gd name="T62" fmla="*/ 41 w 177"/>
                <a:gd name="T63" fmla="*/ 90 h 366"/>
                <a:gd name="T64" fmla="*/ 41 w 177"/>
                <a:gd name="T65" fmla="*/ 339 h 366"/>
                <a:gd name="T66" fmla="*/ 41 w 177"/>
                <a:gd name="T67" fmla="*/ 353 h 366"/>
                <a:gd name="T68" fmla="*/ 64 w 177"/>
                <a:gd name="T69" fmla="*/ 366 h 366"/>
                <a:gd name="T70" fmla="*/ 84 w 177"/>
                <a:gd name="T71" fmla="*/ 353 h 366"/>
                <a:gd name="T72" fmla="*/ 85 w 177"/>
                <a:gd name="T73" fmla="*/ 338 h 366"/>
                <a:gd name="T74" fmla="*/ 85 w 177"/>
                <a:gd name="T75" fmla="*/ 178 h 366"/>
                <a:gd name="T76" fmla="*/ 89 w 177"/>
                <a:gd name="T77" fmla="*/ 178 h 366"/>
                <a:gd name="T78" fmla="*/ 92 w 177"/>
                <a:gd name="T79" fmla="*/ 178 h 366"/>
                <a:gd name="T80" fmla="*/ 92 w 177"/>
                <a:gd name="T81" fmla="*/ 338 h 366"/>
                <a:gd name="T82" fmla="*/ 92 w 177"/>
                <a:gd name="T83" fmla="*/ 353 h 366"/>
                <a:gd name="T84" fmla="*/ 112 w 177"/>
                <a:gd name="T85" fmla="*/ 366 h 366"/>
                <a:gd name="T86" fmla="*/ 136 w 177"/>
                <a:gd name="T87" fmla="*/ 353 h 366"/>
                <a:gd name="T88" fmla="*/ 136 w 177"/>
                <a:gd name="T89" fmla="*/ 339 h 366"/>
                <a:gd name="T90" fmla="*/ 136 w 177"/>
                <a:gd name="T91" fmla="*/ 90 h 366"/>
                <a:gd name="T92" fmla="*/ 136 w 177"/>
                <a:gd name="T93" fmla="*/ 76 h 366"/>
                <a:gd name="T94" fmla="*/ 138 w 177"/>
                <a:gd name="T95" fmla="*/ 76 h 366"/>
                <a:gd name="T96" fmla="*/ 146 w 177"/>
                <a:gd name="T97" fmla="*/ 114 h 366"/>
                <a:gd name="T98" fmla="*/ 145 w 177"/>
                <a:gd name="T99" fmla="*/ 175 h 366"/>
                <a:gd name="T100" fmla="*/ 161 w 177"/>
                <a:gd name="T101" fmla="*/ 191 h 366"/>
                <a:gd name="T102" fmla="*/ 175 w 177"/>
                <a:gd name="T103" fmla="*/ 173 h 366"/>
                <a:gd name="T104" fmla="*/ 175 w 177"/>
                <a:gd name="T105" fmla="*/ 130 h 366"/>
                <a:gd name="T106" fmla="*/ 167 w 177"/>
                <a:gd name="T107" fmla="*/ 5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366">
                  <a:moveTo>
                    <a:pt x="167" y="53"/>
                  </a:moveTo>
                  <a:cubicBezTo>
                    <a:pt x="167" y="48"/>
                    <a:pt x="166" y="43"/>
                    <a:pt x="165" y="38"/>
                  </a:cubicBezTo>
                  <a:cubicBezTo>
                    <a:pt x="163" y="30"/>
                    <a:pt x="158" y="21"/>
                    <a:pt x="151" y="17"/>
                  </a:cubicBezTo>
                  <a:cubicBezTo>
                    <a:pt x="139" y="10"/>
                    <a:pt x="124" y="6"/>
                    <a:pt x="110" y="0"/>
                  </a:cubicBezTo>
                  <a:cubicBezTo>
                    <a:pt x="106" y="19"/>
                    <a:pt x="103" y="36"/>
                    <a:pt x="100" y="53"/>
                  </a:cubicBezTo>
                  <a:cubicBezTo>
                    <a:pt x="99" y="53"/>
                    <a:pt x="98" y="53"/>
                    <a:pt x="96" y="52"/>
                  </a:cubicBezTo>
                  <a:cubicBezTo>
                    <a:pt x="96" y="42"/>
                    <a:pt x="92" y="19"/>
                    <a:pt x="91" y="13"/>
                  </a:cubicBezTo>
                  <a:cubicBezTo>
                    <a:pt x="93" y="13"/>
                    <a:pt x="93" y="13"/>
                    <a:pt x="93" y="13"/>
                  </a:cubicBezTo>
                  <a:cubicBezTo>
                    <a:pt x="94" y="13"/>
                    <a:pt x="95" y="12"/>
                    <a:pt x="95" y="10"/>
                  </a:cubicBezTo>
                  <a:cubicBezTo>
                    <a:pt x="97" y="5"/>
                    <a:pt x="97" y="5"/>
                    <a:pt x="97" y="5"/>
                  </a:cubicBezTo>
                  <a:cubicBezTo>
                    <a:pt x="97" y="4"/>
                    <a:pt x="97" y="3"/>
                    <a:pt x="95" y="2"/>
                  </a:cubicBezTo>
                  <a:cubicBezTo>
                    <a:pt x="89" y="2"/>
                    <a:pt x="89" y="2"/>
                    <a:pt x="89" y="2"/>
                  </a:cubicBezTo>
                  <a:cubicBezTo>
                    <a:pt x="87" y="2"/>
                    <a:pt x="87" y="2"/>
                    <a:pt x="87" y="2"/>
                  </a:cubicBezTo>
                  <a:cubicBezTo>
                    <a:pt x="81" y="2"/>
                    <a:pt x="81" y="2"/>
                    <a:pt x="81" y="2"/>
                  </a:cubicBezTo>
                  <a:cubicBezTo>
                    <a:pt x="80" y="3"/>
                    <a:pt x="79" y="4"/>
                    <a:pt x="79" y="5"/>
                  </a:cubicBezTo>
                  <a:cubicBezTo>
                    <a:pt x="81" y="10"/>
                    <a:pt x="81" y="10"/>
                    <a:pt x="81" y="10"/>
                  </a:cubicBezTo>
                  <a:cubicBezTo>
                    <a:pt x="82" y="12"/>
                    <a:pt x="82" y="13"/>
                    <a:pt x="84" y="13"/>
                  </a:cubicBezTo>
                  <a:cubicBezTo>
                    <a:pt x="85" y="13"/>
                    <a:pt x="85" y="13"/>
                    <a:pt x="85" y="13"/>
                  </a:cubicBezTo>
                  <a:cubicBezTo>
                    <a:pt x="84" y="19"/>
                    <a:pt x="81" y="42"/>
                    <a:pt x="80" y="52"/>
                  </a:cubicBezTo>
                  <a:cubicBezTo>
                    <a:pt x="79" y="53"/>
                    <a:pt x="78" y="53"/>
                    <a:pt x="76" y="53"/>
                  </a:cubicBezTo>
                  <a:cubicBezTo>
                    <a:pt x="73" y="36"/>
                    <a:pt x="70" y="19"/>
                    <a:pt x="66" y="0"/>
                  </a:cubicBezTo>
                  <a:cubicBezTo>
                    <a:pt x="52" y="6"/>
                    <a:pt x="38" y="10"/>
                    <a:pt x="25" y="17"/>
                  </a:cubicBezTo>
                  <a:cubicBezTo>
                    <a:pt x="19" y="21"/>
                    <a:pt x="14" y="30"/>
                    <a:pt x="12" y="38"/>
                  </a:cubicBezTo>
                  <a:cubicBezTo>
                    <a:pt x="10" y="43"/>
                    <a:pt x="10" y="48"/>
                    <a:pt x="9" y="53"/>
                  </a:cubicBezTo>
                  <a:cubicBezTo>
                    <a:pt x="4" y="78"/>
                    <a:pt x="0" y="103"/>
                    <a:pt x="2" y="130"/>
                  </a:cubicBezTo>
                  <a:cubicBezTo>
                    <a:pt x="2" y="144"/>
                    <a:pt x="2" y="159"/>
                    <a:pt x="2" y="173"/>
                  </a:cubicBezTo>
                  <a:cubicBezTo>
                    <a:pt x="2" y="186"/>
                    <a:pt x="5" y="190"/>
                    <a:pt x="16" y="191"/>
                  </a:cubicBezTo>
                  <a:cubicBezTo>
                    <a:pt x="27" y="191"/>
                    <a:pt x="31" y="187"/>
                    <a:pt x="31" y="175"/>
                  </a:cubicBezTo>
                  <a:cubicBezTo>
                    <a:pt x="31" y="154"/>
                    <a:pt x="32" y="134"/>
                    <a:pt x="31" y="114"/>
                  </a:cubicBezTo>
                  <a:cubicBezTo>
                    <a:pt x="29" y="100"/>
                    <a:pt x="35" y="88"/>
                    <a:pt x="39" y="76"/>
                  </a:cubicBezTo>
                  <a:cubicBezTo>
                    <a:pt x="39" y="76"/>
                    <a:pt x="40" y="76"/>
                    <a:pt x="41" y="76"/>
                  </a:cubicBezTo>
                  <a:cubicBezTo>
                    <a:pt x="41" y="81"/>
                    <a:pt x="41" y="85"/>
                    <a:pt x="41" y="90"/>
                  </a:cubicBezTo>
                  <a:cubicBezTo>
                    <a:pt x="41" y="173"/>
                    <a:pt x="41" y="256"/>
                    <a:pt x="41" y="339"/>
                  </a:cubicBezTo>
                  <a:cubicBezTo>
                    <a:pt x="41" y="344"/>
                    <a:pt x="40" y="349"/>
                    <a:pt x="41" y="353"/>
                  </a:cubicBezTo>
                  <a:cubicBezTo>
                    <a:pt x="41" y="364"/>
                    <a:pt x="45" y="366"/>
                    <a:pt x="64" y="366"/>
                  </a:cubicBezTo>
                  <a:cubicBezTo>
                    <a:pt x="80" y="366"/>
                    <a:pt x="84" y="364"/>
                    <a:pt x="84" y="353"/>
                  </a:cubicBezTo>
                  <a:cubicBezTo>
                    <a:pt x="85" y="348"/>
                    <a:pt x="85" y="343"/>
                    <a:pt x="85" y="338"/>
                  </a:cubicBezTo>
                  <a:cubicBezTo>
                    <a:pt x="85" y="285"/>
                    <a:pt x="85" y="231"/>
                    <a:pt x="85" y="178"/>
                  </a:cubicBezTo>
                  <a:cubicBezTo>
                    <a:pt x="85" y="178"/>
                    <a:pt x="89" y="178"/>
                    <a:pt x="89" y="178"/>
                  </a:cubicBezTo>
                  <a:cubicBezTo>
                    <a:pt x="90" y="178"/>
                    <a:pt x="91" y="178"/>
                    <a:pt x="92" y="178"/>
                  </a:cubicBezTo>
                  <a:cubicBezTo>
                    <a:pt x="92" y="231"/>
                    <a:pt x="92" y="285"/>
                    <a:pt x="92" y="338"/>
                  </a:cubicBezTo>
                  <a:cubicBezTo>
                    <a:pt x="92" y="343"/>
                    <a:pt x="92" y="348"/>
                    <a:pt x="92" y="353"/>
                  </a:cubicBezTo>
                  <a:cubicBezTo>
                    <a:pt x="93" y="364"/>
                    <a:pt x="96" y="366"/>
                    <a:pt x="112" y="366"/>
                  </a:cubicBezTo>
                  <a:cubicBezTo>
                    <a:pt x="131" y="366"/>
                    <a:pt x="135" y="364"/>
                    <a:pt x="136" y="353"/>
                  </a:cubicBezTo>
                  <a:cubicBezTo>
                    <a:pt x="136" y="349"/>
                    <a:pt x="136" y="344"/>
                    <a:pt x="136" y="339"/>
                  </a:cubicBezTo>
                  <a:cubicBezTo>
                    <a:pt x="136" y="256"/>
                    <a:pt x="136" y="173"/>
                    <a:pt x="136" y="90"/>
                  </a:cubicBezTo>
                  <a:cubicBezTo>
                    <a:pt x="136" y="85"/>
                    <a:pt x="136" y="81"/>
                    <a:pt x="136" y="76"/>
                  </a:cubicBezTo>
                  <a:cubicBezTo>
                    <a:pt x="136" y="76"/>
                    <a:pt x="137" y="76"/>
                    <a:pt x="138" y="76"/>
                  </a:cubicBezTo>
                  <a:cubicBezTo>
                    <a:pt x="142" y="88"/>
                    <a:pt x="147" y="100"/>
                    <a:pt x="146" y="114"/>
                  </a:cubicBezTo>
                  <a:cubicBezTo>
                    <a:pt x="144" y="134"/>
                    <a:pt x="145" y="154"/>
                    <a:pt x="145" y="175"/>
                  </a:cubicBezTo>
                  <a:cubicBezTo>
                    <a:pt x="146" y="187"/>
                    <a:pt x="149" y="191"/>
                    <a:pt x="161" y="191"/>
                  </a:cubicBezTo>
                  <a:cubicBezTo>
                    <a:pt x="171" y="190"/>
                    <a:pt x="174" y="186"/>
                    <a:pt x="175" y="173"/>
                  </a:cubicBezTo>
                  <a:cubicBezTo>
                    <a:pt x="175" y="159"/>
                    <a:pt x="174" y="144"/>
                    <a:pt x="175" y="130"/>
                  </a:cubicBezTo>
                  <a:cubicBezTo>
                    <a:pt x="177" y="103"/>
                    <a:pt x="172" y="78"/>
                    <a:pt x="16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0" name="Freeform 25"/>
            <p:cNvSpPr>
              <a:spLocks/>
            </p:cNvSpPr>
            <p:nvPr/>
          </p:nvSpPr>
          <p:spPr bwMode="auto">
            <a:xfrm>
              <a:off x="3875088" y="7015163"/>
              <a:ext cx="266700" cy="339725"/>
            </a:xfrm>
            <a:custGeom>
              <a:avLst/>
              <a:gdLst>
                <a:gd name="T0" fmla="*/ 5 w 68"/>
                <a:gd name="T1" fmla="*/ 57 h 87"/>
                <a:gd name="T2" fmla="*/ 6 w 68"/>
                <a:gd name="T3" fmla="*/ 56 h 87"/>
                <a:gd name="T4" fmla="*/ 7 w 68"/>
                <a:gd name="T5" fmla="*/ 63 h 87"/>
                <a:gd name="T6" fmla="*/ 33 w 68"/>
                <a:gd name="T7" fmla="*/ 87 h 87"/>
                <a:gd name="T8" fmla="*/ 33 w 68"/>
                <a:gd name="T9" fmla="*/ 87 h 87"/>
                <a:gd name="T10" fmla="*/ 33 w 68"/>
                <a:gd name="T11" fmla="*/ 87 h 87"/>
                <a:gd name="T12" fmla="*/ 34 w 68"/>
                <a:gd name="T13" fmla="*/ 87 h 87"/>
                <a:gd name="T14" fmla="*/ 35 w 68"/>
                <a:gd name="T15" fmla="*/ 87 h 87"/>
                <a:gd name="T16" fmla="*/ 35 w 68"/>
                <a:gd name="T17" fmla="*/ 87 h 87"/>
                <a:gd name="T18" fmla="*/ 35 w 68"/>
                <a:gd name="T19" fmla="*/ 87 h 87"/>
                <a:gd name="T20" fmla="*/ 61 w 68"/>
                <a:gd name="T21" fmla="*/ 63 h 87"/>
                <a:gd name="T22" fmla="*/ 62 w 68"/>
                <a:gd name="T23" fmla="*/ 56 h 87"/>
                <a:gd name="T24" fmla="*/ 63 w 68"/>
                <a:gd name="T25" fmla="*/ 57 h 87"/>
                <a:gd name="T26" fmla="*/ 68 w 68"/>
                <a:gd name="T27" fmla="*/ 46 h 87"/>
                <a:gd name="T28" fmla="*/ 67 w 68"/>
                <a:gd name="T29" fmla="*/ 34 h 87"/>
                <a:gd name="T30" fmla="*/ 65 w 68"/>
                <a:gd name="T31" fmla="*/ 33 h 87"/>
                <a:gd name="T32" fmla="*/ 35 w 68"/>
                <a:gd name="T33" fmla="*/ 0 h 87"/>
                <a:gd name="T34" fmla="*/ 35 w 68"/>
                <a:gd name="T35" fmla="*/ 0 h 87"/>
                <a:gd name="T36" fmla="*/ 35 w 68"/>
                <a:gd name="T37" fmla="*/ 0 h 87"/>
                <a:gd name="T38" fmla="*/ 34 w 68"/>
                <a:gd name="T39" fmla="*/ 0 h 87"/>
                <a:gd name="T40" fmla="*/ 33 w 68"/>
                <a:gd name="T41" fmla="*/ 0 h 87"/>
                <a:gd name="T42" fmla="*/ 33 w 68"/>
                <a:gd name="T43" fmla="*/ 0 h 87"/>
                <a:gd name="T44" fmla="*/ 33 w 68"/>
                <a:gd name="T45" fmla="*/ 0 h 87"/>
                <a:gd name="T46" fmla="*/ 3 w 68"/>
                <a:gd name="T47" fmla="*/ 33 h 87"/>
                <a:gd name="T48" fmla="*/ 2 w 68"/>
                <a:gd name="T49" fmla="*/ 34 h 87"/>
                <a:gd name="T50" fmla="*/ 1 w 68"/>
                <a:gd name="T51" fmla="*/ 46 h 87"/>
                <a:gd name="T52" fmla="*/ 5 w 68"/>
                <a:gd name="T53"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87">
                  <a:moveTo>
                    <a:pt x="5" y="57"/>
                  </a:moveTo>
                  <a:cubicBezTo>
                    <a:pt x="6" y="57"/>
                    <a:pt x="6" y="56"/>
                    <a:pt x="6" y="56"/>
                  </a:cubicBezTo>
                  <a:cubicBezTo>
                    <a:pt x="6" y="59"/>
                    <a:pt x="7" y="61"/>
                    <a:pt x="7" y="63"/>
                  </a:cubicBezTo>
                  <a:cubicBezTo>
                    <a:pt x="16" y="79"/>
                    <a:pt x="20" y="86"/>
                    <a:pt x="33" y="87"/>
                  </a:cubicBezTo>
                  <a:cubicBezTo>
                    <a:pt x="33" y="87"/>
                    <a:pt x="33" y="87"/>
                    <a:pt x="33" y="87"/>
                  </a:cubicBezTo>
                  <a:cubicBezTo>
                    <a:pt x="33" y="87"/>
                    <a:pt x="33" y="87"/>
                    <a:pt x="33" y="87"/>
                  </a:cubicBezTo>
                  <a:cubicBezTo>
                    <a:pt x="34" y="87"/>
                    <a:pt x="34" y="87"/>
                    <a:pt x="34" y="87"/>
                  </a:cubicBezTo>
                  <a:cubicBezTo>
                    <a:pt x="34" y="87"/>
                    <a:pt x="35" y="87"/>
                    <a:pt x="35" y="87"/>
                  </a:cubicBezTo>
                  <a:cubicBezTo>
                    <a:pt x="35" y="87"/>
                    <a:pt x="35" y="87"/>
                    <a:pt x="35" y="87"/>
                  </a:cubicBezTo>
                  <a:cubicBezTo>
                    <a:pt x="35" y="87"/>
                    <a:pt x="35" y="87"/>
                    <a:pt x="35" y="87"/>
                  </a:cubicBezTo>
                  <a:cubicBezTo>
                    <a:pt x="48" y="86"/>
                    <a:pt x="52" y="79"/>
                    <a:pt x="61" y="63"/>
                  </a:cubicBezTo>
                  <a:cubicBezTo>
                    <a:pt x="62" y="61"/>
                    <a:pt x="62" y="59"/>
                    <a:pt x="62" y="56"/>
                  </a:cubicBezTo>
                  <a:cubicBezTo>
                    <a:pt x="63" y="56"/>
                    <a:pt x="63" y="57"/>
                    <a:pt x="63" y="57"/>
                  </a:cubicBezTo>
                  <a:cubicBezTo>
                    <a:pt x="65" y="57"/>
                    <a:pt x="67" y="52"/>
                    <a:pt x="68" y="46"/>
                  </a:cubicBezTo>
                  <a:cubicBezTo>
                    <a:pt x="68" y="43"/>
                    <a:pt x="68" y="36"/>
                    <a:pt x="67" y="34"/>
                  </a:cubicBezTo>
                  <a:cubicBezTo>
                    <a:pt x="66" y="33"/>
                    <a:pt x="66" y="33"/>
                    <a:pt x="65" y="33"/>
                  </a:cubicBezTo>
                  <a:cubicBezTo>
                    <a:pt x="62" y="10"/>
                    <a:pt x="50" y="1"/>
                    <a:pt x="35" y="0"/>
                  </a:cubicBezTo>
                  <a:cubicBezTo>
                    <a:pt x="35" y="0"/>
                    <a:pt x="35" y="0"/>
                    <a:pt x="35" y="0"/>
                  </a:cubicBezTo>
                  <a:cubicBezTo>
                    <a:pt x="35" y="0"/>
                    <a:pt x="35" y="0"/>
                    <a:pt x="35" y="0"/>
                  </a:cubicBezTo>
                  <a:cubicBezTo>
                    <a:pt x="35" y="0"/>
                    <a:pt x="34" y="0"/>
                    <a:pt x="34" y="0"/>
                  </a:cubicBezTo>
                  <a:cubicBezTo>
                    <a:pt x="34" y="0"/>
                    <a:pt x="34" y="0"/>
                    <a:pt x="33" y="0"/>
                  </a:cubicBezTo>
                  <a:cubicBezTo>
                    <a:pt x="33" y="0"/>
                    <a:pt x="33" y="0"/>
                    <a:pt x="33" y="0"/>
                  </a:cubicBezTo>
                  <a:cubicBezTo>
                    <a:pt x="33" y="0"/>
                    <a:pt x="33" y="0"/>
                    <a:pt x="33" y="0"/>
                  </a:cubicBezTo>
                  <a:cubicBezTo>
                    <a:pt x="18" y="1"/>
                    <a:pt x="6" y="10"/>
                    <a:pt x="3" y="33"/>
                  </a:cubicBezTo>
                  <a:cubicBezTo>
                    <a:pt x="3" y="33"/>
                    <a:pt x="2" y="33"/>
                    <a:pt x="2" y="34"/>
                  </a:cubicBezTo>
                  <a:cubicBezTo>
                    <a:pt x="1" y="36"/>
                    <a:pt x="0" y="43"/>
                    <a:pt x="1" y="46"/>
                  </a:cubicBezTo>
                  <a:cubicBezTo>
                    <a:pt x="1" y="52"/>
                    <a:pt x="3" y="57"/>
                    <a:pt x="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181" name="Freeform 20"/>
          <p:cNvSpPr>
            <a:spLocks noEditPoints="1"/>
          </p:cNvSpPr>
          <p:nvPr userDrawn="1"/>
        </p:nvSpPr>
        <p:spPr bwMode="auto">
          <a:xfrm>
            <a:off x="1697954" y="1511793"/>
            <a:ext cx="339359" cy="260789"/>
          </a:xfrm>
          <a:custGeom>
            <a:avLst/>
            <a:gdLst>
              <a:gd name="T0" fmla="*/ 218 w 436"/>
              <a:gd name="T1" fmla="*/ 251 h 335"/>
              <a:gd name="T2" fmla="*/ 176 w 436"/>
              <a:gd name="T3" fmla="*/ 293 h 335"/>
              <a:gd name="T4" fmla="*/ 218 w 436"/>
              <a:gd name="T5" fmla="*/ 335 h 335"/>
              <a:gd name="T6" fmla="*/ 260 w 436"/>
              <a:gd name="T7" fmla="*/ 293 h 335"/>
              <a:gd name="T8" fmla="*/ 218 w 436"/>
              <a:gd name="T9" fmla="*/ 251 h 335"/>
              <a:gd name="T10" fmla="*/ 307 w 436"/>
              <a:gd name="T11" fmla="*/ 204 h 335"/>
              <a:gd name="T12" fmla="*/ 307 w 436"/>
              <a:gd name="T13" fmla="*/ 244 h 335"/>
              <a:gd name="T14" fmla="*/ 267 w 436"/>
              <a:gd name="T15" fmla="*/ 244 h 335"/>
              <a:gd name="T16" fmla="*/ 245 w 436"/>
              <a:gd name="T17" fmla="*/ 229 h 335"/>
              <a:gd name="T18" fmla="*/ 218 w 436"/>
              <a:gd name="T19" fmla="*/ 223 h 335"/>
              <a:gd name="T20" fmla="*/ 191 w 436"/>
              <a:gd name="T21" fmla="*/ 229 h 335"/>
              <a:gd name="T22" fmla="*/ 169 w 436"/>
              <a:gd name="T23" fmla="*/ 244 h 335"/>
              <a:gd name="T24" fmla="*/ 129 w 436"/>
              <a:gd name="T25" fmla="*/ 244 h 335"/>
              <a:gd name="T26" fmla="*/ 129 w 436"/>
              <a:gd name="T27" fmla="*/ 204 h 335"/>
              <a:gd name="T28" fmla="*/ 170 w 436"/>
              <a:gd name="T29" fmla="*/ 177 h 335"/>
              <a:gd name="T30" fmla="*/ 218 w 436"/>
              <a:gd name="T31" fmla="*/ 167 h 335"/>
              <a:gd name="T32" fmla="*/ 266 w 436"/>
              <a:gd name="T33" fmla="*/ 177 h 335"/>
              <a:gd name="T34" fmla="*/ 307 w 436"/>
              <a:gd name="T35" fmla="*/ 204 h 335"/>
              <a:gd name="T36" fmla="*/ 366 w 436"/>
              <a:gd name="T37" fmla="*/ 145 h 335"/>
              <a:gd name="T38" fmla="*/ 298 w 436"/>
              <a:gd name="T39" fmla="*/ 100 h 335"/>
              <a:gd name="T40" fmla="*/ 218 w 436"/>
              <a:gd name="T41" fmla="*/ 84 h 335"/>
              <a:gd name="T42" fmla="*/ 138 w 436"/>
              <a:gd name="T43" fmla="*/ 100 h 335"/>
              <a:gd name="T44" fmla="*/ 70 w 436"/>
              <a:gd name="T45" fmla="*/ 145 h 335"/>
              <a:gd name="T46" fmla="*/ 70 w 436"/>
              <a:gd name="T47" fmla="*/ 185 h 335"/>
              <a:gd name="T48" fmla="*/ 109 w 436"/>
              <a:gd name="T49" fmla="*/ 185 h 335"/>
              <a:gd name="T50" fmla="*/ 159 w 436"/>
              <a:gd name="T51" fmla="*/ 151 h 335"/>
              <a:gd name="T52" fmla="*/ 218 w 436"/>
              <a:gd name="T53" fmla="*/ 140 h 335"/>
              <a:gd name="T54" fmla="*/ 277 w 436"/>
              <a:gd name="T55" fmla="*/ 151 h 335"/>
              <a:gd name="T56" fmla="*/ 327 w 436"/>
              <a:gd name="T57" fmla="*/ 185 h 335"/>
              <a:gd name="T58" fmla="*/ 366 w 436"/>
              <a:gd name="T59" fmla="*/ 185 h 335"/>
              <a:gd name="T60" fmla="*/ 366 w 436"/>
              <a:gd name="T61" fmla="*/ 145 h 335"/>
              <a:gd name="T62" fmla="*/ 425 w 436"/>
              <a:gd name="T63" fmla="*/ 86 h 335"/>
              <a:gd name="T64" fmla="*/ 425 w 436"/>
              <a:gd name="T65" fmla="*/ 125 h 335"/>
              <a:gd name="T66" fmla="*/ 386 w 436"/>
              <a:gd name="T67" fmla="*/ 125 h 335"/>
              <a:gd name="T68" fmla="*/ 309 w 436"/>
              <a:gd name="T69" fmla="*/ 74 h 335"/>
              <a:gd name="T70" fmla="*/ 218 w 436"/>
              <a:gd name="T71" fmla="*/ 56 h 335"/>
              <a:gd name="T72" fmla="*/ 127 w 436"/>
              <a:gd name="T73" fmla="*/ 74 h 335"/>
              <a:gd name="T74" fmla="*/ 50 w 436"/>
              <a:gd name="T75" fmla="*/ 125 h 335"/>
              <a:gd name="T76" fmla="*/ 11 w 436"/>
              <a:gd name="T77" fmla="*/ 125 h 335"/>
              <a:gd name="T78" fmla="*/ 11 w 436"/>
              <a:gd name="T79" fmla="*/ 86 h 335"/>
              <a:gd name="T80" fmla="*/ 106 w 436"/>
              <a:gd name="T81" fmla="*/ 22 h 335"/>
              <a:gd name="T82" fmla="*/ 218 w 436"/>
              <a:gd name="T83" fmla="*/ 0 h 335"/>
              <a:gd name="T84" fmla="*/ 330 w 436"/>
              <a:gd name="T85" fmla="*/ 22 h 335"/>
              <a:gd name="T86" fmla="*/ 425 w 436"/>
              <a:gd name="T87" fmla="*/ 8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6" h="335">
                <a:moveTo>
                  <a:pt x="218" y="251"/>
                </a:moveTo>
                <a:cubicBezTo>
                  <a:pt x="195" y="251"/>
                  <a:pt x="176" y="270"/>
                  <a:pt x="176" y="293"/>
                </a:cubicBezTo>
                <a:cubicBezTo>
                  <a:pt x="176" y="316"/>
                  <a:pt x="195" y="335"/>
                  <a:pt x="218" y="335"/>
                </a:cubicBezTo>
                <a:cubicBezTo>
                  <a:pt x="241" y="335"/>
                  <a:pt x="260" y="316"/>
                  <a:pt x="260" y="293"/>
                </a:cubicBezTo>
                <a:cubicBezTo>
                  <a:pt x="260" y="270"/>
                  <a:pt x="241" y="251"/>
                  <a:pt x="218" y="251"/>
                </a:cubicBezTo>
                <a:close/>
                <a:moveTo>
                  <a:pt x="307" y="204"/>
                </a:moveTo>
                <a:cubicBezTo>
                  <a:pt x="318" y="215"/>
                  <a:pt x="318" y="233"/>
                  <a:pt x="307" y="244"/>
                </a:cubicBezTo>
                <a:cubicBezTo>
                  <a:pt x="296" y="255"/>
                  <a:pt x="278" y="255"/>
                  <a:pt x="267" y="244"/>
                </a:cubicBezTo>
                <a:cubicBezTo>
                  <a:pt x="261" y="237"/>
                  <a:pt x="253" y="232"/>
                  <a:pt x="245" y="229"/>
                </a:cubicBezTo>
                <a:cubicBezTo>
                  <a:pt x="237" y="225"/>
                  <a:pt x="228" y="223"/>
                  <a:pt x="218" y="223"/>
                </a:cubicBezTo>
                <a:cubicBezTo>
                  <a:pt x="208" y="223"/>
                  <a:pt x="199" y="225"/>
                  <a:pt x="191" y="229"/>
                </a:cubicBezTo>
                <a:cubicBezTo>
                  <a:pt x="183" y="232"/>
                  <a:pt x="175" y="237"/>
                  <a:pt x="169" y="244"/>
                </a:cubicBezTo>
                <a:cubicBezTo>
                  <a:pt x="158" y="255"/>
                  <a:pt x="140" y="255"/>
                  <a:pt x="129" y="244"/>
                </a:cubicBezTo>
                <a:cubicBezTo>
                  <a:pt x="118" y="233"/>
                  <a:pt x="118" y="215"/>
                  <a:pt x="129" y="204"/>
                </a:cubicBezTo>
                <a:cubicBezTo>
                  <a:pt x="141" y="193"/>
                  <a:pt x="155" y="184"/>
                  <a:pt x="170" y="177"/>
                </a:cubicBezTo>
                <a:cubicBezTo>
                  <a:pt x="185" y="171"/>
                  <a:pt x="201" y="167"/>
                  <a:pt x="218" y="167"/>
                </a:cubicBezTo>
                <a:cubicBezTo>
                  <a:pt x="235" y="167"/>
                  <a:pt x="251" y="171"/>
                  <a:pt x="266" y="177"/>
                </a:cubicBezTo>
                <a:cubicBezTo>
                  <a:pt x="282" y="184"/>
                  <a:pt x="295" y="193"/>
                  <a:pt x="307" y="204"/>
                </a:cubicBezTo>
                <a:close/>
                <a:moveTo>
                  <a:pt x="366" y="145"/>
                </a:moveTo>
                <a:cubicBezTo>
                  <a:pt x="347" y="126"/>
                  <a:pt x="324" y="110"/>
                  <a:pt x="298" y="100"/>
                </a:cubicBezTo>
                <a:cubicBezTo>
                  <a:pt x="273" y="89"/>
                  <a:pt x="246" y="84"/>
                  <a:pt x="218" y="84"/>
                </a:cubicBezTo>
                <a:cubicBezTo>
                  <a:pt x="190" y="84"/>
                  <a:pt x="163" y="89"/>
                  <a:pt x="138" y="100"/>
                </a:cubicBezTo>
                <a:cubicBezTo>
                  <a:pt x="112" y="110"/>
                  <a:pt x="89" y="126"/>
                  <a:pt x="70" y="145"/>
                </a:cubicBezTo>
                <a:cubicBezTo>
                  <a:pt x="59" y="156"/>
                  <a:pt x="59" y="174"/>
                  <a:pt x="70" y="185"/>
                </a:cubicBezTo>
                <a:cubicBezTo>
                  <a:pt x="81" y="195"/>
                  <a:pt x="99" y="195"/>
                  <a:pt x="109" y="185"/>
                </a:cubicBezTo>
                <a:cubicBezTo>
                  <a:pt x="124" y="170"/>
                  <a:pt x="141" y="159"/>
                  <a:pt x="159" y="151"/>
                </a:cubicBezTo>
                <a:cubicBezTo>
                  <a:pt x="177" y="144"/>
                  <a:pt x="197" y="140"/>
                  <a:pt x="218" y="140"/>
                </a:cubicBezTo>
                <a:cubicBezTo>
                  <a:pt x="239" y="140"/>
                  <a:pt x="259" y="144"/>
                  <a:pt x="277" y="151"/>
                </a:cubicBezTo>
                <a:cubicBezTo>
                  <a:pt x="295" y="159"/>
                  <a:pt x="312" y="170"/>
                  <a:pt x="327" y="185"/>
                </a:cubicBezTo>
                <a:cubicBezTo>
                  <a:pt x="337" y="195"/>
                  <a:pt x="355" y="195"/>
                  <a:pt x="366" y="185"/>
                </a:cubicBezTo>
                <a:cubicBezTo>
                  <a:pt x="377" y="174"/>
                  <a:pt x="377" y="156"/>
                  <a:pt x="366" y="145"/>
                </a:cubicBezTo>
                <a:close/>
                <a:moveTo>
                  <a:pt x="425" y="86"/>
                </a:moveTo>
                <a:cubicBezTo>
                  <a:pt x="436" y="97"/>
                  <a:pt x="436" y="114"/>
                  <a:pt x="425" y="125"/>
                </a:cubicBezTo>
                <a:cubicBezTo>
                  <a:pt x="414" y="136"/>
                  <a:pt x="397" y="136"/>
                  <a:pt x="386" y="125"/>
                </a:cubicBezTo>
                <a:cubicBezTo>
                  <a:pt x="364" y="103"/>
                  <a:pt x="338" y="86"/>
                  <a:pt x="309" y="74"/>
                </a:cubicBezTo>
                <a:cubicBezTo>
                  <a:pt x="281" y="62"/>
                  <a:pt x="250" y="56"/>
                  <a:pt x="218" y="56"/>
                </a:cubicBezTo>
                <a:cubicBezTo>
                  <a:pt x="186" y="56"/>
                  <a:pt x="155" y="62"/>
                  <a:pt x="127" y="74"/>
                </a:cubicBezTo>
                <a:cubicBezTo>
                  <a:pt x="98" y="86"/>
                  <a:pt x="72" y="103"/>
                  <a:pt x="50" y="125"/>
                </a:cubicBezTo>
                <a:cubicBezTo>
                  <a:pt x="39" y="136"/>
                  <a:pt x="22" y="136"/>
                  <a:pt x="11" y="125"/>
                </a:cubicBezTo>
                <a:cubicBezTo>
                  <a:pt x="0" y="114"/>
                  <a:pt x="0" y="97"/>
                  <a:pt x="11" y="86"/>
                </a:cubicBezTo>
                <a:cubicBezTo>
                  <a:pt x="38" y="59"/>
                  <a:pt x="70" y="37"/>
                  <a:pt x="106" y="22"/>
                </a:cubicBezTo>
                <a:cubicBezTo>
                  <a:pt x="141" y="8"/>
                  <a:pt x="178" y="0"/>
                  <a:pt x="218" y="0"/>
                </a:cubicBezTo>
                <a:cubicBezTo>
                  <a:pt x="258" y="0"/>
                  <a:pt x="295" y="8"/>
                  <a:pt x="330" y="22"/>
                </a:cubicBezTo>
                <a:cubicBezTo>
                  <a:pt x="366" y="37"/>
                  <a:pt x="398" y="59"/>
                  <a:pt x="425" y="8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2" name="Freeform 39"/>
          <p:cNvSpPr>
            <a:spLocks/>
          </p:cNvSpPr>
          <p:nvPr userDrawn="1"/>
        </p:nvSpPr>
        <p:spPr bwMode="auto">
          <a:xfrm>
            <a:off x="1738465" y="2330441"/>
            <a:ext cx="258337" cy="294976"/>
          </a:xfrm>
          <a:custGeom>
            <a:avLst/>
            <a:gdLst>
              <a:gd name="T0" fmla="*/ 314 w 391"/>
              <a:gd name="T1" fmla="*/ 0 h 446"/>
              <a:gd name="T2" fmla="*/ 238 w 391"/>
              <a:gd name="T3" fmla="*/ 77 h 446"/>
              <a:gd name="T4" fmla="*/ 239 w 391"/>
              <a:gd name="T5" fmla="*/ 91 h 446"/>
              <a:gd name="T6" fmla="*/ 123 w 391"/>
              <a:gd name="T7" fmla="*/ 162 h 446"/>
              <a:gd name="T8" fmla="*/ 77 w 391"/>
              <a:gd name="T9" fmla="*/ 146 h 446"/>
              <a:gd name="T10" fmla="*/ 0 w 391"/>
              <a:gd name="T11" fmla="*/ 223 h 446"/>
              <a:gd name="T12" fmla="*/ 77 w 391"/>
              <a:gd name="T13" fmla="*/ 300 h 446"/>
              <a:gd name="T14" fmla="*/ 123 w 391"/>
              <a:gd name="T15" fmla="*/ 284 h 446"/>
              <a:gd name="T16" fmla="*/ 239 w 391"/>
              <a:gd name="T17" fmla="*/ 356 h 446"/>
              <a:gd name="T18" fmla="*/ 238 w 391"/>
              <a:gd name="T19" fmla="*/ 370 h 446"/>
              <a:gd name="T20" fmla="*/ 314 w 391"/>
              <a:gd name="T21" fmla="*/ 446 h 446"/>
              <a:gd name="T22" fmla="*/ 391 w 391"/>
              <a:gd name="T23" fmla="*/ 370 h 446"/>
              <a:gd name="T24" fmla="*/ 314 w 391"/>
              <a:gd name="T25" fmla="*/ 293 h 446"/>
              <a:gd name="T26" fmla="*/ 268 w 391"/>
              <a:gd name="T27" fmla="*/ 308 h 446"/>
              <a:gd name="T28" fmla="*/ 153 w 391"/>
              <a:gd name="T29" fmla="*/ 237 h 446"/>
              <a:gd name="T30" fmla="*/ 154 w 391"/>
              <a:gd name="T31" fmla="*/ 223 h 446"/>
              <a:gd name="T32" fmla="*/ 153 w 391"/>
              <a:gd name="T33" fmla="*/ 209 h 446"/>
              <a:gd name="T34" fmla="*/ 268 w 391"/>
              <a:gd name="T35" fmla="*/ 138 h 446"/>
              <a:gd name="T36" fmla="*/ 314 w 391"/>
              <a:gd name="T37" fmla="*/ 153 h 446"/>
              <a:gd name="T38" fmla="*/ 391 w 391"/>
              <a:gd name="T39" fmla="*/ 77 h 446"/>
              <a:gd name="T40" fmla="*/ 314 w 391"/>
              <a:gd name="T41"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1" h="446">
                <a:moveTo>
                  <a:pt x="314" y="0"/>
                </a:moveTo>
                <a:cubicBezTo>
                  <a:pt x="272" y="0"/>
                  <a:pt x="238" y="34"/>
                  <a:pt x="238" y="77"/>
                </a:cubicBezTo>
                <a:cubicBezTo>
                  <a:pt x="238" y="81"/>
                  <a:pt x="238" y="86"/>
                  <a:pt x="239" y="91"/>
                </a:cubicBezTo>
                <a:cubicBezTo>
                  <a:pt x="123" y="162"/>
                  <a:pt x="123" y="162"/>
                  <a:pt x="123" y="162"/>
                </a:cubicBezTo>
                <a:cubicBezTo>
                  <a:pt x="111" y="152"/>
                  <a:pt x="95" y="146"/>
                  <a:pt x="77" y="146"/>
                </a:cubicBezTo>
                <a:cubicBezTo>
                  <a:pt x="35" y="146"/>
                  <a:pt x="0" y="181"/>
                  <a:pt x="0" y="223"/>
                </a:cubicBezTo>
                <a:cubicBezTo>
                  <a:pt x="0" y="266"/>
                  <a:pt x="35" y="300"/>
                  <a:pt x="77" y="300"/>
                </a:cubicBezTo>
                <a:cubicBezTo>
                  <a:pt x="95" y="300"/>
                  <a:pt x="111" y="294"/>
                  <a:pt x="123" y="284"/>
                </a:cubicBezTo>
                <a:cubicBezTo>
                  <a:pt x="239" y="356"/>
                  <a:pt x="239" y="356"/>
                  <a:pt x="239" y="356"/>
                </a:cubicBezTo>
                <a:cubicBezTo>
                  <a:pt x="238" y="360"/>
                  <a:pt x="238" y="365"/>
                  <a:pt x="238" y="370"/>
                </a:cubicBezTo>
                <a:cubicBezTo>
                  <a:pt x="238" y="412"/>
                  <a:pt x="272" y="446"/>
                  <a:pt x="314" y="446"/>
                </a:cubicBezTo>
                <a:cubicBezTo>
                  <a:pt x="357" y="446"/>
                  <a:pt x="391" y="412"/>
                  <a:pt x="391" y="370"/>
                </a:cubicBezTo>
                <a:cubicBezTo>
                  <a:pt x="391" y="327"/>
                  <a:pt x="357" y="293"/>
                  <a:pt x="314" y="293"/>
                </a:cubicBezTo>
                <a:cubicBezTo>
                  <a:pt x="297" y="293"/>
                  <a:pt x="281" y="299"/>
                  <a:pt x="268" y="308"/>
                </a:cubicBezTo>
                <a:cubicBezTo>
                  <a:pt x="153" y="237"/>
                  <a:pt x="153" y="237"/>
                  <a:pt x="153" y="237"/>
                </a:cubicBezTo>
                <a:cubicBezTo>
                  <a:pt x="154" y="233"/>
                  <a:pt x="154" y="228"/>
                  <a:pt x="154" y="223"/>
                </a:cubicBezTo>
                <a:cubicBezTo>
                  <a:pt x="154" y="218"/>
                  <a:pt x="154" y="214"/>
                  <a:pt x="153" y="209"/>
                </a:cubicBezTo>
                <a:cubicBezTo>
                  <a:pt x="268" y="138"/>
                  <a:pt x="268" y="138"/>
                  <a:pt x="268" y="138"/>
                </a:cubicBezTo>
                <a:cubicBezTo>
                  <a:pt x="281" y="148"/>
                  <a:pt x="297" y="153"/>
                  <a:pt x="314" y="153"/>
                </a:cubicBezTo>
                <a:cubicBezTo>
                  <a:pt x="357" y="153"/>
                  <a:pt x="391" y="119"/>
                  <a:pt x="391" y="77"/>
                </a:cubicBezTo>
                <a:cubicBezTo>
                  <a:pt x="391" y="34"/>
                  <a:pt x="357" y="0"/>
                  <a:pt x="314"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3" name="Freeform 15"/>
          <p:cNvSpPr>
            <a:spLocks noEditPoints="1"/>
          </p:cNvSpPr>
          <p:nvPr userDrawn="1"/>
        </p:nvSpPr>
        <p:spPr bwMode="auto">
          <a:xfrm>
            <a:off x="1697151" y="3148242"/>
            <a:ext cx="340965" cy="342023"/>
          </a:xfrm>
          <a:custGeom>
            <a:avLst/>
            <a:gdLst>
              <a:gd name="T0" fmla="*/ 19 w 407"/>
              <a:gd name="T1" fmla="*/ 370 h 408"/>
              <a:gd name="T2" fmla="*/ 388 w 407"/>
              <a:gd name="T3" fmla="*/ 370 h 408"/>
              <a:gd name="T4" fmla="*/ 407 w 407"/>
              <a:gd name="T5" fmla="*/ 389 h 408"/>
              <a:gd name="T6" fmla="*/ 388 w 407"/>
              <a:gd name="T7" fmla="*/ 408 h 408"/>
              <a:gd name="T8" fmla="*/ 19 w 407"/>
              <a:gd name="T9" fmla="*/ 408 h 408"/>
              <a:gd name="T10" fmla="*/ 0 w 407"/>
              <a:gd name="T11" fmla="*/ 389 h 408"/>
              <a:gd name="T12" fmla="*/ 19 w 407"/>
              <a:gd name="T13" fmla="*/ 370 h 408"/>
              <a:gd name="T14" fmla="*/ 356 w 407"/>
              <a:gd name="T15" fmla="*/ 0 h 408"/>
              <a:gd name="T16" fmla="*/ 305 w 407"/>
              <a:gd name="T17" fmla="*/ 0 h 408"/>
              <a:gd name="T18" fmla="*/ 280 w 407"/>
              <a:gd name="T19" fmla="*/ 25 h 408"/>
              <a:gd name="T20" fmla="*/ 280 w 407"/>
              <a:gd name="T21" fmla="*/ 319 h 408"/>
              <a:gd name="T22" fmla="*/ 305 w 407"/>
              <a:gd name="T23" fmla="*/ 344 h 408"/>
              <a:gd name="T24" fmla="*/ 356 w 407"/>
              <a:gd name="T25" fmla="*/ 344 h 408"/>
              <a:gd name="T26" fmla="*/ 382 w 407"/>
              <a:gd name="T27" fmla="*/ 319 h 408"/>
              <a:gd name="T28" fmla="*/ 382 w 407"/>
              <a:gd name="T29" fmla="*/ 25 h 408"/>
              <a:gd name="T30" fmla="*/ 356 w 407"/>
              <a:gd name="T31" fmla="*/ 0 h 408"/>
              <a:gd name="T32" fmla="*/ 102 w 407"/>
              <a:gd name="T33" fmla="*/ 204 h 408"/>
              <a:gd name="T34" fmla="*/ 51 w 407"/>
              <a:gd name="T35" fmla="*/ 204 h 408"/>
              <a:gd name="T36" fmla="*/ 25 w 407"/>
              <a:gd name="T37" fmla="*/ 229 h 408"/>
              <a:gd name="T38" fmla="*/ 25 w 407"/>
              <a:gd name="T39" fmla="*/ 319 h 408"/>
              <a:gd name="T40" fmla="*/ 51 w 407"/>
              <a:gd name="T41" fmla="*/ 344 h 408"/>
              <a:gd name="T42" fmla="*/ 102 w 407"/>
              <a:gd name="T43" fmla="*/ 344 h 408"/>
              <a:gd name="T44" fmla="*/ 127 w 407"/>
              <a:gd name="T45" fmla="*/ 319 h 408"/>
              <a:gd name="T46" fmla="*/ 127 w 407"/>
              <a:gd name="T47" fmla="*/ 229 h 408"/>
              <a:gd name="T48" fmla="*/ 102 w 407"/>
              <a:gd name="T49" fmla="*/ 204 h 408"/>
              <a:gd name="T50" fmla="*/ 229 w 407"/>
              <a:gd name="T51" fmla="*/ 102 h 408"/>
              <a:gd name="T52" fmla="*/ 178 w 407"/>
              <a:gd name="T53" fmla="*/ 102 h 408"/>
              <a:gd name="T54" fmla="*/ 152 w 407"/>
              <a:gd name="T55" fmla="*/ 127 h 408"/>
              <a:gd name="T56" fmla="*/ 152 w 407"/>
              <a:gd name="T57" fmla="*/ 319 h 408"/>
              <a:gd name="T58" fmla="*/ 172 w 407"/>
              <a:gd name="T59" fmla="*/ 344 h 408"/>
              <a:gd name="T60" fmla="*/ 229 w 407"/>
              <a:gd name="T61" fmla="*/ 344 h 408"/>
              <a:gd name="T62" fmla="*/ 254 w 407"/>
              <a:gd name="T63" fmla="*/ 319 h 408"/>
              <a:gd name="T64" fmla="*/ 254 w 407"/>
              <a:gd name="T65" fmla="*/ 127 h 408"/>
              <a:gd name="T66" fmla="*/ 229 w 407"/>
              <a:gd name="T67" fmla="*/ 10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8">
                <a:moveTo>
                  <a:pt x="19" y="370"/>
                </a:moveTo>
                <a:cubicBezTo>
                  <a:pt x="388" y="370"/>
                  <a:pt x="388" y="370"/>
                  <a:pt x="388" y="370"/>
                </a:cubicBezTo>
                <a:cubicBezTo>
                  <a:pt x="399" y="370"/>
                  <a:pt x="407" y="378"/>
                  <a:pt x="407" y="389"/>
                </a:cubicBezTo>
                <a:cubicBezTo>
                  <a:pt x="407" y="399"/>
                  <a:pt x="399" y="408"/>
                  <a:pt x="388" y="408"/>
                </a:cubicBezTo>
                <a:cubicBezTo>
                  <a:pt x="19" y="408"/>
                  <a:pt x="19" y="408"/>
                  <a:pt x="19" y="408"/>
                </a:cubicBezTo>
                <a:cubicBezTo>
                  <a:pt x="8" y="408"/>
                  <a:pt x="0" y="399"/>
                  <a:pt x="0" y="389"/>
                </a:cubicBezTo>
                <a:cubicBezTo>
                  <a:pt x="0" y="378"/>
                  <a:pt x="8" y="370"/>
                  <a:pt x="19" y="370"/>
                </a:cubicBezTo>
                <a:close/>
                <a:moveTo>
                  <a:pt x="356" y="0"/>
                </a:moveTo>
                <a:cubicBezTo>
                  <a:pt x="305" y="0"/>
                  <a:pt x="305" y="0"/>
                  <a:pt x="305" y="0"/>
                </a:cubicBezTo>
                <a:cubicBezTo>
                  <a:pt x="291" y="0"/>
                  <a:pt x="280" y="11"/>
                  <a:pt x="280" y="25"/>
                </a:cubicBezTo>
                <a:cubicBezTo>
                  <a:pt x="280" y="319"/>
                  <a:pt x="280" y="319"/>
                  <a:pt x="280" y="319"/>
                </a:cubicBezTo>
                <a:cubicBezTo>
                  <a:pt x="280" y="333"/>
                  <a:pt x="291" y="344"/>
                  <a:pt x="305" y="344"/>
                </a:cubicBezTo>
                <a:cubicBezTo>
                  <a:pt x="356" y="344"/>
                  <a:pt x="356" y="344"/>
                  <a:pt x="356" y="344"/>
                </a:cubicBezTo>
                <a:cubicBezTo>
                  <a:pt x="370" y="344"/>
                  <a:pt x="382" y="333"/>
                  <a:pt x="382" y="319"/>
                </a:cubicBezTo>
                <a:cubicBezTo>
                  <a:pt x="382" y="25"/>
                  <a:pt x="382" y="25"/>
                  <a:pt x="382" y="25"/>
                </a:cubicBezTo>
                <a:cubicBezTo>
                  <a:pt x="382" y="11"/>
                  <a:pt x="370" y="0"/>
                  <a:pt x="356" y="0"/>
                </a:cubicBezTo>
                <a:close/>
                <a:moveTo>
                  <a:pt x="102" y="204"/>
                </a:moveTo>
                <a:cubicBezTo>
                  <a:pt x="51" y="204"/>
                  <a:pt x="51" y="204"/>
                  <a:pt x="51" y="204"/>
                </a:cubicBezTo>
                <a:cubicBezTo>
                  <a:pt x="37" y="204"/>
                  <a:pt x="25" y="215"/>
                  <a:pt x="25" y="229"/>
                </a:cubicBezTo>
                <a:cubicBezTo>
                  <a:pt x="25" y="319"/>
                  <a:pt x="25" y="319"/>
                  <a:pt x="25" y="319"/>
                </a:cubicBezTo>
                <a:cubicBezTo>
                  <a:pt x="25" y="333"/>
                  <a:pt x="37" y="344"/>
                  <a:pt x="51" y="344"/>
                </a:cubicBezTo>
                <a:cubicBezTo>
                  <a:pt x="102" y="344"/>
                  <a:pt x="102" y="344"/>
                  <a:pt x="102" y="344"/>
                </a:cubicBezTo>
                <a:cubicBezTo>
                  <a:pt x="116" y="344"/>
                  <a:pt x="127" y="333"/>
                  <a:pt x="127" y="319"/>
                </a:cubicBezTo>
                <a:cubicBezTo>
                  <a:pt x="127" y="229"/>
                  <a:pt x="127" y="229"/>
                  <a:pt x="127" y="229"/>
                </a:cubicBezTo>
                <a:cubicBezTo>
                  <a:pt x="127" y="215"/>
                  <a:pt x="116" y="204"/>
                  <a:pt x="102" y="204"/>
                </a:cubicBezTo>
                <a:close/>
                <a:moveTo>
                  <a:pt x="229" y="102"/>
                </a:moveTo>
                <a:cubicBezTo>
                  <a:pt x="178" y="102"/>
                  <a:pt x="178" y="102"/>
                  <a:pt x="178" y="102"/>
                </a:cubicBezTo>
                <a:cubicBezTo>
                  <a:pt x="164" y="102"/>
                  <a:pt x="152" y="113"/>
                  <a:pt x="152" y="127"/>
                </a:cubicBezTo>
                <a:cubicBezTo>
                  <a:pt x="152" y="319"/>
                  <a:pt x="152" y="319"/>
                  <a:pt x="152" y="319"/>
                </a:cubicBezTo>
                <a:cubicBezTo>
                  <a:pt x="152" y="333"/>
                  <a:pt x="158" y="344"/>
                  <a:pt x="172" y="344"/>
                </a:cubicBezTo>
                <a:cubicBezTo>
                  <a:pt x="229" y="344"/>
                  <a:pt x="229" y="344"/>
                  <a:pt x="229" y="344"/>
                </a:cubicBezTo>
                <a:cubicBezTo>
                  <a:pt x="243" y="344"/>
                  <a:pt x="254" y="333"/>
                  <a:pt x="254" y="319"/>
                </a:cubicBezTo>
                <a:cubicBezTo>
                  <a:pt x="254" y="127"/>
                  <a:pt x="254" y="127"/>
                  <a:pt x="254" y="127"/>
                </a:cubicBezTo>
                <a:cubicBezTo>
                  <a:pt x="254" y="113"/>
                  <a:pt x="243" y="102"/>
                  <a:pt x="229" y="10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4" name="Freeform 183"/>
          <p:cNvSpPr>
            <a:spLocks noEditPoints="1"/>
          </p:cNvSpPr>
          <p:nvPr userDrawn="1"/>
        </p:nvSpPr>
        <p:spPr bwMode="auto">
          <a:xfrm>
            <a:off x="1733004" y="5878829"/>
            <a:ext cx="269258" cy="359672"/>
          </a:xfrm>
          <a:custGeom>
            <a:avLst/>
            <a:gdLst>
              <a:gd name="T0" fmla="*/ 167 w 334"/>
              <a:gd name="T1" fmla="*/ 446 h 446"/>
              <a:gd name="T2" fmla="*/ 156 w 334"/>
              <a:gd name="T3" fmla="*/ 440 h 446"/>
              <a:gd name="T4" fmla="*/ 46 w 334"/>
              <a:gd name="T5" fmla="*/ 286 h 446"/>
              <a:gd name="T6" fmla="*/ 41 w 334"/>
              <a:gd name="T7" fmla="*/ 279 h 446"/>
              <a:gd name="T8" fmla="*/ 13 w 334"/>
              <a:gd name="T9" fmla="*/ 232 h 446"/>
              <a:gd name="T10" fmla="*/ 3 w 334"/>
              <a:gd name="T11" fmla="*/ 200 h 446"/>
              <a:gd name="T12" fmla="*/ 0 w 334"/>
              <a:gd name="T13" fmla="*/ 167 h 446"/>
              <a:gd name="T14" fmla="*/ 49 w 334"/>
              <a:gd name="T15" fmla="*/ 49 h 446"/>
              <a:gd name="T16" fmla="*/ 103 w 334"/>
              <a:gd name="T17" fmla="*/ 13 h 446"/>
              <a:gd name="T18" fmla="*/ 167 w 334"/>
              <a:gd name="T19" fmla="*/ 0 h 446"/>
              <a:gd name="T20" fmla="*/ 231 w 334"/>
              <a:gd name="T21" fmla="*/ 13 h 446"/>
              <a:gd name="T22" fmla="*/ 285 w 334"/>
              <a:gd name="T23" fmla="*/ 49 h 446"/>
              <a:gd name="T24" fmla="*/ 334 w 334"/>
              <a:gd name="T25" fmla="*/ 167 h 446"/>
              <a:gd name="T26" fmla="*/ 331 w 334"/>
              <a:gd name="T27" fmla="*/ 200 h 446"/>
              <a:gd name="T28" fmla="*/ 321 w 334"/>
              <a:gd name="T29" fmla="*/ 232 h 446"/>
              <a:gd name="T30" fmla="*/ 292 w 334"/>
              <a:gd name="T31" fmla="*/ 279 h 446"/>
              <a:gd name="T32" fmla="*/ 287 w 334"/>
              <a:gd name="T33" fmla="*/ 286 h 446"/>
              <a:gd name="T34" fmla="*/ 178 w 334"/>
              <a:gd name="T35" fmla="*/ 440 h 446"/>
              <a:gd name="T36" fmla="*/ 167 w 334"/>
              <a:gd name="T37" fmla="*/ 446 h 446"/>
              <a:gd name="T38" fmla="*/ 167 w 334"/>
              <a:gd name="T39" fmla="*/ 69 h 446"/>
              <a:gd name="T40" fmla="*/ 69 w 334"/>
              <a:gd name="T41" fmla="*/ 167 h 446"/>
              <a:gd name="T42" fmla="*/ 167 w 334"/>
              <a:gd name="T43" fmla="*/ 265 h 446"/>
              <a:gd name="T44" fmla="*/ 264 w 334"/>
              <a:gd name="T45" fmla="*/ 167 h 446"/>
              <a:gd name="T46" fmla="*/ 167 w 334"/>
              <a:gd name="T47" fmla="*/ 6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4" h="446">
                <a:moveTo>
                  <a:pt x="167" y="446"/>
                </a:moveTo>
                <a:cubicBezTo>
                  <a:pt x="163" y="446"/>
                  <a:pt x="158" y="444"/>
                  <a:pt x="156" y="440"/>
                </a:cubicBezTo>
                <a:cubicBezTo>
                  <a:pt x="46" y="286"/>
                  <a:pt x="46" y="286"/>
                  <a:pt x="46" y="286"/>
                </a:cubicBezTo>
                <a:cubicBezTo>
                  <a:pt x="44" y="282"/>
                  <a:pt x="43" y="281"/>
                  <a:pt x="41" y="279"/>
                </a:cubicBezTo>
                <a:cubicBezTo>
                  <a:pt x="31" y="264"/>
                  <a:pt x="20" y="250"/>
                  <a:pt x="13" y="232"/>
                </a:cubicBezTo>
                <a:cubicBezTo>
                  <a:pt x="9" y="222"/>
                  <a:pt x="5" y="211"/>
                  <a:pt x="3" y="200"/>
                </a:cubicBezTo>
                <a:cubicBezTo>
                  <a:pt x="1" y="189"/>
                  <a:pt x="0" y="178"/>
                  <a:pt x="0" y="167"/>
                </a:cubicBezTo>
                <a:cubicBezTo>
                  <a:pt x="0" y="121"/>
                  <a:pt x="18" y="79"/>
                  <a:pt x="49" y="49"/>
                </a:cubicBezTo>
                <a:cubicBezTo>
                  <a:pt x="64" y="33"/>
                  <a:pt x="82" y="21"/>
                  <a:pt x="103" y="13"/>
                </a:cubicBezTo>
                <a:cubicBezTo>
                  <a:pt x="123" y="4"/>
                  <a:pt x="144" y="0"/>
                  <a:pt x="167" y="0"/>
                </a:cubicBezTo>
                <a:cubicBezTo>
                  <a:pt x="189" y="0"/>
                  <a:pt x="211" y="4"/>
                  <a:pt x="231" y="13"/>
                </a:cubicBezTo>
                <a:cubicBezTo>
                  <a:pt x="251" y="21"/>
                  <a:pt x="270" y="33"/>
                  <a:pt x="285" y="49"/>
                </a:cubicBezTo>
                <a:cubicBezTo>
                  <a:pt x="315" y="79"/>
                  <a:pt x="334" y="121"/>
                  <a:pt x="334" y="167"/>
                </a:cubicBezTo>
                <a:cubicBezTo>
                  <a:pt x="334" y="178"/>
                  <a:pt x="333" y="189"/>
                  <a:pt x="331" y="200"/>
                </a:cubicBezTo>
                <a:cubicBezTo>
                  <a:pt x="328" y="211"/>
                  <a:pt x="325" y="222"/>
                  <a:pt x="321" y="232"/>
                </a:cubicBezTo>
                <a:cubicBezTo>
                  <a:pt x="313" y="250"/>
                  <a:pt x="303" y="264"/>
                  <a:pt x="292" y="279"/>
                </a:cubicBezTo>
                <a:cubicBezTo>
                  <a:pt x="291" y="281"/>
                  <a:pt x="290" y="282"/>
                  <a:pt x="287" y="286"/>
                </a:cubicBezTo>
                <a:cubicBezTo>
                  <a:pt x="178" y="440"/>
                  <a:pt x="178" y="440"/>
                  <a:pt x="178" y="440"/>
                </a:cubicBezTo>
                <a:cubicBezTo>
                  <a:pt x="175" y="444"/>
                  <a:pt x="171" y="446"/>
                  <a:pt x="167" y="446"/>
                </a:cubicBezTo>
                <a:close/>
                <a:moveTo>
                  <a:pt x="167" y="69"/>
                </a:moveTo>
                <a:cubicBezTo>
                  <a:pt x="113" y="69"/>
                  <a:pt x="69" y="113"/>
                  <a:pt x="69" y="167"/>
                </a:cubicBezTo>
                <a:cubicBezTo>
                  <a:pt x="69" y="221"/>
                  <a:pt x="113" y="265"/>
                  <a:pt x="167" y="265"/>
                </a:cubicBezTo>
                <a:cubicBezTo>
                  <a:pt x="221" y="265"/>
                  <a:pt x="264" y="221"/>
                  <a:pt x="264" y="167"/>
                </a:cubicBezTo>
                <a:cubicBezTo>
                  <a:pt x="264" y="113"/>
                  <a:pt x="221" y="69"/>
                  <a:pt x="167" y="69"/>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5" name="Freeform 23"/>
          <p:cNvSpPr>
            <a:spLocks noEditPoints="1"/>
          </p:cNvSpPr>
          <p:nvPr userDrawn="1"/>
        </p:nvSpPr>
        <p:spPr bwMode="auto">
          <a:xfrm>
            <a:off x="1695447" y="4007741"/>
            <a:ext cx="344373" cy="339284"/>
          </a:xfrm>
          <a:custGeom>
            <a:avLst/>
            <a:gdLst>
              <a:gd name="T0" fmla="*/ 293 w 427"/>
              <a:gd name="T1" fmla="*/ 327 h 421"/>
              <a:gd name="T2" fmla="*/ 246 w 427"/>
              <a:gd name="T3" fmla="*/ 374 h 421"/>
              <a:gd name="T4" fmla="*/ 293 w 427"/>
              <a:gd name="T5" fmla="*/ 421 h 421"/>
              <a:gd name="T6" fmla="*/ 340 w 427"/>
              <a:gd name="T7" fmla="*/ 374 h 421"/>
              <a:gd name="T8" fmla="*/ 293 w 427"/>
              <a:gd name="T9" fmla="*/ 327 h 421"/>
              <a:gd name="T10" fmla="*/ 128 w 427"/>
              <a:gd name="T11" fmla="*/ 74 h 421"/>
              <a:gd name="T12" fmla="*/ 413 w 427"/>
              <a:gd name="T13" fmla="*/ 74 h 421"/>
              <a:gd name="T14" fmla="*/ 427 w 427"/>
              <a:gd name="T15" fmla="*/ 87 h 421"/>
              <a:gd name="T16" fmla="*/ 426 w 427"/>
              <a:gd name="T17" fmla="*/ 91 h 421"/>
              <a:gd name="T18" fmla="*/ 399 w 427"/>
              <a:gd name="T19" fmla="*/ 222 h 421"/>
              <a:gd name="T20" fmla="*/ 384 w 427"/>
              <a:gd name="T21" fmla="*/ 234 h 421"/>
              <a:gd name="T22" fmla="*/ 156 w 427"/>
              <a:gd name="T23" fmla="*/ 234 h 421"/>
              <a:gd name="T24" fmla="*/ 142 w 427"/>
              <a:gd name="T25" fmla="*/ 222 h 421"/>
              <a:gd name="T26" fmla="*/ 115 w 427"/>
              <a:gd name="T27" fmla="*/ 91 h 421"/>
              <a:gd name="T28" fmla="*/ 115 w 427"/>
              <a:gd name="T29" fmla="*/ 87 h 421"/>
              <a:gd name="T30" fmla="*/ 128 w 427"/>
              <a:gd name="T31" fmla="*/ 74 h 421"/>
              <a:gd name="T32" fmla="*/ 20 w 427"/>
              <a:gd name="T33" fmla="*/ 40 h 421"/>
              <a:gd name="T34" fmla="*/ 37 w 427"/>
              <a:gd name="T35" fmla="*/ 40 h 421"/>
              <a:gd name="T36" fmla="*/ 87 w 427"/>
              <a:gd name="T37" fmla="*/ 284 h 421"/>
              <a:gd name="T38" fmla="*/ 106 w 427"/>
              <a:gd name="T39" fmla="*/ 300 h 421"/>
              <a:gd name="T40" fmla="*/ 373 w 427"/>
              <a:gd name="T41" fmla="*/ 300 h 421"/>
              <a:gd name="T42" fmla="*/ 393 w 427"/>
              <a:gd name="T43" fmla="*/ 280 h 421"/>
              <a:gd name="T44" fmla="*/ 373 w 427"/>
              <a:gd name="T45" fmla="*/ 261 h 421"/>
              <a:gd name="T46" fmla="*/ 123 w 427"/>
              <a:gd name="T47" fmla="*/ 261 h 421"/>
              <a:gd name="T48" fmla="*/ 73 w 427"/>
              <a:gd name="T49" fmla="*/ 18 h 421"/>
              <a:gd name="T50" fmla="*/ 53 w 427"/>
              <a:gd name="T51" fmla="*/ 0 h 421"/>
              <a:gd name="T52" fmla="*/ 20 w 427"/>
              <a:gd name="T53" fmla="*/ 0 h 421"/>
              <a:gd name="T54" fmla="*/ 0 w 427"/>
              <a:gd name="T55" fmla="*/ 20 h 421"/>
              <a:gd name="T56" fmla="*/ 20 w 427"/>
              <a:gd name="T57" fmla="*/ 40 h 421"/>
              <a:gd name="T58" fmla="*/ 140 w 427"/>
              <a:gd name="T59" fmla="*/ 327 h 421"/>
              <a:gd name="T60" fmla="*/ 93 w 427"/>
              <a:gd name="T61" fmla="*/ 374 h 421"/>
              <a:gd name="T62" fmla="*/ 140 w 427"/>
              <a:gd name="T63" fmla="*/ 421 h 421"/>
              <a:gd name="T64" fmla="*/ 186 w 427"/>
              <a:gd name="T65" fmla="*/ 374 h 421"/>
              <a:gd name="T66" fmla="*/ 140 w 427"/>
              <a:gd name="T67" fmla="*/ 32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7" h="421">
                <a:moveTo>
                  <a:pt x="293" y="327"/>
                </a:moveTo>
                <a:cubicBezTo>
                  <a:pt x="267" y="327"/>
                  <a:pt x="246" y="348"/>
                  <a:pt x="246" y="374"/>
                </a:cubicBezTo>
                <a:cubicBezTo>
                  <a:pt x="246" y="400"/>
                  <a:pt x="267" y="421"/>
                  <a:pt x="293" y="421"/>
                </a:cubicBezTo>
                <a:cubicBezTo>
                  <a:pt x="319" y="421"/>
                  <a:pt x="340" y="400"/>
                  <a:pt x="340" y="374"/>
                </a:cubicBezTo>
                <a:cubicBezTo>
                  <a:pt x="340" y="348"/>
                  <a:pt x="319" y="327"/>
                  <a:pt x="293" y="327"/>
                </a:cubicBezTo>
                <a:close/>
                <a:moveTo>
                  <a:pt x="128" y="74"/>
                </a:moveTo>
                <a:cubicBezTo>
                  <a:pt x="413" y="74"/>
                  <a:pt x="413" y="74"/>
                  <a:pt x="413" y="74"/>
                </a:cubicBezTo>
                <a:cubicBezTo>
                  <a:pt x="421" y="74"/>
                  <a:pt x="427" y="80"/>
                  <a:pt x="427" y="87"/>
                </a:cubicBezTo>
                <a:cubicBezTo>
                  <a:pt x="427" y="88"/>
                  <a:pt x="426" y="89"/>
                  <a:pt x="426" y="91"/>
                </a:cubicBezTo>
                <a:cubicBezTo>
                  <a:pt x="399" y="222"/>
                  <a:pt x="399" y="222"/>
                  <a:pt x="399" y="222"/>
                </a:cubicBezTo>
                <a:cubicBezTo>
                  <a:pt x="398" y="229"/>
                  <a:pt x="391" y="234"/>
                  <a:pt x="384" y="234"/>
                </a:cubicBezTo>
                <a:cubicBezTo>
                  <a:pt x="156" y="234"/>
                  <a:pt x="156" y="234"/>
                  <a:pt x="156" y="234"/>
                </a:cubicBezTo>
                <a:cubicBezTo>
                  <a:pt x="149" y="234"/>
                  <a:pt x="143" y="229"/>
                  <a:pt x="142" y="222"/>
                </a:cubicBezTo>
                <a:cubicBezTo>
                  <a:pt x="115" y="91"/>
                  <a:pt x="115" y="91"/>
                  <a:pt x="115" y="91"/>
                </a:cubicBezTo>
                <a:cubicBezTo>
                  <a:pt x="115" y="90"/>
                  <a:pt x="115" y="88"/>
                  <a:pt x="115" y="87"/>
                </a:cubicBezTo>
                <a:cubicBezTo>
                  <a:pt x="115" y="80"/>
                  <a:pt x="121" y="74"/>
                  <a:pt x="128" y="74"/>
                </a:cubicBezTo>
                <a:close/>
                <a:moveTo>
                  <a:pt x="20" y="40"/>
                </a:moveTo>
                <a:cubicBezTo>
                  <a:pt x="37" y="40"/>
                  <a:pt x="37" y="40"/>
                  <a:pt x="37" y="40"/>
                </a:cubicBezTo>
                <a:cubicBezTo>
                  <a:pt x="87" y="284"/>
                  <a:pt x="87" y="284"/>
                  <a:pt x="87" y="284"/>
                </a:cubicBezTo>
                <a:cubicBezTo>
                  <a:pt x="89" y="294"/>
                  <a:pt x="97" y="300"/>
                  <a:pt x="106" y="300"/>
                </a:cubicBezTo>
                <a:cubicBezTo>
                  <a:pt x="373" y="300"/>
                  <a:pt x="373" y="300"/>
                  <a:pt x="373" y="300"/>
                </a:cubicBezTo>
                <a:cubicBezTo>
                  <a:pt x="384" y="300"/>
                  <a:pt x="393" y="292"/>
                  <a:pt x="393" y="280"/>
                </a:cubicBezTo>
                <a:cubicBezTo>
                  <a:pt x="393" y="269"/>
                  <a:pt x="384" y="261"/>
                  <a:pt x="373" y="261"/>
                </a:cubicBezTo>
                <a:cubicBezTo>
                  <a:pt x="123" y="261"/>
                  <a:pt x="123" y="261"/>
                  <a:pt x="123" y="261"/>
                </a:cubicBezTo>
                <a:cubicBezTo>
                  <a:pt x="73" y="18"/>
                  <a:pt x="73" y="18"/>
                  <a:pt x="73" y="18"/>
                </a:cubicBezTo>
                <a:cubicBezTo>
                  <a:pt x="72" y="8"/>
                  <a:pt x="63" y="0"/>
                  <a:pt x="53" y="0"/>
                </a:cubicBezTo>
                <a:cubicBezTo>
                  <a:pt x="20" y="0"/>
                  <a:pt x="20" y="0"/>
                  <a:pt x="20" y="0"/>
                </a:cubicBezTo>
                <a:cubicBezTo>
                  <a:pt x="9" y="0"/>
                  <a:pt x="0" y="9"/>
                  <a:pt x="0" y="20"/>
                </a:cubicBezTo>
                <a:cubicBezTo>
                  <a:pt x="0" y="31"/>
                  <a:pt x="9" y="40"/>
                  <a:pt x="20" y="40"/>
                </a:cubicBezTo>
                <a:close/>
                <a:moveTo>
                  <a:pt x="140" y="327"/>
                </a:moveTo>
                <a:cubicBezTo>
                  <a:pt x="114" y="327"/>
                  <a:pt x="93" y="348"/>
                  <a:pt x="93" y="374"/>
                </a:cubicBezTo>
                <a:cubicBezTo>
                  <a:pt x="93" y="400"/>
                  <a:pt x="114" y="421"/>
                  <a:pt x="140" y="421"/>
                </a:cubicBezTo>
                <a:cubicBezTo>
                  <a:pt x="165" y="421"/>
                  <a:pt x="186" y="400"/>
                  <a:pt x="186" y="374"/>
                </a:cubicBezTo>
                <a:cubicBezTo>
                  <a:pt x="186" y="348"/>
                  <a:pt x="165" y="327"/>
                  <a:pt x="140" y="32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186" name="Group 42"/>
          <p:cNvGrpSpPr/>
          <p:nvPr userDrawn="1"/>
        </p:nvGrpSpPr>
        <p:grpSpPr>
          <a:xfrm>
            <a:off x="1050877" y="4899761"/>
            <a:ext cx="363103" cy="449432"/>
            <a:chOff x="1984375" y="6950076"/>
            <a:chExt cx="1101725" cy="1363662"/>
          </a:xfrm>
          <a:solidFill>
            <a:schemeClr val="accent5"/>
          </a:solidFill>
        </p:grpSpPr>
        <p:sp>
          <p:nvSpPr>
            <p:cNvPr id="187" name="Freeform 29"/>
            <p:cNvSpPr>
              <a:spLocks/>
            </p:cNvSpPr>
            <p:nvPr/>
          </p:nvSpPr>
          <p:spPr bwMode="auto">
            <a:xfrm>
              <a:off x="2155825" y="6950076"/>
              <a:ext cx="698500" cy="931863"/>
            </a:xfrm>
            <a:custGeom>
              <a:avLst/>
              <a:gdLst>
                <a:gd name="T0" fmla="*/ 0 w 245"/>
                <a:gd name="T1" fmla="*/ 309 h 327"/>
                <a:gd name="T2" fmla="*/ 11 w 245"/>
                <a:gd name="T3" fmla="*/ 311 h 327"/>
                <a:gd name="T4" fmla="*/ 102 w 245"/>
                <a:gd name="T5" fmla="*/ 267 h 327"/>
                <a:gd name="T6" fmla="*/ 96 w 245"/>
                <a:gd name="T7" fmla="*/ 225 h 327"/>
                <a:gd name="T8" fmla="*/ 113 w 245"/>
                <a:gd name="T9" fmla="*/ 156 h 327"/>
                <a:gd name="T10" fmla="*/ 178 w 245"/>
                <a:gd name="T11" fmla="*/ 91 h 327"/>
                <a:gd name="T12" fmla="*/ 202 w 245"/>
                <a:gd name="T13" fmla="*/ 153 h 327"/>
                <a:gd name="T14" fmla="*/ 213 w 245"/>
                <a:gd name="T15" fmla="*/ 142 h 327"/>
                <a:gd name="T16" fmla="*/ 217 w 245"/>
                <a:gd name="T17" fmla="*/ 155 h 327"/>
                <a:gd name="T18" fmla="*/ 203 w 245"/>
                <a:gd name="T19" fmla="*/ 189 h 327"/>
                <a:gd name="T20" fmla="*/ 175 w 245"/>
                <a:gd name="T21" fmla="*/ 259 h 327"/>
                <a:gd name="T22" fmla="*/ 177 w 245"/>
                <a:gd name="T23" fmla="*/ 280 h 327"/>
                <a:gd name="T24" fmla="*/ 245 w 245"/>
                <a:gd name="T25" fmla="*/ 298 h 327"/>
                <a:gd name="T26" fmla="*/ 234 w 245"/>
                <a:gd name="T27" fmla="*/ 125 h 327"/>
                <a:gd name="T28" fmla="*/ 178 w 245"/>
                <a:gd name="T29" fmla="*/ 30 h 327"/>
                <a:gd name="T30" fmla="*/ 42 w 245"/>
                <a:gd name="T31" fmla="*/ 71 h 327"/>
                <a:gd name="T32" fmla="*/ 41 w 245"/>
                <a:gd name="T33" fmla="*/ 246 h 327"/>
                <a:gd name="T34" fmla="*/ 0 w 245"/>
                <a:gd name="T35" fmla="*/ 3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327">
                  <a:moveTo>
                    <a:pt x="0" y="309"/>
                  </a:moveTo>
                  <a:cubicBezTo>
                    <a:pt x="4" y="310"/>
                    <a:pt x="8" y="311"/>
                    <a:pt x="11" y="311"/>
                  </a:cubicBezTo>
                  <a:cubicBezTo>
                    <a:pt x="42" y="319"/>
                    <a:pt x="78" y="327"/>
                    <a:pt x="102" y="267"/>
                  </a:cubicBezTo>
                  <a:cubicBezTo>
                    <a:pt x="104" y="251"/>
                    <a:pt x="100" y="232"/>
                    <a:pt x="96" y="225"/>
                  </a:cubicBezTo>
                  <a:cubicBezTo>
                    <a:pt x="84" y="204"/>
                    <a:pt x="81" y="164"/>
                    <a:pt x="113" y="156"/>
                  </a:cubicBezTo>
                  <a:cubicBezTo>
                    <a:pt x="151" y="145"/>
                    <a:pt x="178" y="91"/>
                    <a:pt x="178" y="91"/>
                  </a:cubicBezTo>
                  <a:cubicBezTo>
                    <a:pt x="210" y="96"/>
                    <a:pt x="202" y="153"/>
                    <a:pt x="202" y="153"/>
                  </a:cubicBezTo>
                  <a:cubicBezTo>
                    <a:pt x="206" y="142"/>
                    <a:pt x="210" y="142"/>
                    <a:pt x="213" y="142"/>
                  </a:cubicBezTo>
                  <a:cubicBezTo>
                    <a:pt x="218" y="144"/>
                    <a:pt x="217" y="155"/>
                    <a:pt x="217" y="155"/>
                  </a:cubicBezTo>
                  <a:cubicBezTo>
                    <a:pt x="216" y="200"/>
                    <a:pt x="203" y="189"/>
                    <a:pt x="203" y="189"/>
                  </a:cubicBezTo>
                  <a:cubicBezTo>
                    <a:pt x="203" y="226"/>
                    <a:pt x="175" y="259"/>
                    <a:pt x="175" y="259"/>
                  </a:cubicBezTo>
                  <a:cubicBezTo>
                    <a:pt x="176" y="270"/>
                    <a:pt x="174" y="275"/>
                    <a:pt x="177" y="280"/>
                  </a:cubicBezTo>
                  <a:cubicBezTo>
                    <a:pt x="196" y="283"/>
                    <a:pt x="219" y="288"/>
                    <a:pt x="245" y="298"/>
                  </a:cubicBezTo>
                  <a:cubicBezTo>
                    <a:pt x="227" y="267"/>
                    <a:pt x="232" y="191"/>
                    <a:pt x="234" y="125"/>
                  </a:cubicBezTo>
                  <a:cubicBezTo>
                    <a:pt x="236" y="47"/>
                    <a:pt x="178" y="30"/>
                    <a:pt x="178" y="30"/>
                  </a:cubicBezTo>
                  <a:cubicBezTo>
                    <a:pt x="84" y="0"/>
                    <a:pt x="42" y="71"/>
                    <a:pt x="42" y="71"/>
                  </a:cubicBezTo>
                  <a:cubicBezTo>
                    <a:pt x="11" y="120"/>
                    <a:pt x="41" y="246"/>
                    <a:pt x="41" y="246"/>
                  </a:cubicBezTo>
                  <a:cubicBezTo>
                    <a:pt x="44" y="266"/>
                    <a:pt x="19" y="292"/>
                    <a:pt x="0" y="3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8" name="Freeform 30"/>
            <p:cNvSpPr>
              <a:spLocks/>
            </p:cNvSpPr>
            <p:nvPr/>
          </p:nvSpPr>
          <p:spPr bwMode="auto">
            <a:xfrm>
              <a:off x="1984375" y="7770813"/>
              <a:ext cx="1101725" cy="542925"/>
            </a:xfrm>
            <a:custGeom>
              <a:avLst/>
              <a:gdLst>
                <a:gd name="T0" fmla="*/ 325 w 386"/>
                <a:gd name="T1" fmla="*/ 25 h 190"/>
                <a:gd name="T2" fmla="*/ 238 w 386"/>
                <a:gd name="T3" fmla="*/ 0 h 190"/>
                <a:gd name="T4" fmla="*/ 232 w 386"/>
                <a:gd name="T5" fmla="*/ 29 h 190"/>
                <a:gd name="T6" fmla="*/ 194 w 386"/>
                <a:gd name="T7" fmla="*/ 150 h 190"/>
                <a:gd name="T8" fmla="*/ 155 w 386"/>
                <a:gd name="T9" fmla="*/ 31 h 190"/>
                <a:gd name="T10" fmla="*/ 150 w 386"/>
                <a:gd name="T11" fmla="*/ 14 h 190"/>
                <a:gd name="T12" fmla="*/ 104 w 386"/>
                <a:gd name="T13" fmla="*/ 36 h 190"/>
                <a:gd name="T14" fmla="*/ 70 w 386"/>
                <a:gd name="T15" fmla="*/ 31 h 190"/>
                <a:gd name="T16" fmla="*/ 54 w 386"/>
                <a:gd name="T17" fmla="*/ 27 h 190"/>
                <a:gd name="T18" fmla="*/ 53 w 386"/>
                <a:gd name="T19" fmla="*/ 27 h 190"/>
                <a:gd name="T20" fmla="*/ 0 w 386"/>
                <a:gd name="T21" fmla="*/ 190 h 190"/>
                <a:gd name="T22" fmla="*/ 386 w 386"/>
                <a:gd name="T23" fmla="*/ 190 h 190"/>
                <a:gd name="T24" fmla="*/ 325 w 386"/>
                <a:gd name="T25" fmla="*/ 2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90">
                  <a:moveTo>
                    <a:pt x="325" y="25"/>
                  </a:moveTo>
                  <a:cubicBezTo>
                    <a:pt x="291" y="11"/>
                    <a:pt x="262" y="3"/>
                    <a:pt x="238" y="0"/>
                  </a:cubicBezTo>
                  <a:cubicBezTo>
                    <a:pt x="236" y="11"/>
                    <a:pt x="233" y="24"/>
                    <a:pt x="232" y="29"/>
                  </a:cubicBezTo>
                  <a:cubicBezTo>
                    <a:pt x="217" y="89"/>
                    <a:pt x="194" y="150"/>
                    <a:pt x="194" y="150"/>
                  </a:cubicBezTo>
                  <a:cubicBezTo>
                    <a:pt x="194" y="150"/>
                    <a:pt x="171" y="86"/>
                    <a:pt x="155" y="31"/>
                  </a:cubicBezTo>
                  <a:cubicBezTo>
                    <a:pt x="154" y="28"/>
                    <a:pt x="152" y="20"/>
                    <a:pt x="150" y="14"/>
                  </a:cubicBezTo>
                  <a:cubicBezTo>
                    <a:pt x="136" y="31"/>
                    <a:pt x="120" y="36"/>
                    <a:pt x="104" y="36"/>
                  </a:cubicBezTo>
                  <a:cubicBezTo>
                    <a:pt x="92" y="36"/>
                    <a:pt x="80" y="33"/>
                    <a:pt x="70" y="31"/>
                  </a:cubicBezTo>
                  <a:cubicBezTo>
                    <a:pt x="64" y="29"/>
                    <a:pt x="59" y="28"/>
                    <a:pt x="54" y="27"/>
                  </a:cubicBezTo>
                  <a:cubicBezTo>
                    <a:pt x="53" y="27"/>
                    <a:pt x="53" y="27"/>
                    <a:pt x="53" y="27"/>
                  </a:cubicBezTo>
                  <a:cubicBezTo>
                    <a:pt x="26" y="44"/>
                    <a:pt x="6" y="99"/>
                    <a:pt x="0" y="190"/>
                  </a:cubicBezTo>
                  <a:cubicBezTo>
                    <a:pt x="386" y="190"/>
                    <a:pt x="386" y="190"/>
                    <a:pt x="386" y="190"/>
                  </a:cubicBezTo>
                  <a:cubicBezTo>
                    <a:pt x="383" y="155"/>
                    <a:pt x="377" y="59"/>
                    <a:pt x="32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grpSp>
        <p:nvGrpSpPr>
          <p:cNvPr id="189" name="Group 188"/>
          <p:cNvGrpSpPr/>
          <p:nvPr userDrawn="1"/>
        </p:nvGrpSpPr>
        <p:grpSpPr>
          <a:xfrm>
            <a:off x="1082810" y="1464985"/>
            <a:ext cx="299236" cy="354405"/>
            <a:chOff x="980576" y="1586379"/>
            <a:chExt cx="299236" cy="354405"/>
          </a:xfrm>
          <a:solidFill>
            <a:schemeClr val="accent1"/>
          </a:solidFill>
        </p:grpSpPr>
        <p:sp>
          <p:nvSpPr>
            <p:cNvPr id="190" name="Freeform 15"/>
            <p:cNvSpPr>
              <a:spLocks noEditPoints="1"/>
            </p:cNvSpPr>
            <p:nvPr/>
          </p:nvSpPr>
          <p:spPr bwMode="auto">
            <a:xfrm>
              <a:off x="980576" y="1586379"/>
              <a:ext cx="299236" cy="354405"/>
            </a:xfrm>
            <a:custGeom>
              <a:avLst/>
              <a:gdLst>
                <a:gd name="T0" fmla="*/ 271 w 384"/>
                <a:gd name="T1" fmla="*/ 382 h 455"/>
                <a:gd name="T2" fmla="*/ 247 w 384"/>
                <a:gd name="T3" fmla="*/ 376 h 455"/>
                <a:gd name="T4" fmla="*/ 384 w 384"/>
                <a:gd name="T5" fmla="*/ 192 h 455"/>
                <a:gd name="T6" fmla="*/ 192 w 384"/>
                <a:gd name="T7" fmla="*/ 0 h 455"/>
                <a:gd name="T8" fmla="*/ 0 w 384"/>
                <a:gd name="T9" fmla="*/ 192 h 455"/>
                <a:gd name="T10" fmla="*/ 137 w 384"/>
                <a:gd name="T11" fmla="*/ 376 h 455"/>
                <a:gd name="T12" fmla="*/ 113 w 384"/>
                <a:gd name="T13" fmla="*/ 382 h 455"/>
                <a:gd name="T14" fmla="*/ 42 w 384"/>
                <a:gd name="T15" fmla="*/ 415 h 455"/>
                <a:gd name="T16" fmla="*/ 35 w 384"/>
                <a:gd name="T17" fmla="*/ 427 h 455"/>
                <a:gd name="T18" fmla="*/ 35 w 384"/>
                <a:gd name="T19" fmla="*/ 441 h 455"/>
                <a:gd name="T20" fmla="*/ 50 w 384"/>
                <a:gd name="T21" fmla="*/ 455 h 455"/>
                <a:gd name="T22" fmla="*/ 192 w 384"/>
                <a:gd name="T23" fmla="*/ 455 h 455"/>
                <a:gd name="T24" fmla="*/ 334 w 384"/>
                <a:gd name="T25" fmla="*/ 455 h 455"/>
                <a:gd name="T26" fmla="*/ 349 w 384"/>
                <a:gd name="T27" fmla="*/ 441 h 455"/>
                <a:gd name="T28" fmla="*/ 349 w 384"/>
                <a:gd name="T29" fmla="*/ 427 h 455"/>
                <a:gd name="T30" fmla="*/ 342 w 384"/>
                <a:gd name="T31" fmla="*/ 415 h 455"/>
                <a:gd name="T32" fmla="*/ 271 w 384"/>
                <a:gd name="T33" fmla="*/ 382 h 455"/>
                <a:gd name="T34" fmla="*/ 42 w 384"/>
                <a:gd name="T35" fmla="*/ 192 h 455"/>
                <a:gd name="T36" fmla="*/ 192 w 384"/>
                <a:gd name="T37" fmla="*/ 42 h 455"/>
                <a:gd name="T38" fmla="*/ 342 w 384"/>
                <a:gd name="T39" fmla="*/ 192 h 455"/>
                <a:gd name="T40" fmla="*/ 192 w 384"/>
                <a:gd name="T41" fmla="*/ 341 h 455"/>
                <a:gd name="T42" fmla="*/ 42 w 384"/>
                <a:gd name="T43" fmla="*/ 19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4" h="455">
                  <a:moveTo>
                    <a:pt x="271" y="382"/>
                  </a:moveTo>
                  <a:cubicBezTo>
                    <a:pt x="263" y="380"/>
                    <a:pt x="255" y="378"/>
                    <a:pt x="247" y="376"/>
                  </a:cubicBezTo>
                  <a:cubicBezTo>
                    <a:pt x="326" y="353"/>
                    <a:pt x="384" y="279"/>
                    <a:pt x="384" y="192"/>
                  </a:cubicBezTo>
                  <a:cubicBezTo>
                    <a:pt x="384" y="86"/>
                    <a:pt x="298" y="0"/>
                    <a:pt x="192" y="0"/>
                  </a:cubicBezTo>
                  <a:cubicBezTo>
                    <a:pt x="86" y="0"/>
                    <a:pt x="0" y="86"/>
                    <a:pt x="0" y="192"/>
                  </a:cubicBezTo>
                  <a:cubicBezTo>
                    <a:pt x="0" y="279"/>
                    <a:pt x="58" y="353"/>
                    <a:pt x="137" y="376"/>
                  </a:cubicBezTo>
                  <a:cubicBezTo>
                    <a:pt x="129" y="378"/>
                    <a:pt x="121" y="380"/>
                    <a:pt x="113" y="382"/>
                  </a:cubicBezTo>
                  <a:cubicBezTo>
                    <a:pt x="88" y="390"/>
                    <a:pt x="63" y="401"/>
                    <a:pt x="42" y="415"/>
                  </a:cubicBezTo>
                  <a:cubicBezTo>
                    <a:pt x="38" y="417"/>
                    <a:pt x="35" y="422"/>
                    <a:pt x="35" y="427"/>
                  </a:cubicBezTo>
                  <a:cubicBezTo>
                    <a:pt x="35" y="441"/>
                    <a:pt x="35" y="441"/>
                    <a:pt x="35" y="441"/>
                  </a:cubicBezTo>
                  <a:cubicBezTo>
                    <a:pt x="35" y="449"/>
                    <a:pt x="42" y="455"/>
                    <a:pt x="50" y="455"/>
                  </a:cubicBezTo>
                  <a:cubicBezTo>
                    <a:pt x="192" y="455"/>
                    <a:pt x="192" y="455"/>
                    <a:pt x="192" y="455"/>
                  </a:cubicBezTo>
                  <a:cubicBezTo>
                    <a:pt x="334" y="455"/>
                    <a:pt x="334" y="455"/>
                    <a:pt x="334" y="455"/>
                  </a:cubicBezTo>
                  <a:cubicBezTo>
                    <a:pt x="342" y="455"/>
                    <a:pt x="349" y="449"/>
                    <a:pt x="349" y="441"/>
                  </a:cubicBezTo>
                  <a:cubicBezTo>
                    <a:pt x="349" y="427"/>
                    <a:pt x="349" y="427"/>
                    <a:pt x="349" y="427"/>
                  </a:cubicBezTo>
                  <a:cubicBezTo>
                    <a:pt x="349" y="422"/>
                    <a:pt x="346" y="417"/>
                    <a:pt x="342" y="415"/>
                  </a:cubicBezTo>
                  <a:cubicBezTo>
                    <a:pt x="321" y="401"/>
                    <a:pt x="296" y="390"/>
                    <a:pt x="271" y="382"/>
                  </a:cubicBezTo>
                  <a:close/>
                  <a:moveTo>
                    <a:pt x="42" y="192"/>
                  </a:moveTo>
                  <a:cubicBezTo>
                    <a:pt x="42" y="109"/>
                    <a:pt x="109" y="42"/>
                    <a:pt x="192" y="42"/>
                  </a:cubicBezTo>
                  <a:cubicBezTo>
                    <a:pt x="275" y="42"/>
                    <a:pt x="342" y="109"/>
                    <a:pt x="342" y="192"/>
                  </a:cubicBezTo>
                  <a:cubicBezTo>
                    <a:pt x="342" y="274"/>
                    <a:pt x="275" y="341"/>
                    <a:pt x="192" y="341"/>
                  </a:cubicBezTo>
                  <a:cubicBezTo>
                    <a:pt x="109" y="341"/>
                    <a:pt x="42" y="274"/>
                    <a:pt x="42"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1" name="Freeform 16"/>
            <p:cNvSpPr>
              <a:spLocks noEditPoints="1"/>
            </p:cNvSpPr>
            <p:nvPr/>
          </p:nvSpPr>
          <p:spPr bwMode="auto">
            <a:xfrm>
              <a:off x="1035743" y="1641546"/>
              <a:ext cx="188903" cy="188905"/>
            </a:xfrm>
            <a:custGeom>
              <a:avLst/>
              <a:gdLst>
                <a:gd name="T0" fmla="*/ 121 w 242"/>
                <a:gd name="T1" fmla="*/ 0 h 242"/>
                <a:gd name="T2" fmla="*/ 0 w 242"/>
                <a:gd name="T3" fmla="*/ 121 h 242"/>
                <a:gd name="T4" fmla="*/ 121 w 242"/>
                <a:gd name="T5" fmla="*/ 242 h 242"/>
                <a:gd name="T6" fmla="*/ 242 w 242"/>
                <a:gd name="T7" fmla="*/ 121 h 242"/>
                <a:gd name="T8" fmla="*/ 121 w 242"/>
                <a:gd name="T9" fmla="*/ 0 h 242"/>
                <a:gd name="T10" fmla="*/ 121 w 242"/>
                <a:gd name="T11" fmla="*/ 149 h 242"/>
                <a:gd name="T12" fmla="*/ 92 w 242"/>
                <a:gd name="T13" fmla="*/ 121 h 242"/>
                <a:gd name="T14" fmla="*/ 121 w 242"/>
                <a:gd name="T15" fmla="*/ 92 h 242"/>
                <a:gd name="T16" fmla="*/ 149 w 242"/>
                <a:gd name="T17" fmla="*/ 121 h 242"/>
                <a:gd name="T18" fmla="*/ 121 w 242"/>
                <a:gd name="T19" fmla="*/ 14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42">
                  <a:moveTo>
                    <a:pt x="121" y="0"/>
                  </a:moveTo>
                  <a:cubicBezTo>
                    <a:pt x="54" y="0"/>
                    <a:pt x="0" y="54"/>
                    <a:pt x="0" y="121"/>
                  </a:cubicBezTo>
                  <a:cubicBezTo>
                    <a:pt x="0" y="188"/>
                    <a:pt x="54" y="242"/>
                    <a:pt x="121" y="242"/>
                  </a:cubicBezTo>
                  <a:cubicBezTo>
                    <a:pt x="188" y="242"/>
                    <a:pt x="242" y="188"/>
                    <a:pt x="242" y="121"/>
                  </a:cubicBezTo>
                  <a:cubicBezTo>
                    <a:pt x="242" y="54"/>
                    <a:pt x="188" y="0"/>
                    <a:pt x="121" y="0"/>
                  </a:cubicBezTo>
                  <a:close/>
                  <a:moveTo>
                    <a:pt x="121" y="149"/>
                  </a:moveTo>
                  <a:cubicBezTo>
                    <a:pt x="105" y="149"/>
                    <a:pt x="92" y="137"/>
                    <a:pt x="92" y="121"/>
                  </a:cubicBezTo>
                  <a:cubicBezTo>
                    <a:pt x="92" y="105"/>
                    <a:pt x="105" y="92"/>
                    <a:pt x="121" y="92"/>
                  </a:cubicBezTo>
                  <a:cubicBezTo>
                    <a:pt x="137" y="92"/>
                    <a:pt x="149" y="105"/>
                    <a:pt x="149" y="121"/>
                  </a:cubicBezTo>
                  <a:cubicBezTo>
                    <a:pt x="149" y="137"/>
                    <a:pt x="137" y="149"/>
                    <a:pt x="121"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192" name="Freeform 19"/>
          <p:cNvSpPr>
            <a:spLocks noEditPoints="1"/>
          </p:cNvSpPr>
          <p:nvPr userDrawn="1"/>
        </p:nvSpPr>
        <p:spPr bwMode="auto">
          <a:xfrm>
            <a:off x="1039624" y="2285125"/>
            <a:ext cx="385609" cy="385609"/>
          </a:xfrm>
          <a:custGeom>
            <a:avLst/>
            <a:gdLst>
              <a:gd name="T0" fmla="*/ 250 w 433"/>
              <a:gd name="T1" fmla="*/ 267 h 433"/>
              <a:gd name="T2" fmla="*/ 262 w 433"/>
              <a:gd name="T3" fmla="*/ 305 h 433"/>
              <a:gd name="T4" fmla="*/ 242 w 433"/>
              <a:gd name="T5" fmla="*/ 352 h 433"/>
              <a:gd name="T6" fmla="*/ 242 w 433"/>
              <a:gd name="T7" fmla="*/ 352 h 433"/>
              <a:gd name="T8" fmla="*/ 181 w 433"/>
              <a:gd name="T9" fmla="*/ 413 h 433"/>
              <a:gd name="T10" fmla="*/ 134 w 433"/>
              <a:gd name="T11" fmla="*/ 433 h 433"/>
              <a:gd name="T12" fmla="*/ 87 w 433"/>
              <a:gd name="T13" fmla="*/ 413 h 433"/>
              <a:gd name="T14" fmla="*/ 19 w 433"/>
              <a:gd name="T15" fmla="*/ 345 h 433"/>
              <a:gd name="T16" fmla="*/ 0 w 433"/>
              <a:gd name="T17" fmla="*/ 298 h 433"/>
              <a:gd name="T18" fmla="*/ 19 w 433"/>
              <a:gd name="T19" fmla="*/ 252 h 433"/>
              <a:gd name="T20" fmla="*/ 80 w 433"/>
              <a:gd name="T21" fmla="*/ 190 h 433"/>
              <a:gd name="T22" fmla="*/ 80 w 433"/>
              <a:gd name="T23" fmla="*/ 190 h 433"/>
              <a:gd name="T24" fmla="*/ 127 w 433"/>
              <a:gd name="T25" fmla="*/ 171 h 433"/>
              <a:gd name="T26" fmla="*/ 165 w 433"/>
              <a:gd name="T27" fmla="*/ 183 h 433"/>
              <a:gd name="T28" fmla="*/ 119 w 433"/>
              <a:gd name="T29" fmla="*/ 229 h 433"/>
              <a:gd name="T30" fmla="*/ 119 w 433"/>
              <a:gd name="T31" fmla="*/ 229 h 433"/>
              <a:gd name="T32" fmla="*/ 58 w 433"/>
              <a:gd name="T33" fmla="*/ 290 h 433"/>
              <a:gd name="T34" fmla="*/ 54 w 433"/>
              <a:gd name="T35" fmla="*/ 298 h 433"/>
              <a:gd name="T36" fmla="*/ 58 w 433"/>
              <a:gd name="T37" fmla="*/ 306 h 433"/>
              <a:gd name="T38" fmla="*/ 126 w 433"/>
              <a:gd name="T39" fmla="*/ 375 h 433"/>
              <a:gd name="T40" fmla="*/ 134 w 433"/>
              <a:gd name="T41" fmla="*/ 378 h 433"/>
              <a:gd name="T42" fmla="*/ 142 w 433"/>
              <a:gd name="T43" fmla="*/ 375 h 433"/>
              <a:gd name="T44" fmla="*/ 204 w 433"/>
              <a:gd name="T45" fmla="*/ 313 h 433"/>
              <a:gd name="T46" fmla="*/ 204 w 433"/>
              <a:gd name="T47" fmla="*/ 313 h 433"/>
              <a:gd name="T48" fmla="*/ 250 w 433"/>
              <a:gd name="T49" fmla="*/ 267 h 433"/>
              <a:gd name="T50" fmla="*/ 251 w 433"/>
              <a:gd name="T51" fmla="*/ 142 h 433"/>
              <a:gd name="T52" fmla="*/ 142 w 433"/>
              <a:gd name="T53" fmla="*/ 252 h 433"/>
              <a:gd name="T54" fmla="*/ 142 w 433"/>
              <a:gd name="T55" fmla="*/ 290 h 433"/>
              <a:gd name="T56" fmla="*/ 181 w 433"/>
              <a:gd name="T57" fmla="*/ 290 h 433"/>
              <a:gd name="T58" fmla="*/ 290 w 433"/>
              <a:gd name="T59" fmla="*/ 181 h 433"/>
              <a:gd name="T60" fmla="*/ 290 w 433"/>
              <a:gd name="T61" fmla="*/ 142 h 433"/>
              <a:gd name="T62" fmla="*/ 251 w 433"/>
              <a:gd name="T63" fmla="*/ 142 h 433"/>
              <a:gd name="T64" fmla="*/ 345 w 433"/>
              <a:gd name="T65" fmla="*/ 19 h 433"/>
              <a:gd name="T66" fmla="*/ 298 w 433"/>
              <a:gd name="T67" fmla="*/ 0 h 433"/>
              <a:gd name="T68" fmla="*/ 251 w 433"/>
              <a:gd name="T69" fmla="*/ 19 h 433"/>
              <a:gd name="T70" fmla="*/ 190 w 433"/>
              <a:gd name="T71" fmla="*/ 81 h 433"/>
              <a:gd name="T72" fmla="*/ 190 w 433"/>
              <a:gd name="T73" fmla="*/ 81 h 433"/>
              <a:gd name="T74" fmla="*/ 171 w 433"/>
              <a:gd name="T75" fmla="*/ 127 h 433"/>
              <a:gd name="T76" fmla="*/ 183 w 433"/>
              <a:gd name="T77" fmla="*/ 165 h 433"/>
              <a:gd name="T78" fmla="*/ 290 w 433"/>
              <a:gd name="T79" fmla="*/ 58 h 433"/>
              <a:gd name="T80" fmla="*/ 298 w 433"/>
              <a:gd name="T81" fmla="*/ 54 h 433"/>
              <a:gd name="T82" fmla="*/ 306 w 433"/>
              <a:gd name="T83" fmla="*/ 58 h 433"/>
              <a:gd name="T84" fmla="*/ 375 w 433"/>
              <a:gd name="T85" fmla="*/ 126 h 433"/>
              <a:gd name="T86" fmla="*/ 378 w 433"/>
              <a:gd name="T87" fmla="*/ 134 h 433"/>
              <a:gd name="T88" fmla="*/ 375 w 433"/>
              <a:gd name="T89" fmla="*/ 142 h 433"/>
              <a:gd name="T90" fmla="*/ 313 w 433"/>
              <a:gd name="T91" fmla="*/ 204 h 433"/>
              <a:gd name="T92" fmla="*/ 313 w 433"/>
              <a:gd name="T93" fmla="*/ 204 h 433"/>
              <a:gd name="T94" fmla="*/ 267 w 433"/>
              <a:gd name="T95" fmla="*/ 250 h 433"/>
              <a:gd name="T96" fmla="*/ 305 w 433"/>
              <a:gd name="T97" fmla="*/ 262 h 433"/>
              <a:gd name="T98" fmla="*/ 352 w 433"/>
              <a:gd name="T99" fmla="*/ 242 h 433"/>
              <a:gd name="T100" fmla="*/ 352 w 433"/>
              <a:gd name="T101" fmla="*/ 242 h 433"/>
              <a:gd name="T102" fmla="*/ 413 w 433"/>
              <a:gd name="T103" fmla="*/ 181 h 433"/>
              <a:gd name="T104" fmla="*/ 433 w 433"/>
              <a:gd name="T105" fmla="*/ 134 h 433"/>
              <a:gd name="T106" fmla="*/ 413 w 433"/>
              <a:gd name="T107" fmla="*/ 87 h 433"/>
              <a:gd name="T108" fmla="*/ 345 w 433"/>
              <a:gd name="T109" fmla="*/ 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3" h="433">
                <a:moveTo>
                  <a:pt x="250" y="267"/>
                </a:moveTo>
                <a:cubicBezTo>
                  <a:pt x="258" y="278"/>
                  <a:pt x="262" y="292"/>
                  <a:pt x="262" y="305"/>
                </a:cubicBezTo>
                <a:cubicBezTo>
                  <a:pt x="262" y="322"/>
                  <a:pt x="255" y="339"/>
                  <a:pt x="242" y="352"/>
                </a:cubicBezTo>
                <a:cubicBezTo>
                  <a:pt x="242" y="352"/>
                  <a:pt x="242" y="352"/>
                  <a:pt x="242" y="352"/>
                </a:cubicBezTo>
                <a:cubicBezTo>
                  <a:pt x="181" y="413"/>
                  <a:pt x="181" y="413"/>
                  <a:pt x="181" y="413"/>
                </a:cubicBezTo>
                <a:cubicBezTo>
                  <a:pt x="168" y="426"/>
                  <a:pt x="151" y="433"/>
                  <a:pt x="134" y="433"/>
                </a:cubicBezTo>
                <a:cubicBezTo>
                  <a:pt x="117" y="433"/>
                  <a:pt x="100" y="426"/>
                  <a:pt x="87" y="413"/>
                </a:cubicBezTo>
                <a:cubicBezTo>
                  <a:pt x="19" y="345"/>
                  <a:pt x="19" y="345"/>
                  <a:pt x="19" y="345"/>
                </a:cubicBezTo>
                <a:cubicBezTo>
                  <a:pt x="6" y="332"/>
                  <a:pt x="0" y="315"/>
                  <a:pt x="0" y="298"/>
                </a:cubicBezTo>
                <a:cubicBezTo>
                  <a:pt x="0" y="281"/>
                  <a:pt x="6" y="264"/>
                  <a:pt x="19" y="252"/>
                </a:cubicBezTo>
                <a:cubicBezTo>
                  <a:pt x="80" y="190"/>
                  <a:pt x="80" y="190"/>
                  <a:pt x="80" y="190"/>
                </a:cubicBezTo>
                <a:cubicBezTo>
                  <a:pt x="80" y="190"/>
                  <a:pt x="80" y="190"/>
                  <a:pt x="80" y="190"/>
                </a:cubicBezTo>
                <a:cubicBezTo>
                  <a:pt x="93" y="177"/>
                  <a:pt x="110" y="171"/>
                  <a:pt x="127" y="171"/>
                </a:cubicBezTo>
                <a:cubicBezTo>
                  <a:pt x="140" y="171"/>
                  <a:pt x="154" y="175"/>
                  <a:pt x="165" y="183"/>
                </a:cubicBezTo>
                <a:cubicBezTo>
                  <a:pt x="119" y="229"/>
                  <a:pt x="119" y="229"/>
                  <a:pt x="119" y="229"/>
                </a:cubicBezTo>
                <a:cubicBezTo>
                  <a:pt x="119" y="229"/>
                  <a:pt x="119" y="229"/>
                  <a:pt x="119" y="229"/>
                </a:cubicBezTo>
                <a:cubicBezTo>
                  <a:pt x="58" y="290"/>
                  <a:pt x="58" y="290"/>
                  <a:pt x="58" y="290"/>
                </a:cubicBezTo>
                <a:cubicBezTo>
                  <a:pt x="55" y="292"/>
                  <a:pt x="54" y="295"/>
                  <a:pt x="54" y="298"/>
                </a:cubicBezTo>
                <a:cubicBezTo>
                  <a:pt x="54" y="301"/>
                  <a:pt x="55" y="304"/>
                  <a:pt x="58" y="306"/>
                </a:cubicBezTo>
                <a:cubicBezTo>
                  <a:pt x="126" y="375"/>
                  <a:pt x="126" y="375"/>
                  <a:pt x="126" y="375"/>
                </a:cubicBezTo>
                <a:cubicBezTo>
                  <a:pt x="128" y="377"/>
                  <a:pt x="131" y="378"/>
                  <a:pt x="134" y="378"/>
                </a:cubicBezTo>
                <a:cubicBezTo>
                  <a:pt x="137" y="378"/>
                  <a:pt x="140" y="377"/>
                  <a:pt x="142" y="375"/>
                </a:cubicBezTo>
                <a:cubicBezTo>
                  <a:pt x="204" y="313"/>
                  <a:pt x="204" y="313"/>
                  <a:pt x="204" y="313"/>
                </a:cubicBezTo>
                <a:cubicBezTo>
                  <a:pt x="204" y="313"/>
                  <a:pt x="204" y="313"/>
                  <a:pt x="204" y="313"/>
                </a:cubicBezTo>
                <a:cubicBezTo>
                  <a:pt x="250" y="267"/>
                  <a:pt x="250" y="267"/>
                  <a:pt x="250" y="267"/>
                </a:cubicBezTo>
                <a:close/>
                <a:moveTo>
                  <a:pt x="251" y="142"/>
                </a:moveTo>
                <a:cubicBezTo>
                  <a:pt x="142" y="252"/>
                  <a:pt x="142" y="252"/>
                  <a:pt x="142" y="252"/>
                </a:cubicBezTo>
                <a:cubicBezTo>
                  <a:pt x="131" y="262"/>
                  <a:pt x="131" y="280"/>
                  <a:pt x="142" y="290"/>
                </a:cubicBezTo>
                <a:cubicBezTo>
                  <a:pt x="153" y="301"/>
                  <a:pt x="170" y="301"/>
                  <a:pt x="181" y="290"/>
                </a:cubicBezTo>
                <a:cubicBezTo>
                  <a:pt x="290" y="181"/>
                  <a:pt x="290" y="181"/>
                  <a:pt x="290" y="181"/>
                </a:cubicBezTo>
                <a:cubicBezTo>
                  <a:pt x="301" y="170"/>
                  <a:pt x="301" y="153"/>
                  <a:pt x="290" y="142"/>
                </a:cubicBezTo>
                <a:cubicBezTo>
                  <a:pt x="279" y="131"/>
                  <a:pt x="262" y="131"/>
                  <a:pt x="251" y="142"/>
                </a:cubicBezTo>
                <a:close/>
                <a:moveTo>
                  <a:pt x="345" y="19"/>
                </a:moveTo>
                <a:cubicBezTo>
                  <a:pt x="332" y="6"/>
                  <a:pt x="315" y="0"/>
                  <a:pt x="298" y="0"/>
                </a:cubicBezTo>
                <a:cubicBezTo>
                  <a:pt x="281" y="0"/>
                  <a:pt x="264" y="6"/>
                  <a:pt x="251" y="19"/>
                </a:cubicBezTo>
                <a:cubicBezTo>
                  <a:pt x="190" y="81"/>
                  <a:pt x="190" y="81"/>
                  <a:pt x="190" y="81"/>
                </a:cubicBezTo>
                <a:cubicBezTo>
                  <a:pt x="190" y="81"/>
                  <a:pt x="190" y="81"/>
                  <a:pt x="190" y="81"/>
                </a:cubicBezTo>
                <a:cubicBezTo>
                  <a:pt x="177" y="93"/>
                  <a:pt x="171" y="110"/>
                  <a:pt x="171" y="127"/>
                </a:cubicBezTo>
                <a:cubicBezTo>
                  <a:pt x="171" y="141"/>
                  <a:pt x="175" y="154"/>
                  <a:pt x="183" y="165"/>
                </a:cubicBezTo>
                <a:cubicBezTo>
                  <a:pt x="290" y="58"/>
                  <a:pt x="290" y="58"/>
                  <a:pt x="290" y="58"/>
                </a:cubicBezTo>
                <a:cubicBezTo>
                  <a:pt x="292" y="55"/>
                  <a:pt x="295" y="54"/>
                  <a:pt x="298" y="54"/>
                </a:cubicBezTo>
                <a:cubicBezTo>
                  <a:pt x="301" y="54"/>
                  <a:pt x="304" y="55"/>
                  <a:pt x="306" y="58"/>
                </a:cubicBezTo>
                <a:cubicBezTo>
                  <a:pt x="375" y="126"/>
                  <a:pt x="375" y="126"/>
                  <a:pt x="375" y="126"/>
                </a:cubicBezTo>
                <a:cubicBezTo>
                  <a:pt x="377" y="128"/>
                  <a:pt x="378" y="131"/>
                  <a:pt x="378" y="134"/>
                </a:cubicBezTo>
                <a:cubicBezTo>
                  <a:pt x="378" y="137"/>
                  <a:pt x="377" y="140"/>
                  <a:pt x="375" y="142"/>
                </a:cubicBezTo>
                <a:cubicBezTo>
                  <a:pt x="313" y="204"/>
                  <a:pt x="313" y="204"/>
                  <a:pt x="313" y="204"/>
                </a:cubicBezTo>
                <a:cubicBezTo>
                  <a:pt x="313" y="204"/>
                  <a:pt x="313" y="204"/>
                  <a:pt x="313" y="204"/>
                </a:cubicBezTo>
                <a:cubicBezTo>
                  <a:pt x="267" y="250"/>
                  <a:pt x="267" y="250"/>
                  <a:pt x="267" y="250"/>
                </a:cubicBezTo>
                <a:cubicBezTo>
                  <a:pt x="278" y="258"/>
                  <a:pt x="292" y="262"/>
                  <a:pt x="305" y="262"/>
                </a:cubicBezTo>
                <a:cubicBezTo>
                  <a:pt x="322" y="262"/>
                  <a:pt x="339" y="255"/>
                  <a:pt x="352" y="242"/>
                </a:cubicBezTo>
                <a:cubicBezTo>
                  <a:pt x="352" y="242"/>
                  <a:pt x="352" y="242"/>
                  <a:pt x="352" y="242"/>
                </a:cubicBezTo>
                <a:cubicBezTo>
                  <a:pt x="413" y="181"/>
                  <a:pt x="413" y="181"/>
                  <a:pt x="413" y="181"/>
                </a:cubicBezTo>
                <a:cubicBezTo>
                  <a:pt x="426" y="168"/>
                  <a:pt x="433" y="151"/>
                  <a:pt x="433" y="134"/>
                </a:cubicBezTo>
                <a:cubicBezTo>
                  <a:pt x="433" y="117"/>
                  <a:pt x="426" y="100"/>
                  <a:pt x="413" y="87"/>
                </a:cubicBezTo>
                <a:lnTo>
                  <a:pt x="345" y="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3" name="Freeform 15"/>
          <p:cNvSpPr>
            <a:spLocks noEditPoints="1"/>
          </p:cNvSpPr>
          <p:nvPr userDrawn="1"/>
        </p:nvSpPr>
        <p:spPr bwMode="auto">
          <a:xfrm>
            <a:off x="1056313" y="3143415"/>
            <a:ext cx="352230" cy="351676"/>
          </a:xfrm>
          <a:custGeom>
            <a:avLst/>
            <a:gdLst>
              <a:gd name="T0" fmla="*/ 0 w 398"/>
              <a:gd name="T1" fmla="*/ 19 h 397"/>
              <a:gd name="T2" fmla="*/ 19 w 398"/>
              <a:gd name="T3" fmla="*/ 0 h 397"/>
              <a:gd name="T4" fmla="*/ 38 w 398"/>
              <a:gd name="T5" fmla="*/ 19 h 397"/>
              <a:gd name="T6" fmla="*/ 38 w 398"/>
              <a:gd name="T7" fmla="*/ 360 h 397"/>
              <a:gd name="T8" fmla="*/ 379 w 398"/>
              <a:gd name="T9" fmla="*/ 360 h 397"/>
              <a:gd name="T10" fmla="*/ 398 w 398"/>
              <a:gd name="T11" fmla="*/ 379 h 397"/>
              <a:gd name="T12" fmla="*/ 379 w 398"/>
              <a:gd name="T13" fmla="*/ 397 h 397"/>
              <a:gd name="T14" fmla="*/ 19 w 398"/>
              <a:gd name="T15" fmla="*/ 397 h 397"/>
              <a:gd name="T16" fmla="*/ 0 w 398"/>
              <a:gd name="T17" fmla="*/ 379 h 397"/>
              <a:gd name="T18" fmla="*/ 0 w 398"/>
              <a:gd name="T19" fmla="*/ 19 h 397"/>
              <a:gd name="T20" fmla="*/ 361 w 398"/>
              <a:gd name="T21" fmla="*/ 335 h 397"/>
              <a:gd name="T22" fmla="*/ 373 w 398"/>
              <a:gd name="T23" fmla="*/ 323 h 397"/>
              <a:gd name="T24" fmla="*/ 373 w 398"/>
              <a:gd name="T25" fmla="*/ 50 h 397"/>
              <a:gd name="T26" fmla="*/ 371 w 398"/>
              <a:gd name="T27" fmla="*/ 43 h 397"/>
              <a:gd name="T28" fmla="*/ 361 w 398"/>
              <a:gd name="T29" fmla="*/ 37 h 397"/>
              <a:gd name="T30" fmla="*/ 352 w 398"/>
              <a:gd name="T31" fmla="*/ 41 h 397"/>
              <a:gd name="T32" fmla="*/ 174 w 398"/>
              <a:gd name="T33" fmla="*/ 219 h 397"/>
              <a:gd name="T34" fmla="*/ 146 w 398"/>
              <a:gd name="T35" fmla="*/ 190 h 397"/>
              <a:gd name="T36" fmla="*/ 128 w 398"/>
              <a:gd name="T37" fmla="*/ 190 h 397"/>
              <a:gd name="T38" fmla="*/ 66 w 398"/>
              <a:gd name="T39" fmla="*/ 252 h 397"/>
              <a:gd name="T40" fmla="*/ 63 w 398"/>
              <a:gd name="T41" fmla="*/ 261 h 397"/>
              <a:gd name="T42" fmla="*/ 63 w 398"/>
              <a:gd name="T43" fmla="*/ 323 h 397"/>
              <a:gd name="T44" fmla="*/ 75 w 398"/>
              <a:gd name="T45" fmla="*/ 335 h 397"/>
              <a:gd name="T46" fmla="*/ 361 w 398"/>
              <a:gd name="T47" fmla="*/ 33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8" h="397">
                <a:moveTo>
                  <a:pt x="0" y="19"/>
                </a:moveTo>
                <a:cubicBezTo>
                  <a:pt x="0" y="8"/>
                  <a:pt x="9" y="0"/>
                  <a:pt x="19" y="0"/>
                </a:cubicBezTo>
                <a:cubicBezTo>
                  <a:pt x="29" y="0"/>
                  <a:pt x="38" y="8"/>
                  <a:pt x="38" y="19"/>
                </a:cubicBezTo>
                <a:cubicBezTo>
                  <a:pt x="38" y="360"/>
                  <a:pt x="38" y="360"/>
                  <a:pt x="38" y="360"/>
                </a:cubicBezTo>
                <a:cubicBezTo>
                  <a:pt x="379" y="360"/>
                  <a:pt x="379" y="360"/>
                  <a:pt x="379" y="360"/>
                </a:cubicBezTo>
                <a:cubicBezTo>
                  <a:pt x="389" y="360"/>
                  <a:pt x="398" y="369"/>
                  <a:pt x="398" y="379"/>
                </a:cubicBezTo>
                <a:cubicBezTo>
                  <a:pt x="398" y="389"/>
                  <a:pt x="389" y="397"/>
                  <a:pt x="379" y="397"/>
                </a:cubicBezTo>
                <a:cubicBezTo>
                  <a:pt x="19" y="397"/>
                  <a:pt x="19" y="397"/>
                  <a:pt x="19" y="397"/>
                </a:cubicBezTo>
                <a:cubicBezTo>
                  <a:pt x="9" y="397"/>
                  <a:pt x="0" y="389"/>
                  <a:pt x="0" y="379"/>
                </a:cubicBezTo>
                <a:cubicBezTo>
                  <a:pt x="0" y="19"/>
                  <a:pt x="0" y="19"/>
                  <a:pt x="0" y="19"/>
                </a:cubicBezTo>
                <a:close/>
                <a:moveTo>
                  <a:pt x="361" y="335"/>
                </a:moveTo>
                <a:cubicBezTo>
                  <a:pt x="367" y="335"/>
                  <a:pt x="373" y="330"/>
                  <a:pt x="373" y="323"/>
                </a:cubicBezTo>
                <a:cubicBezTo>
                  <a:pt x="373" y="50"/>
                  <a:pt x="373" y="50"/>
                  <a:pt x="373" y="50"/>
                </a:cubicBezTo>
                <a:cubicBezTo>
                  <a:pt x="373" y="47"/>
                  <a:pt x="372" y="45"/>
                  <a:pt x="371" y="43"/>
                </a:cubicBezTo>
                <a:cubicBezTo>
                  <a:pt x="369" y="40"/>
                  <a:pt x="364" y="37"/>
                  <a:pt x="361" y="37"/>
                </a:cubicBezTo>
                <a:cubicBezTo>
                  <a:pt x="357" y="37"/>
                  <a:pt x="354" y="39"/>
                  <a:pt x="352" y="41"/>
                </a:cubicBezTo>
                <a:cubicBezTo>
                  <a:pt x="174" y="219"/>
                  <a:pt x="174" y="219"/>
                  <a:pt x="174" y="219"/>
                </a:cubicBezTo>
                <a:cubicBezTo>
                  <a:pt x="146" y="190"/>
                  <a:pt x="146" y="190"/>
                  <a:pt x="146" y="190"/>
                </a:cubicBezTo>
                <a:cubicBezTo>
                  <a:pt x="141" y="185"/>
                  <a:pt x="133" y="185"/>
                  <a:pt x="128" y="190"/>
                </a:cubicBezTo>
                <a:cubicBezTo>
                  <a:pt x="66" y="252"/>
                  <a:pt x="66" y="252"/>
                  <a:pt x="66" y="252"/>
                </a:cubicBezTo>
                <a:cubicBezTo>
                  <a:pt x="64" y="254"/>
                  <a:pt x="63" y="257"/>
                  <a:pt x="63" y="261"/>
                </a:cubicBezTo>
                <a:cubicBezTo>
                  <a:pt x="63" y="323"/>
                  <a:pt x="63" y="323"/>
                  <a:pt x="63" y="323"/>
                </a:cubicBezTo>
                <a:cubicBezTo>
                  <a:pt x="63" y="330"/>
                  <a:pt x="68" y="335"/>
                  <a:pt x="75" y="335"/>
                </a:cubicBezTo>
                <a:lnTo>
                  <a:pt x="361" y="3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4" name="Freeform 51"/>
          <p:cNvSpPr>
            <a:spLocks noEditPoints="1"/>
          </p:cNvSpPr>
          <p:nvPr userDrawn="1"/>
        </p:nvSpPr>
        <p:spPr bwMode="auto">
          <a:xfrm>
            <a:off x="1064875" y="5867429"/>
            <a:ext cx="335107" cy="382472"/>
          </a:xfrm>
          <a:custGeom>
            <a:avLst/>
            <a:gdLst>
              <a:gd name="T0" fmla="*/ 177 w 354"/>
              <a:gd name="T1" fmla="*/ 0 h 404"/>
              <a:gd name="T2" fmla="*/ 196 w 354"/>
              <a:gd name="T3" fmla="*/ 19 h 404"/>
              <a:gd name="T4" fmla="*/ 177 w 354"/>
              <a:gd name="T5" fmla="*/ 38 h 404"/>
              <a:gd name="T6" fmla="*/ 88 w 354"/>
              <a:gd name="T7" fmla="*/ 70 h 404"/>
              <a:gd name="T8" fmla="*/ 88 w 354"/>
              <a:gd name="T9" fmla="*/ 70 h 404"/>
              <a:gd name="T10" fmla="*/ 70 w 354"/>
              <a:gd name="T11" fmla="*/ 88 h 404"/>
              <a:gd name="T12" fmla="*/ 70 w 354"/>
              <a:gd name="T13" fmla="*/ 88 h 404"/>
              <a:gd name="T14" fmla="*/ 38 w 354"/>
              <a:gd name="T15" fmla="*/ 177 h 404"/>
              <a:gd name="T16" fmla="*/ 79 w 354"/>
              <a:gd name="T17" fmla="*/ 275 h 404"/>
              <a:gd name="T18" fmla="*/ 177 w 354"/>
              <a:gd name="T19" fmla="*/ 316 h 404"/>
              <a:gd name="T20" fmla="*/ 266 w 354"/>
              <a:gd name="T21" fmla="*/ 284 h 404"/>
              <a:gd name="T22" fmla="*/ 266 w 354"/>
              <a:gd name="T23" fmla="*/ 284 h 404"/>
              <a:gd name="T24" fmla="*/ 284 w 354"/>
              <a:gd name="T25" fmla="*/ 266 h 404"/>
              <a:gd name="T26" fmla="*/ 284 w 354"/>
              <a:gd name="T27" fmla="*/ 266 h 404"/>
              <a:gd name="T28" fmla="*/ 316 w 354"/>
              <a:gd name="T29" fmla="*/ 177 h 404"/>
              <a:gd name="T30" fmla="*/ 335 w 354"/>
              <a:gd name="T31" fmla="*/ 158 h 404"/>
              <a:gd name="T32" fmla="*/ 354 w 354"/>
              <a:gd name="T33" fmla="*/ 177 h 404"/>
              <a:gd name="T34" fmla="*/ 311 w 354"/>
              <a:gd name="T35" fmla="*/ 293 h 404"/>
              <a:gd name="T36" fmla="*/ 325 w 354"/>
              <a:gd name="T37" fmla="*/ 307 h 404"/>
              <a:gd name="T38" fmla="*/ 325 w 354"/>
              <a:gd name="T39" fmla="*/ 325 h 404"/>
              <a:gd name="T40" fmla="*/ 307 w 354"/>
              <a:gd name="T41" fmla="*/ 325 h 404"/>
              <a:gd name="T42" fmla="*/ 293 w 354"/>
              <a:gd name="T43" fmla="*/ 311 h 404"/>
              <a:gd name="T44" fmla="*/ 196 w 354"/>
              <a:gd name="T45" fmla="*/ 353 h 404"/>
              <a:gd name="T46" fmla="*/ 196 w 354"/>
              <a:gd name="T47" fmla="*/ 366 h 404"/>
              <a:gd name="T48" fmla="*/ 246 w 354"/>
              <a:gd name="T49" fmla="*/ 366 h 404"/>
              <a:gd name="T50" fmla="*/ 265 w 354"/>
              <a:gd name="T51" fmla="*/ 385 h 404"/>
              <a:gd name="T52" fmla="*/ 246 w 354"/>
              <a:gd name="T53" fmla="*/ 404 h 404"/>
              <a:gd name="T54" fmla="*/ 107 w 354"/>
              <a:gd name="T55" fmla="*/ 404 h 404"/>
              <a:gd name="T56" fmla="*/ 89 w 354"/>
              <a:gd name="T57" fmla="*/ 385 h 404"/>
              <a:gd name="T58" fmla="*/ 107 w 354"/>
              <a:gd name="T59" fmla="*/ 366 h 404"/>
              <a:gd name="T60" fmla="*/ 158 w 354"/>
              <a:gd name="T61" fmla="*/ 366 h 404"/>
              <a:gd name="T62" fmla="*/ 158 w 354"/>
              <a:gd name="T63" fmla="*/ 353 h 404"/>
              <a:gd name="T64" fmla="*/ 52 w 354"/>
              <a:gd name="T65" fmla="*/ 302 h 404"/>
              <a:gd name="T66" fmla="*/ 0 w 354"/>
              <a:gd name="T67" fmla="*/ 177 h 404"/>
              <a:gd name="T68" fmla="*/ 43 w 354"/>
              <a:gd name="T69" fmla="*/ 61 h 404"/>
              <a:gd name="T70" fmla="*/ 29 w 354"/>
              <a:gd name="T71" fmla="*/ 47 h 404"/>
              <a:gd name="T72" fmla="*/ 29 w 354"/>
              <a:gd name="T73" fmla="*/ 29 h 404"/>
              <a:gd name="T74" fmla="*/ 47 w 354"/>
              <a:gd name="T75" fmla="*/ 29 h 404"/>
              <a:gd name="T76" fmla="*/ 61 w 354"/>
              <a:gd name="T77" fmla="*/ 43 h 404"/>
              <a:gd name="T78" fmla="*/ 177 w 354"/>
              <a:gd name="T79" fmla="*/ 0 h 404"/>
              <a:gd name="T80" fmla="*/ 177 w 354"/>
              <a:gd name="T81" fmla="*/ 63 h 404"/>
              <a:gd name="T82" fmla="*/ 63 w 354"/>
              <a:gd name="T83" fmla="*/ 177 h 404"/>
              <a:gd name="T84" fmla="*/ 177 w 354"/>
              <a:gd name="T85" fmla="*/ 291 h 404"/>
              <a:gd name="T86" fmla="*/ 291 w 354"/>
              <a:gd name="T87" fmla="*/ 177 h 404"/>
              <a:gd name="T88" fmla="*/ 177 w 354"/>
              <a:gd name="T89" fmla="*/ 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4" h="404">
                <a:moveTo>
                  <a:pt x="177" y="0"/>
                </a:moveTo>
                <a:cubicBezTo>
                  <a:pt x="187" y="0"/>
                  <a:pt x="196" y="9"/>
                  <a:pt x="196" y="19"/>
                </a:cubicBezTo>
                <a:cubicBezTo>
                  <a:pt x="196" y="30"/>
                  <a:pt x="187" y="38"/>
                  <a:pt x="177" y="38"/>
                </a:cubicBezTo>
                <a:cubicBezTo>
                  <a:pt x="143" y="38"/>
                  <a:pt x="112" y="50"/>
                  <a:pt x="88" y="70"/>
                </a:cubicBezTo>
                <a:cubicBezTo>
                  <a:pt x="88" y="70"/>
                  <a:pt x="88" y="70"/>
                  <a:pt x="88" y="70"/>
                </a:cubicBezTo>
                <a:cubicBezTo>
                  <a:pt x="82" y="76"/>
                  <a:pt x="76" y="82"/>
                  <a:pt x="70" y="88"/>
                </a:cubicBezTo>
                <a:cubicBezTo>
                  <a:pt x="70" y="88"/>
                  <a:pt x="70" y="88"/>
                  <a:pt x="70" y="88"/>
                </a:cubicBezTo>
                <a:cubicBezTo>
                  <a:pt x="50" y="112"/>
                  <a:pt x="38" y="143"/>
                  <a:pt x="38" y="177"/>
                </a:cubicBezTo>
                <a:cubicBezTo>
                  <a:pt x="38" y="215"/>
                  <a:pt x="54" y="250"/>
                  <a:pt x="79" y="275"/>
                </a:cubicBezTo>
                <a:cubicBezTo>
                  <a:pt x="104" y="300"/>
                  <a:pt x="139" y="316"/>
                  <a:pt x="177" y="316"/>
                </a:cubicBezTo>
                <a:cubicBezTo>
                  <a:pt x="211" y="316"/>
                  <a:pt x="242" y="304"/>
                  <a:pt x="266" y="284"/>
                </a:cubicBezTo>
                <a:cubicBezTo>
                  <a:pt x="266" y="284"/>
                  <a:pt x="266" y="284"/>
                  <a:pt x="266" y="284"/>
                </a:cubicBezTo>
                <a:cubicBezTo>
                  <a:pt x="272" y="278"/>
                  <a:pt x="278" y="272"/>
                  <a:pt x="284" y="266"/>
                </a:cubicBezTo>
                <a:cubicBezTo>
                  <a:pt x="284" y="266"/>
                  <a:pt x="284" y="266"/>
                  <a:pt x="284" y="266"/>
                </a:cubicBezTo>
                <a:cubicBezTo>
                  <a:pt x="304" y="242"/>
                  <a:pt x="316" y="211"/>
                  <a:pt x="316" y="177"/>
                </a:cubicBezTo>
                <a:cubicBezTo>
                  <a:pt x="316" y="166"/>
                  <a:pt x="324" y="158"/>
                  <a:pt x="335" y="158"/>
                </a:cubicBezTo>
                <a:cubicBezTo>
                  <a:pt x="345" y="158"/>
                  <a:pt x="354" y="166"/>
                  <a:pt x="354" y="177"/>
                </a:cubicBezTo>
                <a:cubicBezTo>
                  <a:pt x="354" y="221"/>
                  <a:pt x="337" y="262"/>
                  <a:pt x="311" y="293"/>
                </a:cubicBezTo>
                <a:cubicBezTo>
                  <a:pt x="325" y="307"/>
                  <a:pt x="325" y="307"/>
                  <a:pt x="325" y="307"/>
                </a:cubicBezTo>
                <a:cubicBezTo>
                  <a:pt x="330" y="312"/>
                  <a:pt x="330" y="320"/>
                  <a:pt x="325" y="325"/>
                </a:cubicBezTo>
                <a:cubicBezTo>
                  <a:pt x="320" y="330"/>
                  <a:pt x="312" y="330"/>
                  <a:pt x="307" y="325"/>
                </a:cubicBezTo>
                <a:cubicBezTo>
                  <a:pt x="293" y="311"/>
                  <a:pt x="293" y="311"/>
                  <a:pt x="293" y="311"/>
                </a:cubicBezTo>
                <a:cubicBezTo>
                  <a:pt x="266" y="334"/>
                  <a:pt x="233" y="349"/>
                  <a:pt x="196" y="353"/>
                </a:cubicBezTo>
                <a:cubicBezTo>
                  <a:pt x="196" y="366"/>
                  <a:pt x="196" y="366"/>
                  <a:pt x="196" y="366"/>
                </a:cubicBezTo>
                <a:cubicBezTo>
                  <a:pt x="246" y="366"/>
                  <a:pt x="246" y="366"/>
                  <a:pt x="246" y="366"/>
                </a:cubicBezTo>
                <a:cubicBezTo>
                  <a:pt x="257" y="366"/>
                  <a:pt x="265" y="375"/>
                  <a:pt x="265" y="385"/>
                </a:cubicBezTo>
                <a:cubicBezTo>
                  <a:pt x="265" y="396"/>
                  <a:pt x="257" y="404"/>
                  <a:pt x="246" y="404"/>
                </a:cubicBezTo>
                <a:cubicBezTo>
                  <a:pt x="107" y="404"/>
                  <a:pt x="107" y="404"/>
                  <a:pt x="107" y="404"/>
                </a:cubicBezTo>
                <a:cubicBezTo>
                  <a:pt x="97" y="404"/>
                  <a:pt x="89" y="396"/>
                  <a:pt x="89" y="385"/>
                </a:cubicBezTo>
                <a:cubicBezTo>
                  <a:pt x="89" y="375"/>
                  <a:pt x="97" y="366"/>
                  <a:pt x="107" y="366"/>
                </a:cubicBezTo>
                <a:cubicBezTo>
                  <a:pt x="158" y="366"/>
                  <a:pt x="158" y="366"/>
                  <a:pt x="158" y="366"/>
                </a:cubicBezTo>
                <a:cubicBezTo>
                  <a:pt x="158" y="353"/>
                  <a:pt x="158" y="353"/>
                  <a:pt x="158" y="353"/>
                </a:cubicBezTo>
                <a:cubicBezTo>
                  <a:pt x="117" y="348"/>
                  <a:pt x="80" y="330"/>
                  <a:pt x="52" y="302"/>
                </a:cubicBezTo>
                <a:cubicBezTo>
                  <a:pt x="20" y="270"/>
                  <a:pt x="0" y="226"/>
                  <a:pt x="0" y="177"/>
                </a:cubicBezTo>
                <a:cubicBezTo>
                  <a:pt x="0" y="133"/>
                  <a:pt x="16" y="92"/>
                  <a:pt x="43" y="61"/>
                </a:cubicBezTo>
                <a:cubicBezTo>
                  <a:pt x="29" y="47"/>
                  <a:pt x="29" y="47"/>
                  <a:pt x="29" y="47"/>
                </a:cubicBezTo>
                <a:cubicBezTo>
                  <a:pt x="24" y="42"/>
                  <a:pt x="24" y="34"/>
                  <a:pt x="29" y="29"/>
                </a:cubicBezTo>
                <a:cubicBezTo>
                  <a:pt x="34" y="24"/>
                  <a:pt x="42" y="24"/>
                  <a:pt x="47" y="29"/>
                </a:cubicBezTo>
                <a:cubicBezTo>
                  <a:pt x="61" y="43"/>
                  <a:pt x="61" y="43"/>
                  <a:pt x="61" y="43"/>
                </a:cubicBezTo>
                <a:cubicBezTo>
                  <a:pt x="92" y="16"/>
                  <a:pt x="133" y="0"/>
                  <a:pt x="177" y="0"/>
                </a:cubicBezTo>
                <a:close/>
                <a:moveTo>
                  <a:pt x="177" y="63"/>
                </a:moveTo>
                <a:cubicBezTo>
                  <a:pt x="114" y="63"/>
                  <a:pt x="63" y="114"/>
                  <a:pt x="63" y="177"/>
                </a:cubicBezTo>
                <a:cubicBezTo>
                  <a:pt x="63" y="240"/>
                  <a:pt x="114" y="291"/>
                  <a:pt x="177" y="291"/>
                </a:cubicBezTo>
                <a:cubicBezTo>
                  <a:pt x="240" y="291"/>
                  <a:pt x="291" y="240"/>
                  <a:pt x="291" y="177"/>
                </a:cubicBezTo>
                <a:cubicBezTo>
                  <a:pt x="291" y="114"/>
                  <a:pt x="240" y="63"/>
                  <a:pt x="177" y="6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195" name="Group 52"/>
          <p:cNvGrpSpPr/>
          <p:nvPr userDrawn="1"/>
        </p:nvGrpSpPr>
        <p:grpSpPr>
          <a:xfrm>
            <a:off x="1067593" y="4053545"/>
            <a:ext cx="329671" cy="247677"/>
            <a:chOff x="7237413" y="2154238"/>
            <a:chExt cx="925512" cy="695325"/>
          </a:xfrm>
          <a:solidFill>
            <a:schemeClr val="accent4"/>
          </a:solidFill>
        </p:grpSpPr>
        <p:sp>
          <p:nvSpPr>
            <p:cNvPr id="196" name="Freeform 32"/>
            <p:cNvSpPr>
              <a:spLocks/>
            </p:cNvSpPr>
            <p:nvPr/>
          </p:nvSpPr>
          <p:spPr bwMode="auto">
            <a:xfrm>
              <a:off x="7237413" y="2154238"/>
              <a:ext cx="868362" cy="695325"/>
            </a:xfrm>
            <a:custGeom>
              <a:avLst/>
              <a:gdLst>
                <a:gd name="T0" fmla="*/ 39 w 391"/>
                <a:gd name="T1" fmla="*/ 0 h 313"/>
                <a:gd name="T2" fmla="*/ 352 w 391"/>
                <a:gd name="T3" fmla="*/ 0 h 313"/>
                <a:gd name="T4" fmla="*/ 391 w 391"/>
                <a:gd name="T5" fmla="*/ 39 h 313"/>
                <a:gd name="T6" fmla="*/ 391 w 391"/>
                <a:gd name="T7" fmla="*/ 65 h 313"/>
                <a:gd name="T8" fmla="*/ 267 w 391"/>
                <a:gd name="T9" fmla="*/ 65 h 313"/>
                <a:gd name="T10" fmla="*/ 182 w 391"/>
                <a:gd name="T11" fmla="*/ 150 h 313"/>
                <a:gd name="T12" fmla="*/ 267 w 391"/>
                <a:gd name="T13" fmla="*/ 235 h 313"/>
                <a:gd name="T14" fmla="*/ 391 w 391"/>
                <a:gd name="T15" fmla="*/ 235 h 313"/>
                <a:gd name="T16" fmla="*/ 391 w 391"/>
                <a:gd name="T17" fmla="*/ 274 h 313"/>
                <a:gd name="T18" fmla="*/ 352 w 391"/>
                <a:gd name="T19" fmla="*/ 313 h 313"/>
                <a:gd name="T20" fmla="*/ 39 w 391"/>
                <a:gd name="T21" fmla="*/ 313 h 313"/>
                <a:gd name="T22" fmla="*/ 0 w 391"/>
                <a:gd name="T23" fmla="*/ 274 h 313"/>
                <a:gd name="T24" fmla="*/ 0 w 391"/>
                <a:gd name="T25" fmla="*/ 39 h 313"/>
                <a:gd name="T26" fmla="*/ 39 w 391"/>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313">
                  <a:moveTo>
                    <a:pt x="39" y="0"/>
                  </a:moveTo>
                  <a:cubicBezTo>
                    <a:pt x="352" y="0"/>
                    <a:pt x="352" y="0"/>
                    <a:pt x="352" y="0"/>
                  </a:cubicBezTo>
                  <a:cubicBezTo>
                    <a:pt x="373" y="0"/>
                    <a:pt x="391" y="18"/>
                    <a:pt x="391" y="39"/>
                  </a:cubicBezTo>
                  <a:cubicBezTo>
                    <a:pt x="391" y="65"/>
                    <a:pt x="391" y="65"/>
                    <a:pt x="391" y="65"/>
                  </a:cubicBezTo>
                  <a:cubicBezTo>
                    <a:pt x="267" y="65"/>
                    <a:pt x="267" y="65"/>
                    <a:pt x="267" y="65"/>
                  </a:cubicBezTo>
                  <a:cubicBezTo>
                    <a:pt x="220" y="65"/>
                    <a:pt x="182" y="103"/>
                    <a:pt x="182" y="150"/>
                  </a:cubicBezTo>
                  <a:cubicBezTo>
                    <a:pt x="182" y="197"/>
                    <a:pt x="220" y="235"/>
                    <a:pt x="267" y="235"/>
                  </a:cubicBezTo>
                  <a:cubicBezTo>
                    <a:pt x="391" y="235"/>
                    <a:pt x="391" y="235"/>
                    <a:pt x="391" y="235"/>
                  </a:cubicBezTo>
                  <a:cubicBezTo>
                    <a:pt x="391" y="274"/>
                    <a:pt x="391" y="274"/>
                    <a:pt x="391" y="274"/>
                  </a:cubicBezTo>
                  <a:cubicBezTo>
                    <a:pt x="391" y="295"/>
                    <a:pt x="373" y="313"/>
                    <a:pt x="352" y="313"/>
                  </a:cubicBezTo>
                  <a:cubicBezTo>
                    <a:pt x="39" y="313"/>
                    <a:pt x="39" y="313"/>
                    <a:pt x="39" y="313"/>
                  </a:cubicBezTo>
                  <a:cubicBezTo>
                    <a:pt x="18" y="313"/>
                    <a:pt x="0" y="295"/>
                    <a:pt x="0" y="274"/>
                  </a:cubicBezTo>
                  <a:cubicBezTo>
                    <a:pt x="0" y="39"/>
                    <a:pt x="0" y="39"/>
                    <a:pt x="0" y="39"/>
                  </a:cubicBezTo>
                  <a:cubicBezTo>
                    <a:pt x="0" y="18"/>
                    <a:pt x="18"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7" name="Freeform 33"/>
            <p:cNvSpPr>
              <a:spLocks noEditPoints="1"/>
            </p:cNvSpPr>
            <p:nvPr/>
          </p:nvSpPr>
          <p:spPr bwMode="auto">
            <a:xfrm>
              <a:off x="7699375" y="2355851"/>
              <a:ext cx="463550" cy="261938"/>
            </a:xfrm>
            <a:custGeom>
              <a:avLst/>
              <a:gdLst>
                <a:gd name="T0" fmla="*/ 183 w 209"/>
                <a:gd name="T1" fmla="*/ 0 h 118"/>
                <a:gd name="T2" fmla="*/ 59 w 209"/>
                <a:gd name="T3" fmla="*/ 0 h 118"/>
                <a:gd name="T4" fmla="*/ 0 w 209"/>
                <a:gd name="T5" fmla="*/ 59 h 118"/>
                <a:gd name="T6" fmla="*/ 59 w 209"/>
                <a:gd name="T7" fmla="*/ 118 h 118"/>
                <a:gd name="T8" fmla="*/ 183 w 209"/>
                <a:gd name="T9" fmla="*/ 118 h 118"/>
                <a:gd name="T10" fmla="*/ 209 w 209"/>
                <a:gd name="T11" fmla="*/ 91 h 118"/>
                <a:gd name="T12" fmla="*/ 209 w 209"/>
                <a:gd name="T13" fmla="*/ 26 h 118"/>
                <a:gd name="T14" fmla="*/ 183 w 209"/>
                <a:gd name="T15" fmla="*/ 0 h 118"/>
                <a:gd name="T16" fmla="*/ 59 w 209"/>
                <a:gd name="T17" fmla="*/ 78 h 118"/>
                <a:gd name="T18" fmla="*/ 39 w 209"/>
                <a:gd name="T19" fmla="*/ 59 h 118"/>
                <a:gd name="T20" fmla="*/ 59 w 209"/>
                <a:gd name="T21" fmla="*/ 39 h 118"/>
                <a:gd name="T22" fmla="*/ 79 w 209"/>
                <a:gd name="T23" fmla="*/ 59 h 118"/>
                <a:gd name="T24" fmla="*/ 59 w 209"/>
                <a:gd name="T25" fmla="*/ 7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18">
                  <a:moveTo>
                    <a:pt x="183" y="0"/>
                  </a:moveTo>
                  <a:cubicBezTo>
                    <a:pt x="59" y="0"/>
                    <a:pt x="59" y="0"/>
                    <a:pt x="59" y="0"/>
                  </a:cubicBezTo>
                  <a:cubicBezTo>
                    <a:pt x="27" y="0"/>
                    <a:pt x="0" y="27"/>
                    <a:pt x="0" y="59"/>
                  </a:cubicBezTo>
                  <a:cubicBezTo>
                    <a:pt x="0" y="91"/>
                    <a:pt x="27" y="118"/>
                    <a:pt x="59" y="118"/>
                  </a:cubicBezTo>
                  <a:cubicBezTo>
                    <a:pt x="183" y="118"/>
                    <a:pt x="183" y="118"/>
                    <a:pt x="183" y="118"/>
                  </a:cubicBezTo>
                  <a:cubicBezTo>
                    <a:pt x="197" y="118"/>
                    <a:pt x="209" y="106"/>
                    <a:pt x="209" y="91"/>
                  </a:cubicBezTo>
                  <a:cubicBezTo>
                    <a:pt x="209" y="26"/>
                    <a:pt x="209" y="26"/>
                    <a:pt x="209" y="26"/>
                  </a:cubicBezTo>
                  <a:cubicBezTo>
                    <a:pt x="209" y="12"/>
                    <a:pt x="197" y="0"/>
                    <a:pt x="183" y="0"/>
                  </a:cubicBezTo>
                  <a:close/>
                  <a:moveTo>
                    <a:pt x="59" y="78"/>
                  </a:moveTo>
                  <a:cubicBezTo>
                    <a:pt x="48" y="78"/>
                    <a:pt x="39" y="70"/>
                    <a:pt x="39" y="59"/>
                  </a:cubicBezTo>
                  <a:cubicBezTo>
                    <a:pt x="39" y="48"/>
                    <a:pt x="48" y="39"/>
                    <a:pt x="59" y="39"/>
                  </a:cubicBezTo>
                  <a:cubicBezTo>
                    <a:pt x="70" y="39"/>
                    <a:pt x="79" y="48"/>
                    <a:pt x="79" y="59"/>
                  </a:cubicBezTo>
                  <a:cubicBezTo>
                    <a:pt x="79" y="70"/>
                    <a:pt x="70" y="78"/>
                    <a:pt x="59"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198" name="Freeform 31"/>
          <p:cNvSpPr>
            <a:spLocks noEditPoints="1"/>
          </p:cNvSpPr>
          <p:nvPr userDrawn="1"/>
        </p:nvSpPr>
        <p:spPr bwMode="auto">
          <a:xfrm>
            <a:off x="5061497" y="4965290"/>
            <a:ext cx="318728" cy="318375"/>
          </a:xfrm>
          <a:custGeom>
            <a:avLst/>
            <a:gdLst>
              <a:gd name="T0" fmla="*/ 363 w 380"/>
              <a:gd name="T1" fmla="*/ 315 h 380"/>
              <a:gd name="T2" fmla="*/ 293 w 380"/>
              <a:gd name="T3" fmla="*/ 335 h 380"/>
              <a:gd name="T4" fmla="*/ 225 w 380"/>
              <a:gd name="T5" fmla="*/ 376 h 380"/>
              <a:gd name="T6" fmla="*/ 220 w 380"/>
              <a:gd name="T7" fmla="*/ 380 h 380"/>
              <a:gd name="T8" fmla="*/ 214 w 380"/>
              <a:gd name="T9" fmla="*/ 380 h 380"/>
              <a:gd name="T10" fmla="*/ 190 w 380"/>
              <a:gd name="T11" fmla="*/ 380 h 380"/>
              <a:gd name="T12" fmla="*/ 166 w 380"/>
              <a:gd name="T13" fmla="*/ 380 h 380"/>
              <a:gd name="T14" fmla="*/ 161 w 380"/>
              <a:gd name="T15" fmla="*/ 380 h 380"/>
              <a:gd name="T16" fmla="*/ 156 w 380"/>
              <a:gd name="T17" fmla="*/ 376 h 380"/>
              <a:gd name="T18" fmla="*/ 87 w 380"/>
              <a:gd name="T19" fmla="*/ 335 h 380"/>
              <a:gd name="T20" fmla="*/ 17 w 380"/>
              <a:gd name="T21" fmla="*/ 315 h 380"/>
              <a:gd name="T22" fmla="*/ 0 w 380"/>
              <a:gd name="T23" fmla="*/ 297 h 380"/>
              <a:gd name="T24" fmla="*/ 18 w 380"/>
              <a:gd name="T25" fmla="*/ 279 h 380"/>
              <a:gd name="T26" fmla="*/ 21 w 380"/>
              <a:gd name="T27" fmla="*/ 279 h 380"/>
              <a:gd name="T28" fmla="*/ 102 w 380"/>
              <a:gd name="T29" fmla="*/ 302 h 380"/>
              <a:gd name="T30" fmla="*/ 172 w 380"/>
              <a:gd name="T31" fmla="*/ 344 h 380"/>
              <a:gd name="T32" fmla="*/ 190 w 380"/>
              <a:gd name="T33" fmla="*/ 344 h 380"/>
              <a:gd name="T34" fmla="*/ 208 w 380"/>
              <a:gd name="T35" fmla="*/ 344 h 380"/>
              <a:gd name="T36" fmla="*/ 279 w 380"/>
              <a:gd name="T37" fmla="*/ 302 h 380"/>
              <a:gd name="T38" fmla="*/ 359 w 380"/>
              <a:gd name="T39" fmla="*/ 279 h 380"/>
              <a:gd name="T40" fmla="*/ 362 w 380"/>
              <a:gd name="T41" fmla="*/ 279 h 380"/>
              <a:gd name="T42" fmla="*/ 380 w 380"/>
              <a:gd name="T43" fmla="*/ 297 h 380"/>
              <a:gd name="T44" fmla="*/ 363 w 380"/>
              <a:gd name="T45" fmla="*/ 315 h 380"/>
              <a:gd name="T46" fmla="*/ 178 w 380"/>
              <a:gd name="T47" fmla="*/ 303 h 380"/>
              <a:gd name="T48" fmla="*/ 178 w 380"/>
              <a:gd name="T49" fmla="*/ 71 h 380"/>
              <a:gd name="T50" fmla="*/ 173 w 380"/>
              <a:gd name="T51" fmla="*/ 61 h 380"/>
              <a:gd name="T52" fmla="*/ 99 w 380"/>
              <a:gd name="T53" fmla="*/ 21 h 380"/>
              <a:gd name="T54" fmla="*/ 13 w 380"/>
              <a:gd name="T55" fmla="*/ 0 h 380"/>
              <a:gd name="T56" fmla="*/ 0 w 380"/>
              <a:gd name="T57" fmla="*/ 12 h 380"/>
              <a:gd name="T58" fmla="*/ 0 w 380"/>
              <a:gd name="T59" fmla="*/ 244 h 380"/>
              <a:gd name="T60" fmla="*/ 12 w 380"/>
              <a:gd name="T61" fmla="*/ 255 h 380"/>
              <a:gd name="T62" fmla="*/ 91 w 380"/>
              <a:gd name="T63" fmla="*/ 274 h 380"/>
              <a:gd name="T64" fmla="*/ 159 w 380"/>
              <a:gd name="T65" fmla="*/ 312 h 380"/>
              <a:gd name="T66" fmla="*/ 176 w 380"/>
              <a:gd name="T67" fmla="*/ 310 h 380"/>
              <a:gd name="T68" fmla="*/ 178 w 380"/>
              <a:gd name="T69" fmla="*/ 303 h 380"/>
              <a:gd name="T70" fmla="*/ 202 w 380"/>
              <a:gd name="T71" fmla="*/ 303 h 380"/>
              <a:gd name="T72" fmla="*/ 204 w 380"/>
              <a:gd name="T73" fmla="*/ 310 h 380"/>
              <a:gd name="T74" fmla="*/ 221 w 380"/>
              <a:gd name="T75" fmla="*/ 312 h 380"/>
              <a:gd name="T76" fmla="*/ 290 w 380"/>
              <a:gd name="T77" fmla="*/ 274 h 380"/>
              <a:gd name="T78" fmla="*/ 368 w 380"/>
              <a:gd name="T79" fmla="*/ 255 h 380"/>
              <a:gd name="T80" fmla="*/ 380 w 380"/>
              <a:gd name="T81" fmla="*/ 244 h 380"/>
              <a:gd name="T82" fmla="*/ 380 w 380"/>
              <a:gd name="T83" fmla="*/ 12 h 380"/>
              <a:gd name="T84" fmla="*/ 367 w 380"/>
              <a:gd name="T85" fmla="*/ 0 h 380"/>
              <a:gd name="T86" fmla="*/ 281 w 380"/>
              <a:gd name="T87" fmla="*/ 21 h 380"/>
              <a:gd name="T88" fmla="*/ 208 w 380"/>
              <a:gd name="T89" fmla="*/ 61 h 380"/>
              <a:gd name="T90" fmla="*/ 202 w 380"/>
              <a:gd name="T91" fmla="*/ 71 h 380"/>
              <a:gd name="T92" fmla="*/ 202 w 380"/>
              <a:gd name="T93" fmla="*/ 30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0" h="380">
                <a:moveTo>
                  <a:pt x="363" y="315"/>
                </a:moveTo>
                <a:cubicBezTo>
                  <a:pt x="339" y="318"/>
                  <a:pt x="316" y="324"/>
                  <a:pt x="293" y="335"/>
                </a:cubicBezTo>
                <a:cubicBezTo>
                  <a:pt x="270" y="345"/>
                  <a:pt x="247" y="359"/>
                  <a:pt x="225" y="376"/>
                </a:cubicBezTo>
                <a:cubicBezTo>
                  <a:pt x="220" y="380"/>
                  <a:pt x="220" y="380"/>
                  <a:pt x="220" y="380"/>
                </a:cubicBezTo>
                <a:cubicBezTo>
                  <a:pt x="214" y="380"/>
                  <a:pt x="214" y="380"/>
                  <a:pt x="214" y="380"/>
                </a:cubicBezTo>
                <a:cubicBezTo>
                  <a:pt x="190" y="380"/>
                  <a:pt x="190" y="380"/>
                  <a:pt x="190" y="380"/>
                </a:cubicBezTo>
                <a:cubicBezTo>
                  <a:pt x="166" y="380"/>
                  <a:pt x="166" y="380"/>
                  <a:pt x="166" y="380"/>
                </a:cubicBezTo>
                <a:cubicBezTo>
                  <a:pt x="161" y="380"/>
                  <a:pt x="161" y="380"/>
                  <a:pt x="161" y="380"/>
                </a:cubicBezTo>
                <a:cubicBezTo>
                  <a:pt x="156" y="376"/>
                  <a:pt x="156" y="376"/>
                  <a:pt x="156" y="376"/>
                </a:cubicBezTo>
                <a:cubicBezTo>
                  <a:pt x="133" y="359"/>
                  <a:pt x="110" y="345"/>
                  <a:pt x="87" y="335"/>
                </a:cubicBezTo>
                <a:cubicBezTo>
                  <a:pt x="65" y="324"/>
                  <a:pt x="41" y="318"/>
                  <a:pt x="17" y="315"/>
                </a:cubicBezTo>
                <a:cubicBezTo>
                  <a:pt x="8" y="314"/>
                  <a:pt x="0" y="306"/>
                  <a:pt x="0" y="297"/>
                </a:cubicBezTo>
                <a:cubicBezTo>
                  <a:pt x="0" y="287"/>
                  <a:pt x="8" y="279"/>
                  <a:pt x="18" y="279"/>
                </a:cubicBezTo>
                <a:cubicBezTo>
                  <a:pt x="19" y="279"/>
                  <a:pt x="20" y="279"/>
                  <a:pt x="21" y="279"/>
                </a:cubicBezTo>
                <a:cubicBezTo>
                  <a:pt x="49" y="283"/>
                  <a:pt x="76" y="291"/>
                  <a:pt x="102" y="302"/>
                </a:cubicBezTo>
                <a:cubicBezTo>
                  <a:pt x="126" y="313"/>
                  <a:pt x="149" y="327"/>
                  <a:pt x="172" y="344"/>
                </a:cubicBezTo>
                <a:cubicBezTo>
                  <a:pt x="190" y="344"/>
                  <a:pt x="190" y="344"/>
                  <a:pt x="190" y="344"/>
                </a:cubicBezTo>
                <a:cubicBezTo>
                  <a:pt x="208" y="344"/>
                  <a:pt x="208" y="344"/>
                  <a:pt x="208" y="344"/>
                </a:cubicBezTo>
                <a:cubicBezTo>
                  <a:pt x="231" y="327"/>
                  <a:pt x="255" y="313"/>
                  <a:pt x="279" y="302"/>
                </a:cubicBezTo>
                <a:cubicBezTo>
                  <a:pt x="304" y="291"/>
                  <a:pt x="331" y="283"/>
                  <a:pt x="359" y="279"/>
                </a:cubicBezTo>
                <a:cubicBezTo>
                  <a:pt x="360" y="279"/>
                  <a:pt x="361" y="279"/>
                  <a:pt x="362" y="279"/>
                </a:cubicBezTo>
                <a:cubicBezTo>
                  <a:pt x="372" y="279"/>
                  <a:pt x="380" y="287"/>
                  <a:pt x="380" y="297"/>
                </a:cubicBezTo>
                <a:cubicBezTo>
                  <a:pt x="380" y="306"/>
                  <a:pt x="373" y="314"/>
                  <a:pt x="363" y="315"/>
                </a:cubicBezTo>
                <a:close/>
                <a:moveTo>
                  <a:pt x="178" y="303"/>
                </a:moveTo>
                <a:cubicBezTo>
                  <a:pt x="178" y="71"/>
                  <a:pt x="178" y="71"/>
                  <a:pt x="178" y="71"/>
                </a:cubicBezTo>
                <a:cubicBezTo>
                  <a:pt x="178" y="67"/>
                  <a:pt x="176" y="63"/>
                  <a:pt x="173" y="61"/>
                </a:cubicBezTo>
                <a:cubicBezTo>
                  <a:pt x="149" y="44"/>
                  <a:pt x="124" y="31"/>
                  <a:pt x="99" y="21"/>
                </a:cubicBezTo>
                <a:cubicBezTo>
                  <a:pt x="71" y="10"/>
                  <a:pt x="42" y="3"/>
                  <a:pt x="13" y="0"/>
                </a:cubicBezTo>
                <a:cubicBezTo>
                  <a:pt x="6" y="0"/>
                  <a:pt x="0" y="5"/>
                  <a:pt x="0" y="12"/>
                </a:cubicBezTo>
                <a:cubicBezTo>
                  <a:pt x="0" y="244"/>
                  <a:pt x="0" y="244"/>
                  <a:pt x="0" y="244"/>
                </a:cubicBezTo>
                <a:cubicBezTo>
                  <a:pt x="0" y="250"/>
                  <a:pt x="6" y="255"/>
                  <a:pt x="12" y="255"/>
                </a:cubicBezTo>
                <a:cubicBezTo>
                  <a:pt x="39" y="258"/>
                  <a:pt x="65" y="264"/>
                  <a:pt x="91" y="274"/>
                </a:cubicBezTo>
                <a:cubicBezTo>
                  <a:pt x="114" y="284"/>
                  <a:pt x="137" y="296"/>
                  <a:pt x="159" y="312"/>
                </a:cubicBezTo>
                <a:cubicBezTo>
                  <a:pt x="165" y="316"/>
                  <a:pt x="172" y="315"/>
                  <a:pt x="176" y="310"/>
                </a:cubicBezTo>
                <a:cubicBezTo>
                  <a:pt x="177" y="308"/>
                  <a:pt x="178" y="305"/>
                  <a:pt x="178" y="303"/>
                </a:cubicBezTo>
                <a:close/>
                <a:moveTo>
                  <a:pt x="202" y="303"/>
                </a:moveTo>
                <a:cubicBezTo>
                  <a:pt x="202" y="305"/>
                  <a:pt x="203" y="308"/>
                  <a:pt x="204" y="310"/>
                </a:cubicBezTo>
                <a:cubicBezTo>
                  <a:pt x="208" y="315"/>
                  <a:pt x="216" y="316"/>
                  <a:pt x="221" y="312"/>
                </a:cubicBezTo>
                <a:cubicBezTo>
                  <a:pt x="243" y="296"/>
                  <a:pt x="266" y="284"/>
                  <a:pt x="290" y="274"/>
                </a:cubicBezTo>
                <a:cubicBezTo>
                  <a:pt x="315" y="264"/>
                  <a:pt x="342" y="258"/>
                  <a:pt x="368" y="255"/>
                </a:cubicBezTo>
                <a:cubicBezTo>
                  <a:pt x="374" y="255"/>
                  <a:pt x="380" y="250"/>
                  <a:pt x="380" y="244"/>
                </a:cubicBezTo>
                <a:cubicBezTo>
                  <a:pt x="380" y="12"/>
                  <a:pt x="380" y="12"/>
                  <a:pt x="380" y="12"/>
                </a:cubicBezTo>
                <a:cubicBezTo>
                  <a:pt x="380" y="5"/>
                  <a:pt x="374" y="0"/>
                  <a:pt x="367" y="0"/>
                </a:cubicBezTo>
                <a:cubicBezTo>
                  <a:pt x="338" y="3"/>
                  <a:pt x="309" y="10"/>
                  <a:pt x="281" y="21"/>
                </a:cubicBezTo>
                <a:cubicBezTo>
                  <a:pt x="256" y="31"/>
                  <a:pt x="231" y="44"/>
                  <a:pt x="208" y="61"/>
                </a:cubicBezTo>
                <a:cubicBezTo>
                  <a:pt x="204" y="63"/>
                  <a:pt x="202" y="67"/>
                  <a:pt x="202" y="71"/>
                </a:cubicBezTo>
                <a:lnTo>
                  <a:pt x="202" y="30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9" name="Freeform 47"/>
          <p:cNvSpPr>
            <a:spLocks noEditPoints="1"/>
          </p:cNvSpPr>
          <p:nvPr userDrawn="1"/>
        </p:nvSpPr>
        <p:spPr bwMode="auto">
          <a:xfrm>
            <a:off x="5112795" y="1469957"/>
            <a:ext cx="216132" cy="344460"/>
          </a:xfrm>
          <a:custGeom>
            <a:avLst/>
            <a:gdLst>
              <a:gd name="T0" fmla="*/ 41 w 276"/>
              <a:gd name="T1" fmla="*/ 0 h 440"/>
              <a:gd name="T2" fmla="*/ 234 w 276"/>
              <a:gd name="T3" fmla="*/ 0 h 440"/>
              <a:gd name="T4" fmla="*/ 276 w 276"/>
              <a:gd name="T5" fmla="*/ 41 h 440"/>
              <a:gd name="T6" fmla="*/ 276 w 276"/>
              <a:gd name="T7" fmla="*/ 399 h 440"/>
              <a:gd name="T8" fmla="*/ 234 w 276"/>
              <a:gd name="T9" fmla="*/ 440 h 440"/>
              <a:gd name="T10" fmla="*/ 193 w 276"/>
              <a:gd name="T11" fmla="*/ 440 h 440"/>
              <a:gd name="T12" fmla="*/ 83 w 276"/>
              <a:gd name="T13" fmla="*/ 440 h 440"/>
              <a:gd name="T14" fmla="*/ 41 w 276"/>
              <a:gd name="T15" fmla="*/ 440 h 440"/>
              <a:gd name="T16" fmla="*/ 0 w 276"/>
              <a:gd name="T17" fmla="*/ 399 h 440"/>
              <a:gd name="T18" fmla="*/ 0 w 276"/>
              <a:gd name="T19" fmla="*/ 41 h 440"/>
              <a:gd name="T20" fmla="*/ 41 w 276"/>
              <a:gd name="T21" fmla="*/ 0 h 440"/>
              <a:gd name="T22" fmla="*/ 55 w 276"/>
              <a:gd name="T23" fmla="*/ 41 h 440"/>
              <a:gd name="T24" fmla="*/ 41 w 276"/>
              <a:gd name="T25" fmla="*/ 55 h 440"/>
              <a:gd name="T26" fmla="*/ 41 w 276"/>
              <a:gd name="T27" fmla="*/ 317 h 440"/>
              <a:gd name="T28" fmla="*/ 55 w 276"/>
              <a:gd name="T29" fmla="*/ 330 h 440"/>
              <a:gd name="T30" fmla="*/ 220 w 276"/>
              <a:gd name="T31" fmla="*/ 330 h 440"/>
              <a:gd name="T32" fmla="*/ 234 w 276"/>
              <a:gd name="T33" fmla="*/ 317 h 440"/>
              <a:gd name="T34" fmla="*/ 234 w 276"/>
              <a:gd name="T35" fmla="*/ 55 h 440"/>
              <a:gd name="T36" fmla="*/ 220 w 276"/>
              <a:gd name="T37" fmla="*/ 41 h 440"/>
              <a:gd name="T38" fmla="*/ 55 w 276"/>
              <a:gd name="T39" fmla="*/ 41 h 440"/>
              <a:gd name="T40" fmla="*/ 138 w 276"/>
              <a:gd name="T41" fmla="*/ 365 h 440"/>
              <a:gd name="T42" fmla="*/ 117 w 276"/>
              <a:gd name="T43" fmla="*/ 385 h 440"/>
              <a:gd name="T44" fmla="*/ 138 w 276"/>
              <a:gd name="T45" fmla="*/ 406 h 440"/>
              <a:gd name="T46" fmla="*/ 159 w 276"/>
              <a:gd name="T47" fmla="*/ 385 h 440"/>
              <a:gd name="T48" fmla="*/ 138 w 276"/>
              <a:gd name="T49" fmla="*/ 36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440">
                <a:moveTo>
                  <a:pt x="41" y="0"/>
                </a:moveTo>
                <a:cubicBezTo>
                  <a:pt x="234" y="0"/>
                  <a:pt x="234" y="0"/>
                  <a:pt x="234" y="0"/>
                </a:cubicBezTo>
                <a:cubicBezTo>
                  <a:pt x="257" y="0"/>
                  <a:pt x="276" y="18"/>
                  <a:pt x="276" y="41"/>
                </a:cubicBezTo>
                <a:cubicBezTo>
                  <a:pt x="276" y="399"/>
                  <a:pt x="276" y="399"/>
                  <a:pt x="276" y="399"/>
                </a:cubicBezTo>
                <a:cubicBezTo>
                  <a:pt x="276" y="422"/>
                  <a:pt x="257" y="440"/>
                  <a:pt x="234" y="440"/>
                </a:cubicBezTo>
                <a:cubicBezTo>
                  <a:pt x="193" y="440"/>
                  <a:pt x="193" y="440"/>
                  <a:pt x="193" y="440"/>
                </a:cubicBezTo>
                <a:cubicBezTo>
                  <a:pt x="83" y="440"/>
                  <a:pt x="83" y="440"/>
                  <a:pt x="83" y="440"/>
                </a:cubicBezTo>
                <a:cubicBezTo>
                  <a:pt x="41" y="440"/>
                  <a:pt x="41" y="440"/>
                  <a:pt x="41" y="440"/>
                </a:cubicBezTo>
                <a:cubicBezTo>
                  <a:pt x="19" y="440"/>
                  <a:pt x="0" y="422"/>
                  <a:pt x="0" y="399"/>
                </a:cubicBezTo>
                <a:cubicBezTo>
                  <a:pt x="0" y="41"/>
                  <a:pt x="0" y="41"/>
                  <a:pt x="0" y="41"/>
                </a:cubicBezTo>
                <a:cubicBezTo>
                  <a:pt x="0" y="18"/>
                  <a:pt x="19" y="0"/>
                  <a:pt x="41" y="0"/>
                </a:cubicBezTo>
                <a:close/>
                <a:moveTo>
                  <a:pt x="55" y="41"/>
                </a:moveTo>
                <a:cubicBezTo>
                  <a:pt x="48" y="41"/>
                  <a:pt x="41" y="47"/>
                  <a:pt x="41" y="55"/>
                </a:cubicBezTo>
                <a:cubicBezTo>
                  <a:pt x="41" y="317"/>
                  <a:pt x="41" y="317"/>
                  <a:pt x="41" y="317"/>
                </a:cubicBezTo>
                <a:cubicBezTo>
                  <a:pt x="41" y="324"/>
                  <a:pt x="48" y="330"/>
                  <a:pt x="55" y="330"/>
                </a:cubicBezTo>
                <a:cubicBezTo>
                  <a:pt x="220" y="330"/>
                  <a:pt x="220" y="330"/>
                  <a:pt x="220" y="330"/>
                </a:cubicBezTo>
                <a:cubicBezTo>
                  <a:pt x="228" y="330"/>
                  <a:pt x="234" y="324"/>
                  <a:pt x="234" y="317"/>
                </a:cubicBezTo>
                <a:cubicBezTo>
                  <a:pt x="234" y="55"/>
                  <a:pt x="234" y="55"/>
                  <a:pt x="234" y="55"/>
                </a:cubicBezTo>
                <a:cubicBezTo>
                  <a:pt x="234" y="47"/>
                  <a:pt x="228" y="41"/>
                  <a:pt x="220" y="41"/>
                </a:cubicBezTo>
                <a:cubicBezTo>
                  <a:pt x="55" y="41"/>
                  <a:pt x="55" y="41"/>
                  <a:pt x="55" y="41"/>
                </a:cubicBezTo>
                <a:close/>
                <a:moveTo>
                  <a:pt x="138" y="365"/>
                </a:moveTo>
                <a:cubicBezTo>
                  <a:pt x="126" y="365"/>
                  <a:pt x="117" y="374"/>
                  <a:pt x="117" y="385"/>
                </a:cubicBezTo>
                <a:cubicBezTo>
                  <a:pt x="117" y="397"/>
                  <a:pt x="126" y="406"/>
                  <a:pt x="138" y="406"/>
                </a:cubicBezTo>
                <a:cubicBezTo>
                  <a:pt x="149" y="406"/>
                  <a:pt x="159" y="397"/>
                  <a:pt x="159" y="385"/>
                </a:cubicBezTo>
                <a:cubicBezTo>
                  <a:pt x="159" y="374"/>
                  <a:pt x="149" y="365"/>
                  <a:pt x="138" y="3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0" name="Freeform 27"/>
          <p:cNvSpPr>
            <a:spLocks noEditPoints="1"/>
          </p:cNvSpPr>
          <p:nvPr userDrawn="1"/>
        </p:nvSpPr>
        <p:spPr bwMode="auto">
          <a:xfrm>
            <a:off x="5058773" y="2292757"/>
            <a:ext cx="324177" cy="370345"/>
          </a:xfrm>
          <a:custGeom>
            <a:avLst/>
            <a:gdLst>
              <a:gd name="T0" fmla="*/ 7 w 398"/>
              <a:gd name="T1" fmla="*/ 45 h 455"/>
              <a:gd name="T2" fmla="*/ 199 w 398"/>
              <a:gd name="T3" fmla="*/ 0 h 455"/>
              <a:gd name="T4" fmla="*/ 308 w 398"/>
              <a:gd name="T5" fmla="*/ 12 h 455"/>
              <a:gd name="T6" fmla="*/ 392 w 398"/>
              <a:gd name="T7" fmla="*/ 45 h 455"/>
              <a:gd name="T8" fmla="*/ 398 w 398"/>
              <a:gd name="T9" fmla="*/ 57 h 455"/>
              <a:gd name="T10" fmla="*/ 398 w 398"/>
              <a:gd name="T11" fmla="*/ 227 h 455"/>
              <a:gd name="T12" fmla="*/ 342 w 398"/>
              <a:gd name="T13" fmla="*/ 359 h 455"/>
              <a:gd name="T14" fmla="*/ 204 w 398"/>
              <a:gd name="T15" fmla="*/ 454 h 455"/>
              <a:gd name="T16" fmla="*/ 199 w 398"/>
              <a:gd name="T17" fmla="*/ 455 h 455"/>
              <a:gd name="T18" fmla="*/ 194 w 398"/>
              <a:gd name="T19" fmla="*/ 454 h 455"/>
              <a:gd name="T20" fmla="*/ 57 w 398"/>
              <a:gd name="T21" fmla="*/ 359 h 455"/>
              <a:gd name="T22" fmla="*/ 0 w 398"/>
              <a:gd name="T23" fmla="*/ 227 h 455"/>
              <a:gd name="T24" fmla="*/ 0 w 398"/>
              <a:gd name="T25" fmla="*/ 57 h 455"/>
              <a:gd name="T26" fmla="*/ 7 w 398"/>
              <a:gd name="T27" fmla="*/ 45 h 455"/>
              <a:gd name="T28" fmla="*/ 122 w 398"/>
              <a:gd name="T29" fmla="*/ 236 h 455"/>
              <a:gd name="T30" fmla="*/ 116 w 398"/>
              <a:gd name="T31" fmla="*/ 245 h 455"/>
              <a:gd name="T32" fmla="*/ 114 w 398"/>
              <a:gd name="T33" fmla="*/ 256 h 455"/>
              <a:gd name="T34" fmla="*/ 122 w 398"/>
              <a:gd name="T35" fmla="*/ 276 h 455"/>
              <a:gd name="T36" fmla="*/ 142 w 398"/>
              <a:gd name="T37" fmla="*/ 284 h 455"/>
              <a:gd name="T38" fmla="*/ 153 w 398"/>
              <a:gd name="T39" fmla="*/ 282 h 455"/>
              <a:gd name="T40" fmla="*/ 162 w 398"/>
              <a:gd name="T41" fmla="*/ 276 h 455"/>
              <a:gd name="T42" fmla="*/ 181 w 398"/>
              <a:gd name="T43" fmla="*/ 257 h 455"/>
              <a:gd name="T44" fmla="*/ 199 w 398"/>
              <a:gd name="T45" fmla="*/ 239 h 455"/>
              <a:gd name="T46" fmla="*/ 218 w 398"/>
              <a:gd name="T47" fmla="*/ 257 h 455"/>
              <a:gd name="T48" fmla="*/ 236 w 398"/>
              <a:gd name="T49" fmla="*/ 276 h 455"/>
              <a:gd name="T50" fmla="*/ 245 w 398"/>
              <a:gd name="T51" fmla="*/ 282 h 455"/>
              <a:gd name="T52" fmla="*/ 256 w 398"/>
              <a:gd name="T53" fmla="*/ 284 h 455"/>
              <a:gd name="T54" fmla="*/ 276 w 398"/>
              <a:gd name="T55" fmla="*/ 276 h 455"/>
              <a:gd name="T56" fmla="*/ 285 w 398"/>
              <a:gd name="T57" fmla="*/ 256 h 455"/>
              <a:gd name="T58" fmla="*/ 282 w 398"/>
              <a:gd name="T59" fmla="*/ 245 h 455"/>
              <a:gd name="T60" fmla="*/ 276 w 398"/>
              <a:gd name="T61" fmla="*/ 236 h 455"/>
              <a:gd name="T62" fmla="*/ 258 w 398"/>
              <a:gd name="T63" fmla="*/ 217 h 455"/>
              <a:gd name="T64" fmla="*/ 239 w 398"/>
              <a:gd name="T65" fmla="*/ 199 h 455"/>
              <a:gd name="T66" fmla="*/ 258 w 398"/>
              <a:gd name="T67" fmla="*/ 181 h 455"/>
              <a:gd name="T68" fmla="*/ 276 w 398"/>
              <a:gd name="T69" fmla="*/ 162 h 455"/>
              <a:gd name="T70" fmla="*/ 282 w 398"/>
              <a:gd name="T71" fmla="*/ 153 h 455"/>
              <a:gd name="T72" fmla="*/ 285 w 398"/>
              <a:gd name="T73" fmla="*/ 142 h 455"/>
              <a:gd name="T74" fmla="*/ 276 w 398"/>
              <a:gd name="T75" fmla="*/ 122 h 455"/>
              <a:gd name="T76" fmla="*/ 256 w 398"/>
              <a:gd name="T77" fmla="*/ 114 h 455"/>
              <a:gd name="T78" fmla="*/ 245 w 398"/>
              <a:gd name="T79" fmla="*/ 116 h 455"/>
              <a:gd name="T80" fmla="*/ 236 w 398"/>
              <a:gd name="T81" fmla="*/ 122 h 455"/>
              <a:gd name="T82" fmla="*/ 218 w 398"/>
              <a:gd name="T83" fmla="*/ 140 h 455"/>
              <a:gd name="T84" fmla="*/ 199 w 398"/>
              <a:gd name="T85" fmla="*/ 159 h 455"/>
              <a:gd name="T86" fmla="*/ 181 w 398"/>
              <a:gd name="T87" fmla="*/ 140 h 455"/>
              <a:gd name="T88" fmla="*/ 162 w 398"/>
              <a:gd name="T89" fmla="*/ 122 h 455"/>
              <a:gd name="T90" fmla="*/ 153 w 398"/>
              <a:gd name="T91" fmla="*/ 116 h 455"/>
              <a:gd name="T92" fmla="*/ 142 w 398"/>
              <a:gd name="T93" fmla="*/ 114 h 455"/>
              <a:gd name="T94" fmla="*/ 122 w 398"/>
              <a:gd name="T95" fmla="*/ 122 h 455"/>
              <a:gd name="T96" fmla="*/ 114 w 398"/>
              <a:gd name="T97" fmla="*/ 142 h 455"/>
              <a:gd name="T98" fmla="*/ 116 w 398"/>
              <a:gd name="T99" fmla="*/ 153 h 455"/>
              <a:gd name="T100" fmla="*/ 122 w 398"/>
              <a:gd name="T101" fmla="*/ 162 h 455"/>
              <a:gd name="T102" fmla="*/ 141 w 398"/>
              <a:gd name="T103" fmla="*/ 181 h 455"/>
              <a:gd name="T104" fmla="*/ 159 w 398"/>
              <a:gd name="T105" fmla="*/ 199 h 455"/>
              <a:gd name="T106" fmla="*/ 141 w 398"/>
              <a:gd name="T107" fmla="*/ 217 h 455"/>
              <a:gd name="T108" fmla="*/ 122 w 398"/>
              <a:gd name="T109" fmla="*/ 23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8" h="455">
                <a:moveTo>
                  <a:pt x="7" y="45"/>
                </a:moveTo>
                <a:cubicBezTo>
                  <a:pt x="52" y="15"/>
                  <a:pt x="133" y="0"/>
                  <a:pt x="199" y="0"/>
                </a:cubicBezTo>
                <a:cubicBezTo>
                  <a:pt x="234" y="0"/>
                  <a:pt x="273" y="4"/>
                  <a:pt x="308" y="12"/>
                </a:cubicBezTo>
                <a:cubicBezTo>
                  <a:pt x="341" y="19"/>
                  <a:pt x="370" y="30"/>
                  <a:pt x="392" y="45"/>
                </a:cubicBezTo>
                <a:cubicBezTo>
                  <a:pt x="396" y="47"/>
                  <a:pt x="398" y="52"/>
                  <a:pt x="398" y="57"/>
                </a:cubicBezTo>
                <a:cubicBezTo>
                  <a:pt x="398" y="227"/>
                  <a:pt x="398" y="227"/>
                  <a:pt x="398" y="227"/>
                </a:cubicBezTo>
                <a:cubicBezTo>
                  <a:pt x="398" y="275"/>
                  <a:pt x="375" y="321"/>
                  <a:pt x="342" y="359"/>
                </a:cubicBezTo>
                <a:cubicBezTo>
                  <a:pt x="301" y="406"/>
                  <a:pt x="246" y="441"/>
                  <a:pt x="204" y="454"/>
                </a:cubicBezTo>
                <a:cubicBezTo>
                  <a:pt x="203" y="455"/>
                  <a:pt x="201" y="455"/>
                  <a:pt x="199" y="455"/>
                </a:cubicBezTo>
                <a:cubicBezTo>
                  <a:pt x="197" y="455"/>
                  <a:pt x="196" y="455"/>
                  <a:pt x="194" y="454"/>
                </a:cubicBezTo>
                <a:cubicBezTo>
                  <a:pt x="152" y="441"/>
                  <a:pt x="97" y="406"/>
                  <a:pt x="57" y="359"/>
                </a:cubicBezTo>
                <a:cubicBezTo>
                  <a:pt x="24" y="321"/>
                  <a:pt x="0" y="275"/>
                  <a:pt x="0" y="227"/>
                </a:cubicBezTo>
                <a:cubicBezTo>
                  <a:pt x="0" y="57"/>
                  <a:pt x="0" y="57"/>
                  <a:pt x="0" y="57"/>
                </a:cubicBezTo>
                <a:cubicBezTo>
                  <a:pt x="0" y="52"/>
                  <a:pt x="3" y="47"/>
                  <a:pt x="7" y="45"/>
                </a:cubicBezTo>
                <a:close/>
                <a:moveTo>
                  <a:pt x="122" y="236"/>
                </a:moveTo>
                <a:cubicBezTo>
                  <a:pt x="120" y="238"/>
                  <a:pt x="117" y="241"/>
                  <a:pt x="116" y="245"/>
                </a:cubicBezTo>
                <a:cubicBezTo>
                  <a:pt x="115" y="248"/>
                  <a:pt x="114" y="252"/>
                  <a:pt x="114" y="256"/>
                </a:cubicBezTo>
                <a:cubicBezTo>
                  <a:pt x="114" y="264"/>
                  <a:pt x="117" y="271"/>
                  <a:pt x="122" y="276"/>
                </a:cubicBezTo>
                <a:cubicBezTo>
                  <a:pt x="127" y="281"/>
                  <a:pt x="134" y="284"/>
                  <a:pt x="142" y="284"/>
                </a:cubicBezTo>
                <a:cubicBezTo>
                  <a:pt x="146" y="284"/>
                  <a:pt x="150" y="283"/>
                  <a:pt x="153" y="282"/>
                </a:cubicBezTo>
                <a:cubicBezTo>
                  <a:pt x="157" y="281"/>
                  <a:pt x="160" y="278"/>
                  <a:pt x="162" y="276"/>
                </a:cubicBezTo>
                <a:cubicBezTo>
                  <a:pt x="181" y="257"/>
                  <a:pt x="181" y="257"/>
                  <a:pt x="181" y="257"/>
                </a:cubicBezTo>
                <a:cubicBezTo>
                  <a:pt x="199" y="239"/>
                  <a:pt x="199" y="239"/>
                  <a:pt x="199" y="239"/>
                </a:cubicBezTo>
                <a:cubicBezTo>
                  <a:pt x="218" y="257"/>
                  <a:pt x="218" y="257"/>
                  <a:pt x="218" y="257"/>
                </a:cubicBezTo>
                <a:cubicBezTo>
                  <a:pt x="236" y="276"/>
                  <a:pt x="236" y="276"/>
                  <a:pt x="236" y="276"/>
                </a:cubicBezTo>
                <a:cubicBezTo>
                  <a:pt x="238" y="278"/>
                  <a:pt x="242" y="281"/>
                  <a:pt x="245" y="282"/>
                </a:cubicBezTo>
                <a:cubicBezTo>
                  <a:pt x="248" y="283"/>
                  <a:pt x="252" y="284"/>
                  <a:pt x="256" y="284"/>
                </a:cubicBezTo>
                <a:cubicBezTo>
                  <a:pt x="264" y="284"/>
                  <a:pt x="271" y="281"/>
                  <a:pt x="276" y="276"/>
                </a:cubicBezTo>
                <a:cubicBezTo>
                  <a:pt x="281" y="271"/>
                  <a:pt x="285" y="264"/>
                  <a:pt x="285" y="256"/>
                </a:cubicBezTo>
                <a:cubicBezTo>
                  <a:pt x="285" y="252"/>
                  <a:pt x="284" y="248"/>
                  <a:pt x="282" y="245"/>
                </a:cubicBezTo>
                <a:cubicBezTo>
                  <a:pt x="281" y="241"/>
                  <a:pt x="279" y="238"/>
                  <a:pt x="276" y="236"/>
                </a:cubicBezTo>
                <a:cubicBezTo>
                  <a:pt x="258" y="217"/>
                  <a:pt x="258" y="217"/>
                  <a:pt x="258" y="217"/>
                </a:cubicBezTo>
                <a:cubicBezTo>
                  <a:pt x="239" y="199"/>
                  <a:pt x="239" y="199"/>
                  <a:pt x="239" y="199"/>
                </a:cubicBezTo>
                <a:cubicBezTo>
                  <a:pt x="258" y="181"/>
                  <a:pt x="258" y="181"/>
                  <a:pt x="258" y="181"/>
                </a:cubicBezTo>
                <a:cubicBezTo>
                  <a:pt x="276" y="162"/>
                  <a:pt x="276" y="162"/>
                  <a:pt x="276" y="162"/>
                </a:cubicBezTo>
                <a:cubicBezTo>
                  <a:pt x="279" y="160"/>
                  <a:pt x="281" y="157"/>
                  <a:pt x="282" y="153"/>
                </a:cubicBezTo>
                <a:cubicBezTo>
                  <a:pt x="284" y="150"/>
                  <a:pt x="285" y="146"/>
                  <a:pt x="285" y="142"/>
                </a:cubicBezTo>
                <a:cubicBezTo>
                  <a:pt x="285" y="134"/>
                  <a:pt x="281" y="127"/>
                  <a:pt x="276" y="122"/>
                </a:cubicBezTo>
                <a:cubicBezTo>
                  <a:pt x="271" y="117"/>
                  <a:pt x="264" y="114"/>
                  <a:pt x="256" y="114"/>
                </a:cubicBezTo>
                <a:cubicBezTo>
                  <a:pt x="252" y="114"/>
                  <a:pt x="248" y="114"/>
                  <a:pt x="245" y="116"/>
                </a:cubicBezTo>
                <a:cubicBezTo>
                  <a:pt x="242" y="117"/>
                  <a:pt x="238" y="119"/>
                  <a:pt x="236" y="122"/>
                </a:cubicBezTo>
                <a:cubicBezTo>
                  <a:pt x="218" y="140"/>
                  <a:pt x="218" y="140"/>
                  <a:pt x="218" y="140"/>
                </a:cubicBezTo>
                <a:cubicBezTo>
                  <a:pt x="199" y="159"/>
                  <a:pt x="199" y="159"/>
                  <a:pt x="199" y="159"/>
                </a:cubicBezTo>
                <a:cubicBezTo>
                  <a:pt x="181" y="140"/>
                  <a:pt x="181" y="140"/>
                  <a:pt x="181" y="140"/>
                </a:cubicBezTo>
                <a:cubicBezTo>
                  <a:pt x="162" y="122"/>
                  <a:pt x="162" y="122"/>
                  <a:pt x="162" y="122"/>
                </a:cubicBezTo>
                <a:cubicBezTo>
                  <a:pt x="160" y="119"/>
                  <a:pt x="157" y="117"/>
                  <a:pt x="153" y="116"/>
                </a:cubicBezTo>
                <a:cubicBezTo>
                  <a:pt x="150" y="114"/>
                  <a:pt x="146" y="114"/>
                  <a:pt x="142" y="114"/>
                </a:cubicBezTo>
                <a:cubicBezTo>
                  <a:pt x="134" y="114"/>
                  <a:pt x="127" y="117"/>
                  <a:pt x="122" y="122"/>
                </a:cubicBezTo>
                <a:cubicBezTo>
                  <a:pt x="117" y="127"/>
                  <a:pt x="114" y="134"/>
                  <a:pt x="114" y="142"/>
                </a:cubicBezTo>
                <a:cubicBezTo>
                  <a:pt x="114" y="146"/>
                  <a:pt x="115" y="150"/>
                  <a:pt x="116" y="153"/>
                </a:cubicBezTo>
                <a:cubicBezTo>
                  <a:pt x="117" y="157"/>
                  <a:pt x="120" y="160"/>
                  <a:pt x="122" y="162"/>
                </a:cubicBezTo>
                <a:cubicBezTo>
                  <a:pt x="141" y="181"/>
                  <a:pt x="141" y="181"/>
                  <a:pt x="141" y="181"/>
                </a:cubicBezTo>
                <a:cubicBezTo>
                  <a:pt x="159" y="199"/>
                  <a:pt x="159" y="199"/>
                  <a:pt x="159" y="199"/>
                </a:cubicBezTo>
                <a:cubicBezTo>
                  <a:pt x="141" y="217"/>
                  <a:pt x="141" y="217"/>
                  <a:pt x="141" y="217"/>
                </a:cubicBezTo>
                <a:lnTo>
                  <a:pt x="122" y="23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1" name="Freeform 47"/>
          <p:cNvSpPr>
            <a:spLocks noEditPoints="1"/>
          </p:cNvSpPr>
          <p:nvPr userDrawn="1"/>
        </p:nvSpPr>
        <p:spPr bwMode="auto">
          <a:xfrm>
            <a:off x="5086699" y="3140054"/>
            <a:ext cx="268324" cy="358398"/>
          </a:xfrm>
          <a:custGeom>
            <a:avLst/>
            <a:gdLst>
              <a:gd name="T0" fmla="*/ 22 w 352"/>
              <a:gd name="T1" fmla="*/ 0 h 470"/>
              <a:gd name="T2" fmla="*/ 330 w 352"/>
              <a:gd name="T3" fmla="*/ 0 h 470"/>
              <a:gd name="T4" fmla="*/ 352 w 352"/>
              <a:gd name="T5" fmla="*/ 22 h 470"/>
              <a:gd name="T6" fmla="*/ 330 w 352"/>
              <a:gd name="T7" fmla="*/ 44 h 470"/>
              <a:gd name="T8" fmla="*/ 322 w 352"/>
              <a:gd name="T9" fmla="*/ 44 h 470"/>
              <a:gd name="T10" fmla="*/ 29 w 352"/>
              <a:gd name="T11" fmla="*/ 44 h 470"/>
              <a:gd name="T12" fmla="*/ 22 w 352"/>
              <a:gd name="T13" fmla="*/ 44 h 470"/>
              <a:gd name="T14" fmla="*/ 0 w 352"/>
              <a:gd name="T15" fmla="*/ 22 h 470"/>
              <a:gd name="T16" fmla="*/ 22 w 352"/>
              <a:gd name="T17" fmla="*/ 0 h 470"/>
              <a:gd name="T18" fmla="*/ 322 w 352"/>
              <a:gd name="T19" fmla="*/ 74 h 470"/>
              <a:gd name="T20" fmla="*/ 322 w 352"/>
              <a:gd name="T21" fmla="*/ 118 h 470"/>
              <a:gd name="T22" fmla="*/ 318 w 352"/>
              <a:gd name="T23" fmla="*/ 128 h 470"/>
              <a:gd name="T24" fmla="*/ 211 w 352"/>
              <a:gd name="T25" fmla="*/ 235 h 470"/>
              <a:gd name="T26" fmla="*/ 318 w 352"/>
              <a:gd name="T27" fmla="*/ 342 h 470"/>
              <a:gd name="T28" fmla="*/ 322 w 352"/>
              <a:gd name="T29" fmla="*/ 352 h 470"/>
              <a:gd name="T30" fmla="*/ 322 w 352"/>
              <a:gd name="T31" fmla="*/ 396 h 470"/>
              <a:gd name="T32" fmla="*/ 29 w 352"/>
              <a:gd name="T33" fmla="*/ 396 h 470"/>
              <a:gd name="T34" fmla="*/ 29 w 352"/>
              <a:gd name="T35" fmla="*/ 352 h 470"/>
              <a:gd name="T36" fmla="*/ 33 w 352"/>
              <a:gd name="T37" fmla="*/ 342 h 470"/>
              <a:gd name="T38" fmla="*/ 140 w 352"/>
              <a:gd name="T39" fmla="*/ 235 h 470"/>
              <a:gd name="T40" fmla="*/ 33 w 352"/>
              <a:gd name="T41" fmla="*/ 128 h 470"/>
              <a:gd name="T42" fmla="*/ 29 w 352"/>
              <a:gd name="T43" fmla="*/ 118 h 470"/>
              <a:gd name="T44" fmla="*/ 29 w 352"/>
              <a:gd name="T45" fmla="*/ 74 h 470"/>
              <a:gd name="T46" fmla="*/ 322 w 352"/>
              <a:gd name="T47" fmla="*/ 74 h 470"/>
              <a:gd name="T48" fmla="*/ 322 w 352"/>
              <a:gd name="T49" fmla="*/ 426 h 470"/>
              <a:gd name="T50" fmla="*/ 330 w 352"/>
              <a:gd name="T51" fmla="*/ 426 h 470"/>
              <a:gd name="T52" fmla="*/ 352 w 352"/>
              <a:gd name="T53" fmla="*/ 448 h 470"/>
              <a:gd name="T54" fmla="*/ 330 w 352"/>
              <a:gd name="T55" fmla="*/ 470 h 470"/>
              <a:gd name="T56" fmla="*/ 22 w 352"/>
              <a:gd name="T57" fmla="*/ 470 h 470"/>
              <a:gd name="T58" fmla="*/ 0 w 352"/>
              <a:gd name="T59" fmla="*/ 448 h 470"/>
              <a:gd name="T60" fmla="*/ 22 w 352"/>
              <a:gd name="T61" fmla="*/ 426 h 470"/>
              <a:gd name="T62" fmla="*/ 29 w 352"/>
              <a:gd name="T63" fmla="*/ 426 h 470"/>
              <a:gd name="T64" fmla="*/ 322 w 352"/>
              <a:gd name="T65" fmla="*/ 4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470">
                <a:moveTo>
                  <a:pt x="22" y="0"/>
                </a:moveTo>
                <a:cubicBezTo>
                  <a:pt x="330" y="0"/>
                  <a:pt x="330" y="0"/>
                  <a:pt x="330" y="0"/>
                </a:cubicBezTo>
                <a:cubicBezTo>
                  <a:pt x="342" y="0"/>
                  <a:pt x="352" y="10"/>
                  <a:pt x="352" y="22"/>
                </a:cubicBezTo>
                <a:cubicBezTo>
                  <a:pt x="352" y="34"/>
                  <a:pt x="342" y="44"/>
                  <a:pt x="330" y="44"/>
                </a:cubicBezTo>
                <a:cubicBezTo>
                  <a:pt x="322" y="44"/>
                  <a:pt x="322" y="44"/>
                  <a:pt x="322" y="44"/>
                </a:cubicBezTo>
                <a:cubicBezTo>
                  <a:pt x="29" y="44"/>
                  <a:pt x="29" y="44"/>
                  <a:pt x="29" y="44"/>
                </a:cubicBezTo>
                <a:cubicBezTo>
                  <a:pt x="22" y="44"/>
                  <a:pt x="22" y="44"/>
                  <a:pt x="22" y="44"/>
                </a:cubicBezTo>
                <a:cubicBezTo>
                  <a:pt x="10" y="44"/>
                  <a:pt x="0" y="34"/>
                  <a:pt x="0" y="22"/>
                </a:cubicBezTo>
                <a:cubicBezTo>
                  <a:pt x="0" y="10"/>
                  <a:pt x="10" y="0"/>
                  <a:pt x="22" y="0"/>
                </a:cubicBezTo>
                <a:close/>
                <a:moveTo>
                  <a:pt x="322" y="74"/>
                </a:moveTo>
                <a:cubicBezTo>
                  <a:pt x="322" y="118"/>
                  <a:pt x="322" y="118"/>
                  <a:pt x="322" y="118"/>
                </a:cubicBezTo>
                <a:cubicBezTo>
                  <a:pt x="322" y="121"/>
                  <a:pt x="321" y="125"/>
                  <a:pt x="318" y="128"/>
                </a:cubicBezTo>
                <a:cubicBezTo>
                  <a:pt x="211" y="235"/>
                  <a:pt x="211" y="235"/>
                  <a:pt x="211" y="235"/>
                </a:cubicBezTo>
                <a:cubicBezTo>
                  <a:pt x="318" y="342"/>
                  <a:pt x="318" y="342"/>
                  <a:pt x="318" y="342"/>
                </a:cubicBezTo>
                <a:cubicBezTo>
                  <a:pt x="321" y="345"/>
                  <a:pt x="322" y="348"/>
                  <a:pt x="322" y="352"/>
                </a:cubicBezTo>
                <a:cubicBezTo>
                  <a:pt x="322" y="396"/>
                  <a:pt x="322" y="396"/>
                  <a:pt x="322" y="396"/>
                </a:cubicBezTo>
                <a:cubicBezTo>
                  <a:pt x="29" y="396"/>
                  <a:pt x="29" y="396"/>
                  <a:pt x="29" y="396"/>
                </a:cubicBezTo>
                <a:cubicBezTo>
                  <a:pt x="29" y="352"/>
                  <a:pt x="29" y="352"/>
                  <a:pt x="29" y="352"/>
                </a:cubicBezTo>
                <a:cubicBezTo>
                  <a:pt x="29" y="348"/>
                  <a:pt x="31" y="344"/>
                  <a:pt x="33" y="342"/>
                </a:cubicBezTo>
                <a:cubicBezTo>
                  <a:pt x="140" y="235"/>
                  <a:pt x="140" y="235"/>
                  <a:pt x="140" y="235"/>
                </a:cubicBezTo>
                <a:cubicBezTo>
                  <a:pt x="33" y="128"/>
                  <a:pt x="33" y="128"/>
                  <a:pt x="33" y="128"/>
                </a:cubicBezTo>
                <a:cubicBezTo>
                  <a:pt x="31" y="125"/>
                  <a:pt x="29" y="122"/>
                  <a:pt x="29" y="118"/>
                </a:cubicBezTo>
                <a:cubicBezTo>
                  <a:pt x="29" y="74"/>
                  <a:pt x="29" y="74"/>
                  <a:pt x="29" y="74"/>
                </a:cubicBezTo>
                <a:cubicBezTo>
                  <a:pt x="322" y="74"/>
                  <a:pt x="322" y="74"/>
                  <a:pt x="322" y="74"/>
                </a:cubicBezTo>
                <a:close/>
                <a:moveTo>
                  <a:pt x="322" y="426"/>
                </a:moveTo>
                <a:cubicBezTo>
                  <a:pt x="330" y="426"/>
                  <a:pt x="330" y="426"/>
                  <a:pt x="330" y="426"/>
                </a:cubicBezTo>
                <a:cubicBezTo>
                  <a:pt x="342" y="426"/>
                  <a:pt x="352" y="435"/>
                  <a:pt x="352" y="448"/>
                </a:cubicBezTo>
                <a:cubicBezTo>
                  <a:pt x="352" y="460"/>
                  <a:pt x="342" y="470"/>
                  <a:pt x="330" y="470"/>
                </a:cubicBezTo>
                <a:cubicBezTo>
                  <a:pt x="22" y="470"/>
                  <a:pt x="22" y="470"/>
                  <a:pt x="22" y="470"/>
                </a:cubicBezTo>
                <a:cubicBezTo>
                  <a:pt x="10" y="470"/>
                  <a:pt x="0" y="460"/>
                  <a:pt x="0" y="448"/>
                </a:cubicBezTo>
                <a:cubicBezTo>
                  <a:pt x="0" y="435"/>
                  <a:pt x="10" y="426"/>
                  <a:pt x="22" y="426"/>
                </a:cubicBezTo>
                <a:cubicBezTo>
                  <a:pt x="29" y="426"/>
                  <a:pt x="29" y="426"/>
                  <a:pt x="29" y="426"/>
                </a:cubicBezTo>
                <a:lnTo>
                  <a:pt x="322" y="42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2" name="Freeform 19"/>
          <p:cNvSpPr>
            <a:spLocks noEditPoints="1"/>
          </p:cNvSpPr>
          <p:nvPr userDrawn="1"/>
        </p:nvSpPr>
        <p:spPr bwMode="auto">
          <a:xfrm>
            <a:off x="5046120" y="5878561"/>
            <a:ext cx="349483" cy="360208"/>
          </a:xfrm>
          <a:custGeom>
            <a:avLst/>
            <a:gdLst>
              <a:gd name="T0" fmla="*/ 194 w 389"/>
              <a:gd name="T1" fmla="*/ 69 h 401"/>
              <a:gd name="T2" fmla="*/ 175 w 389"/>
              <a:gd name="T3" fmla="*/ 19 h 401"/>
              <a:gd name="T4" fmla="*/ 213 w 389"/>
              <a:gd name="T5" fmla="*/ 19 h 401"/>
              <a:gd name="T6" fmla="*/ 232 w 389"/>
              <a:gd name="T7" fmla="*/ 351 h 401"/>
              <a:gd name="T8" fmla="*/ 207 w 389"/>
              <a:gd name="T9" fmla="*/ 401 h 401"/>
              <a:gd name="T10" fmla="*/ 156 w 389"/>
              <a:gd name="T11" fmla="*/ 376 h 401"/>
              <a:gd name="T12" fmla="*/ 232 w 389"/>
              <a:gd name="T13" fmla="*/ 351 h 401"/>
              <a:gd name="T14" fmla="*/ 156 w 389"/>
              <a:gd name="T15" fmla="*/ 314 h 401"/>
              <a:gd name="T16" fmla="*/ 94 w 389"/>
              <a:gd name="T17" fmla="*/ 194 h 401"/>
              <a:gd name="T18" fmla="*/ 295 w 389"/>
              <a:gd name="T19" fmla="*/ 194 h 401"/>
              <a:gd name="T20" fmla="*/ 232 w 389"/>
              <a:gd name="T21" fmla="*/ 314 h 401"/>
              <a:gd name="T22" fmla="*/ 156 w 389"/>
              <a:gd name="T23" fmla="*/ 326 h 401"/>
              <a:gd name="T24" fmla="*/ 332 w 389"/>
              <a:gd name="T25" fmla="*/ 83 h 401"/>
              <a:gd name="T26" fmla="*/ 305 w 389"/>
              <a:gd name="T27" fmla="*/ 57 h 401"/>
              <a:gd name="T28" fmla="*/ 283 w 389"/>
              <a:gd name="T29" fmla="*/ 106 h 401"/>
              <a:gd name="T30" fmla="*/ 338 w 389"/>
              <a:gd name="T31" fmla="*/ 213 h 401"/>
              <a:gd name="T32" fmla="*/ 338 w 389"/>
              <a:gd name="T33" fmla="*/ 176 h 401"/>
              <a:gd name="T34" fmla="*/ 389 w 389"/>
              <a:gd name="T35" fmla="*/ 194 h 401"/>
              <a:gd name="T36" fmla="*/ 338 w 389"/>
              <a:gd name="T37" fmla="*/ 213 h 401"/>
              <a:gd name="T38" fmla="*/ 305 w 389"/>
              <a:gd name="T39" fmla="*/ 332 h 401"/>
              <a:gd name="T40" fmla="*/ 332 w 389"/>
              <a:gd name="T41" fmla="*/ 305 h 401"/>
              <a:gd name="T42" fmla="*/ 283 w 389"/>
              <a:gd name="T43" fmla="*/ 283 h 401"/>
              <a:gd name="T44" fmla="*/ 79 w 389"/>
              <a:gd name="T45" fmla="*/ 283 h 401"/>
              <a:gd name="T46" fmla="*/ 57 w 389"/>
              <a:gd name="T47" fmla="*/ 332 h 401"/>
              <a:gd name="T48" fmla="*/ 105 w 389"/>
              <a:gd name="T49" fmla="*/ 310 h 401"/>
              <a:gd name="T50" fmla="*/ 79 w 389"/>
              <a:gd name="T51" fmla="*/ 283 h 401"/>
              <a:gd name="T52" fmla="*/ 69 w 389"/>
              <a:gd name="T53" fmla="*/ 194 h 401"/>
              <a:gd name="T54" fmla="*/ 18 w 389"/>
              <a:gd name="T55" fmla="*/ 213 h 401"/>
              <a:gd name="T56" fmla="*/ 18 w 389"/>
              <a:gd name="T57" fmla="*/ 176 h 401"/>
              <a:gd name="T58" fmla="*/ 105 w 389"/>
              <a:gd name="T59" fmla="*/ 79 h 401"/>
              <a:gd name="T60" fmla="*/ 57 w 389"/>
              <a:gd name="T61" fmla="*/ 57 h 401"/>
              <a:gd name="T62" fmla="*/ 79 w 389"/>
              <a:gd name="T63" fmla="*/ 106 h 401"/>
              <a:gd name="T64" fmla="*/ 105 w 389"/>
              <a:gd name="T65" fmla="*/ 7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9" h="401">
                <a:moveTo>
                  <a:pt x="213" y="50"/>
                </a:moveTo>
                <a:cubicBezTo>
                  <a:pt x="213" y="60"/>
                  <a:pt x="205" y="69"/>
                  <a:pt x="194" y="69"/>
                </a:cubicBezTo>
                <a:cubicBezTo>
                  <a:pt x="184" y="69"/>
                  <a:pt x="175" y="60"/>
                  <a:pt x="175" y="50"/>
                </a:cubicBezTo>
                <a:cubicBezTo>
                  <a:pt x="175" y="19"/>
                  <a:pt x="175" y="19"/>
                  <a:pt x="175" y="19"/>
                </a:cubicBezTo>
                <a:cubicBezTo>
                  <a:pt x="175" y="8"/>
                  <a:pt x="184" y="0"/>
                  <a:pt x="194" y="0"/>
                </a:cubicBezTo>
                <a:cubicBezTo>
                  <a:pt x="205" y="0"/>
                  <a:pt x="213" y="8"/>
                  <a:pt x="213" y="19"/>
                </a:cubicBezTo>
                <a:cubicBezTo>
                  <a:pt x="213" y="50"/>
                  <a:pt x="213" y="50"/>
                  <a:pt x="213" y="50"/>
                </a:cubicBezTo>
                <a:close/>
                <a:moveTo>
                  <a:pt x="232" y="351"/>
                </a:moveTo>
                <a:cubicBezTo>
                  <a:pt x="232" y="376"/>
                  <a:pt x="232" y="376"/>
                  <a:pt x="232" y="376"/>
                </a:cubicBezTo>
                <a:cubicBezTo>
                  <a:pt x="232" y="390"/>
                  <a:pt x="220" y="401"/>
                  <a:pt x="207" y="401"/>
                </a:cubicBezTo>
                <a:cubicBezTo>
                  <a:pt x="182" y="401"/>
                  <a:pt x="182" y="401"/>
                  <a:pt x="182" y="401"/>
                </a:cubicBezTo>
                <a:cubicBezTo>
                  <a:pt x="168" y="401"/>
                  <a:pt x="156" y="390"/>
                  <a:pt x="156" y="376"/>
                </a:cubicBezTo>
                <a:cubicBezTo>
                  <a:pt x="156" y="351"/>
                  <a:pt x="156" y="351"/>
                  <a:pt x="156" y="351"/>
                </a:cubicBezTo>
                <a:cubicBezTo>
                  <a:pt x="232" y="351"/>
                  <a:pt x="232" y="351"/>
                  <a:pt x="232" y="351"/>
                </a:cubicBezTo>
                <a:close/>
                <a:moveTo>
                  <a:pt x="156" y="326"/>
                </a:moveTo>
                <a:cubicBezTo>
                  <a:pt x="156" y="314"/>
                  <a:pt x="156" y="314"/>
                  <a:pt x="156" y="314"/>
                </a:cubicBezTo>
                <a:cubicBezTo>
                  <a:pt x="156" y="285"/>
                  <a:pt x="126" y="272"/>
                  <a:pt x="112" y="252"/>
                </a:cubicBezTo>
                <a:cubicBezTo>
                  <a:pt x="100" y="235"/>
                  <a:pt x="94" y="215"/>
                  <a:pt x="94" y="194"/>
                </a:cubicBezTo>
                <a:cubicBezTo>
                  <a:pt x="94" y="139"/>
                  <a:pt x="139" y="94"/>
                  <a:pt x="194" y="94"/>
                </a:cubicBezTo>
                <a:cubicBezTo>
                  <a:pt x="250" y="94"/>
                  <a:pt x="295" y="139"/>
                  <a:pt x="295" y="194"/>
                </a:cubicBezTo>
                <a:cubicBezTo>
                  <a:pt x="295" y="215"/>
                  <a:pt x="288" y="235"/>
                  <a:pt x="277" y="252"/>
                </a:cubicBezTo>
                <a:cubicBezTo>
                  <a:pt x="262" y="272"/>
                  <a:pt x="232" y="285"/>
                  <a:pt x="232" y="314"/>
                </a:cubicBezTo>
                <a:cubicBezTo>
                  <a:pt x="232" y="326"/>
                  <a:pt x="232" y="326"/>
                  <a:pt x="232" y="326"/>
                </a:cubicBezTo>
                <a:cubicBezTo>
                  <a:pt x="156" y="326"/>
                  <a:pt x="156" y="326"/>
                  <a:pt x="156" y="326"/>
                </a:cubicBezTo>
                <a:close/>
                <a:moveTo>
                  <a:pt x="309" y="106"/>
                </a:moveTo>
                <a:cubicBezTo>
                  <a:pt x="332" y="83"/>
                  <a:pt x="332" y="83"/>
                  <a:pt x="332" y="83"/>
                </a:cubicBezTo>
                <a:cubicBezTo>
                  <a:pt x="339" y="76"/>
                  <a:pt x="339" y="64"/>
                  <a:pt x="332" y="57"/>
                </a:cubicBezTo>
                <a:cubicBezTo>
                  <a:pt x="324" y="49"/>
                  <a:pt x="312" y="49"/>
                  <a:pt x="305" y="57"/>
                </a:cubicBezTo>
                <a:cubicBezTo>
                  <a:pt x="283" y="79"/>
                  <a:pt x="283" y="79"/>
                  <a:pt x="283" y="79"/>
                </a:cubicBezTo>
                <a:cubicBezTo>
                  <a:pt x="275" y="86"/>
                  <a:pt x="275" y="98"/>
                  <a:pt x="283" y="106"/>
                </a:cubicBezTo>
                <a:cubicBezTo>
                  <a:pt x="290" y="113"/>
                  <a:pt x="302" y="113"/>
                  <a:pt x="309" y="106"/>
                </a:cubicBezTo>
                <a:close/>
                <a:moveTo>
                  <a:pt x="338" y="213"/>
                </a:moveTo>
                <a:cubicBezTo>
                  <a:pt x="328" y="213"/>
                  <a:pt x="320" y="205"/>
                  <a:pt x="320" y="194"/>
                </a:cubicBezTo>
                <a:cubicBezTo>
                  <a:pt x="320" y="184"/>
                  <a:pt x="328" y="176"/>
                  <a:pt x="338" y="176"/>
                </a:cubicBezTo>
                <a:cubicBezTo>
                  <a:pt x="370" y="176"/>
                  <a:pt x="370" y="176"/>
                  <a:pt x="370" y="176"/>
                </a:cubicBezTo>
                <a:cubicBezTo>
                  <a:pt x="380" y="176"/>
                  <a:pt x="389" y="184"/>
                  <a:pt x="389" y="194"/>
                </a:cubicBezTo>
                <a:cubicBezTo>
                  <a:pt x="389" y="205"/>
                  <a:pt x="380" y="213"/>
                  <a:pt x="370" y="213"/>
                </a:cubicBezTo>
                <a:cubicBezTo>
                  <a:pt x="338" y="213"/>
                  <a:pt x="338" y="213"/>
                  <a:pt x="338" y="213"/>
                </a:cubicBezTo>
                <a:close/>
                <a:moveTo>
                  <a:pt x="283" y="310"/>
                </a:moveTo>
                <a:cubicBezTo>
                  <a:pt x="305" y="332"/>
                  <a:pt x="305" y="332"/>
                  <a:pt x="305" y="332"/>
                </a:cubicBezTo>
                <a:cubicBezTo>
                  <a:pt x="312" y="339"/>
                  <a:pt x="324" y="339"/>
                  <a:pt x="332" y="332"/>
                </a:cubicBezTo>
                <a:cubicBezTo>
                  <a:pt x="339" y="325"/>
                  <a:pt x="339" y="313"/>
                  <a:pt x="332" y="305"/>
                </a:cubicBezTo>
                <a:cubicBezTo>
                  <a:pt x="309" y="283"/>
                  <a:pt x="309" y="283"/>
                  <a:pt x="309" y="283"/>
                </a:cubicBezTo>
                <a:cubicBezTo>
                  <a:pt x="302" y="276"/>
                  <a:pt x="290" y="276"/>
                  <a:pt x="283" y="283"/>
                </a:cubicBezTo>
                <a:cubicBezTo>
                  <a:pt x="275" y="290"/>
                  <a:pt x="275" y="302"/>
                  <a:pt x="283" y="310"/>
                </a:cubicBezTo>
                <a:close/>
                <a:moveTo>
                  <a:pt x="79" y="283"/>
                </a:moveTo>
                <a:cubicBezTo>
                  <a:pt x="57" y="305"/>
                  <a:pt x="57" y="305"/>
                  <a:pt x="57" y="305"/>
                </a:cubicBezTo>
                <a:cubicBezTo>
                  <a:pt x="49" y="313"/>
                  <a:pt x="49" y="325"/>
                  <a:pt x="57" y="332"/>
                </a:cubicBezTo>
                <a:cubicBezTo>
                  <a:pt x="64" y="339"/>
                  <a:pt x="76" y="339"/>
                  <a:pt x="83" y="332"/>
                </a:cubicBezTo>
                <a:cubicBezTo>
                  <a:pt x="105" y="310"/>
                  <a:pt x="105" y="310"/>
                  <a:pt x="105" y="310"/>
                </a:cubicBezTo>
                <a:cubicBezTo>
                  <a:pt x="113" y="302"/>
                  <a:pt x="113" y="290"/>
                  <a:pt x="105" y="283"/>
                </a:cubicBezTo>
                <a:cubicBezTo>
                  <a:pt x="98" y="276"/>
                  <a:pt x="86" y="276"/>
                  <a:pt x="79" y="283"/>
                </a:cubicBezTo>
                <a:close/>
                <a:moveTo>
                  <a:pt x="50" y="176"/>
                </a:moveTo>
                <a:cubicBezTo>
                  <a:pt x="60" y="176"/>
                  <a:pt x="69" y="184"/>
                  <a:pt x="69" y="194"/>
                </a:cubicBezTo>
                <a:cubicBezTo>
                  <a:pt x="69" y="205"/>
                  <a:pt x="60" y="213"/>
                  <a:pt x="50" y="213"/>
                </a:cubicBezTo>
                <a:cubicBezTo>
                  <a:pt x="18" y="213"/>
                  <a:pt x="18" y="213"/>
                  <a:pt x="18" y="213"/>
                </a:cubicBezTo>
                <a:cubicBezTo>
                  <a:pt x="8" y="213"/>
                  <a:pt x="0" y="205"/>
                  <a:pt x="0" y="194"/>
                </a:cubicBezTo>
                <a:cubicBezTo>
                  <a:pt x="0" y="184"/>
                  <a:pt x="8" y="176"/>
                  <a:pt x="18" y="176"/>
                </a:cubicBezTo>
                <a:cubicBezTo>
                  <a:pt x="50" y="176"/>
                  <a:pt x="50" y="176"/>
                  <a:pt x="50" y="176"/>
                </a:cubicBezTo>
                <a:close/>
                <a:moveTo>
                  <a:pt x="105" y="79"/>
                </a:moveTo>
                <a:cubicBezTo>
                  <a:pt x="83" y="57"/>
                  <a:pt x="83" y="57"/>
                  <a:pt x="83" y="57"/>
                </a:cubicBezTo>
                <a:cubicBezTo>
                  <a:pt x="76" y="49"/>
                  <a:pt x="64" y="49"/>
                  <a:pt x="57" y="57"/>
                </a:cubicBezTo>
                <a:cubicBezTo>
                  <a:pt x="49" y="64"/>
                  <a:pt x="49" y="76"/>
                  <a:pt x="57" y="83"/>
                </a:cubicBezTo>
                <a:cubicBezTo>
                  <a:pt x="79" y="106"/>
                  <a:pt x="79" y="106"/>
                  <a:pt x="79" y="106"/>
                </a:cubicBezTo>
                <a:cubicBezTo>
                  <a:pt x="86" y="113"/>
                  <a:pt x="98" y="113"/>
                  <a:pt x="105" y="106"/>
                </a:cubicBezTo>
                <a:cubicBezTo>
                  <a:pt x="113" y="98"/>
                  <a:pt x="113" y="86"/>
                  <a:pt x="105" y="79"/>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3" name="Freeform 27"/>
          <p:cNvSpPr>
            <a:spLocks noEditPoints="1"/>
          </p:cNvSpPr>
          <p:nvPr userDrawn="1"/>
        </p:nvSpPr>
        <p:spPr bwMode="auto">
          <a:xfrm>
            <a:off x="5043143" y="4010960"/>
            <a:ext cx="355436" cy="332847"/>
          </a:xfrm>
          <a:custGeom>
            <a:avLst/>
            <a:gdLst>
              <a:gd name="T0" fmla="*/ 53 w 424"/>
              <a:gd name="T1" fmla="*/ 40 h 397"/>
              <a:gd name="T2" fmla="*/ 80 w 424"/>
              <a:gd name="T3" fmla="*/ 20 h 397"/>
              <a:gd name="T4" fmla="*/ 119 w 424"/>
              <a:gd name="T5" fmla="*/ 20 h 397"/>
              <a:gd name="T6" fmla="*/ 146 w 424"/>
              <a:gd name="T7" fmla="*/ 40 h 397"/>
              <a:gd name="T8" fmla="*/ 278 w 424"/>
              <a:gd name="T9" fmla="*/ 40 h 397"/>
              <a:gd name="T10" fmla="*/ 305 w 424"/>
              <a:gd name="T11" fmla="*/ 20 h 397"/>
              <a:gd name="T12" fmla="*/ 345 w 424"/>
              <a:gd name="T13" fmla="*/ 20 h 397"/>
              <a:gd name="T14" fmla="*/ 371 w 424"/>
              <a:gd name="T15" fmla="*/ 40 h 397"/>
              <a:gd name="T16" fmla="*/ 424 w 424"/>
              <a:gd name="T17" fmla="*/ 79 h 397"/>
              <a:gd name="T18" fmla="*/ 384 w 424"/>
              <a:gd name="T19" fmla="*/ 397 h 397"/>
              <a:gd name="T20" fmla="*/ 40 w 424"/>
              <a:gd name="T21" fmla="*/ 397 h 397"/>
              <a:gd name="T22" fmla="*/ 0 w 424"/>
              <a:gd name="T23" fmla="*/ 79 h 397"/>
              <a:gd name="T24" fmla="*/ 305 w 424"/>
              <a:gd name="T25" fmla="*/ 291 h 397"/>
              <a:gd name="T26" fmla="*/ 358 w 424"/>
              <a:gd name="T27" fmla="*/ 331 h 397"/>
              <a:gd name="T28" fmla="*/ 305 w 424"/>
              <a:gd name="T29" fmla="*/ 291 h 397"/>
              <a:gd name="T30" fmla="*/ 225 w 424"/>
              <a:gd name="T31" fmla="*/ 331 h 397"/>
              <a:gd name="T32" fmla="*/ 278 w 424"/>
              <a:gd name="T33" fmla="*/ 291 h 397"/>
              <a:gd name="T34" fmla="*/ 146 w 424"/>
              <a:gd name="T35" fmla="*/ 291 h 397"/>
              <a:gd name="T36" fmla="*/ 199 w 424"/>
              <a:gd name="T37" fmla="*/ 331 h 397"/>
              <a:gd name="T38" fmla="*/ 146 w 424"/>
              <a:gd name="T39" fmla="*/ 291 h 397"/>
              <a:gd name="T40" fmla="*/ 66 w 424"/>
              <a:gd name="T41" fmla="*/ 331 h 397"/>
              <a:gd name="T42" fmla="*/ 119 w 424"/>
              <a:gd name="T43" fmla="*/ 291 h 397"/>
              <a:gd name="T44" fmla="*/ 305 w 424"/>
              <a:gd name="T45" fmla="*/ 225 h 397"/>
              <a:gd name="T46" fmla="*/ 358 w 424"/>
              <a:gd name="T47" fmla="*/ 265 h 397"/>
              <a:gd name="T48" fmla="*/ 305 w 424"/>
              <a:gd name="T49" fmla="*/ 225 h 397"/>
              <a:gd name="T50" fmla="*/ 225 w 424"/>
              <a:gd name="T51" fmla="*/ 265 h 397"/>
              <a:gd name="T52" fmla="*/ 278 w 424"/>
              <a:gd name="T53" fmla="*/ 225 h 397"/>
              <a:gd name="T54" fmla="*/ 146 w 424"/>
              <a:gd name="T55" fmla="*/ 225 h 397"/>
              <a:gd name="T56" fmla="*/ 199 w 424"/>
              <a:gd name="T57" fmla="*/ 265 h 397"/>
              <a:gd name="T58" fmla="*/ 146 w 424"/>
              <a:gd name="T59" fmla="*/ 225 h 397"/>
              <a:gd name="T60" fmla="*/ 66 w 424"/>
              <a:gd name="T61" fmla="*/ 265 h 397"/>
              <a:gd name="T62" fmla="*/ 119 w 424"/>
              <a:gd name="T63" fmla="*/ 225 h 397"/>
              <a:gd name="T64" fmla="*/ 305 w 424"/>
              <a:gd name="T65" fmla="*/ 159 h 397"/>
              <a:gd name="T66" fmla="*/ 358 w 424"/>
              <a:gd name="T67" fmla="*/ 198 h 397"/>
              <a:gd name="T68" fmla="*/ 305 w 424"/>
              <a:gd name="T69" fmla="*/ 159 h 397"/>
              <a:gd name="T70" fmla="*/ 225 w 424"/>
              <a:gd name="T71" fmla="*/ 198 h 397"/>
              <a:gd name="T72" fmla="*/ 278 w 424"/>
              <a:gd name="T73" fmla="*/ 159 h 397"/>
              <a:gd name="T74" fmla="*/ 146 w 424"/>
              <a:gd name="T75" fmla="*/ 159 h 397"/>
              <a:gd name="T76" fmla="*/ 199 w 424"/>
              <a:gd name="T77" fmla="*/ 198 h 397"/>
              <a:gd name="T78" fmla="*/ 146 w 424"/>
              <a:gd name="T79" fmla="*/ 159 h 397"/>
              <a:gd name="T80" fmla="*/ 66 w 424"/>
              <a:gd name="T81" fmla="*/ 198 h 397"/>
              <a:gd name="T82" fmla="*/ 119 w 424"/>
              <a:gd name="T83" fmla="*/ 159 h 397"/>
              <a:gd name="T84" fmla="*/ 212 w 424"/>
              <a:gd name="T85" fmla="*/ 132 h 397"/>
              <a:gd name="T86" fmla="*/ 40 w 424"/>
              <a:gd name="T87" fmla="*/ 357 h 397"/>
              <a:gd name="T88" fmla="*/ 384 w 424"/>
              <a:gd name="T89" fmla="*/ 357 h 397"/>
              <a:gd name="T90" fmla="*/ 212 w 424"/>
              <a:gd name="T91" fmla="*/ 13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4" h="397">
                <a:moveTo>
                  <a:pt x="40" y="40"/>
                </a:moveTo>
                <a:cubicBezTo>
                  <a:pt x="53" y="40"/>
                  <a:pt x="53" y="40"/>
                  <a:pt x="53" y="40"/>
                </a:cubicBezTo>
                <a:cubicBezTo>
                  <a:pt x="80" y="40"/>
                  <a:pt x="80" y="40"/>
                  <a:pt x="80" y="40"/>
                </a:cubicBezTo>
                <a:cubicBezTo>
                  <a:pt x="80" y="20"/>
                  <a:pt x="80" y="20"/>
                  <a:pt x="80" y="20"/>
                </a:cubicBezTo>
                <a:cubicBezTo>
                  <a:pt x="80" y="9"/>
                  <a:pt x="89" y="0"/>
                  <a:pt x="100" y="0"/>
                </a:cubicBezTo>
                <a:cubicBezTo>
                  <a:pt x="110" y="0"/>
                  <a:pt x="119" y="9"/>
                  <a:pt x="119" y="20"/>
                </a:cubicBezTo>
                <a:cubicBezTo>
                  <a:pt x="119" y="40"/>
                  <a:pt x="119" y="40"/>
                  <a:pt x="119" y="40"/>
                </a:cubicBezTo>
                <a:cubicBezTo>
                  <a:pt x="146" y="40"/>
                  <a:pt x="146" y="40"/>
                  <a:pt x="146" y="40"/>
                </a:cubicBezTo>
                <a:cubicBezTo>
                  <a:pt x="212" y="40"/>
                  <a:pt x="212" y="40"/>
                  <a:pt x="212" y="40"/>
                </a:cubicBezTo>
                <a:cubicBezTo>
                  <a:pt x="278" y="40"/>
                  <a:pt x="278" y="40"/>
                  <a:pt x="278" y="40"/>
                </a:cubicBezTo>
                <a:cubicBezTo>
                  <a:pt x="305" y="40"/>
                  <a:pt x="305" y="40"/>
                  <a:pt x="305" y="40"/>
                </a:cubicBezTo>
                <a:cubicBezTo>
                  <a:pt x="305" y="20"/>
                  <a:pt x="305" y="20"/>
                  <a:pt x="305" y="20"/>
                </a:cubicBezTo>
                <a:cubicBezTo>
                  <a:pt x="305" y="9"/>
                  <a:pt x="314" y="0"/>
                  <a:pt x="325" y="0"/>
                </a:cubicBezTo>
                <a:cubicBezTo>
                  <a:pt x="336" y="0"/>
                  <a:pt x="345" y="9"/>
                  <a:pt x="345" y="20"/>
                </a:cubicBezTo>
                <a:cubicBezTo>
                  <a:pt x="345" y="40"/>
                  <a:pt x="345" y="40"/>
                  <a:pt x="345" y="40"/>
                </a:cubicBezTo>
                <a:cubicBezTo>
                  <a:pt x="371" y="40"/>
                  <a:pt x="371" y="40"/>
                  <a:pt x="371" y="40"/>
                </a:cubicBezTo>
                <a:cubicBezTo>
                  <a:pt x="384" y="40"/>
                  <a:pt x="384" y="40"/>
                  <a:pt x="384" y="40"/>
                </a:cubicBezTo>
                <a:cubicBezTo>
                  <a:pt x="406" y="40"/>
                  <a:pt x="424" y="57"/>
                  <a:pt x="424" y="79"/>
                </a:cubicBezTo>
                <a:cubicBezTo>
                  <a:pt x="424" y="357"/>
                  <a:pt x="424" y="357"/>
                  <a:pt x="424" y="357"/>
                </a:cubicBezTo>
                <a:cubicBezTo>
                  <a:pt x="424" y="379"/>
                  <a:pt x="406" y="397"/>
                  <a:pt x="384" y="397"/>
                </a:cubicBezTo>
                <a:cubicBezTo>
                  <a:pt x="212" y="397"/>
                  <a:pt x="212" y="397"/>
                  <a:pt x="212" y="397"/>
                </a:cubicBezTo>
                <a:cubicBezTo>
                  <a:pt x="40" y="397"/>
                  <a:pt x="40" y="397"/>
                  <a:pt x="40" y="397"/>
                </a:cubicBezTo>
                <a:cubicBezTo>
                  <a:pt x="18" y="397"/>
                  <a:pt x="0" y="379"/>
                  <a:pt x="0" y="357"/>
                </a:cubicBezTo>
                <a:cubicBezTo>
                  <a:pt x="0" y="79"/>
                  <a:pt x="0" y="79"/>
                  <a:pt x="0" y="79"/>
                </a:cubicBezTo>
                <a:cubicBezTo>
                  <a:pt x="0" y="57"/>
                  <a:pt x="18" y="40"/>
                  <a:pt x="40" y="40"/>
                </a:cubicBezTo>
                <a:close/>
                <a:moveTo>
                  <a:pt x="305" y="291"/>
                </a:moveTo>
                <a:cubicBezTo>
                  <a:pt x="305" y="331"/>
                  <a:pt x="305" y="331"/>
                  <a:pt x="305" y="331"/>
                </a:cubicBezTo>
                <a:cubicBezTo>
                  <a:pt x="358" y="331"/>
                  <a:pt x="358" y="331"/>
                  <a:pt x="358" y="331"/>
                </a:cubicBezTo>
                <a:cubicBezTo>
                  <a:pt x="358" y="291"/>
                  <a:pt x="358" y="291"/>
                  <a:pt x="358" y="291"/>
                </a:cubicBezTo>
                <a:cubicBezTo>
                  <a:pt x="305" y="291"/>
                  <a:pt x="305" y="291"/>
                  <a:pt x="305" y="291"/>
                </a:cubicBezTo>
                <a:close/>
                <a:moveTo>
                  <a:pt x="225" y="291"/>
                </a:moveTo>
                <a:cubicBezTo>
                  <a:pt x="225" y="331"/>
                  <a:pt x="225" y="331"/>
                  <a:pt x="225" y="331"/>
                </a:cubicBezTo>
                <a:cubicBezTo>
                  <a:pt x="278" y="331"/>
                  <a:pt x="278" y="331"/>
                  <a:pt x="278" y="331"/>
                </a:cubicBezTo>
                <a:cubicBezTo>
                  <a:pt x="278" y="291"/>
                  <a:pt x="278" y="291"/>
                  <a:pt x="278" y="291"/>
                </a:cubicBezTo>
                <a:cubicBezTo>
                  <a:pt x="225" y="291"/>
                  <a:pt x="225" y="291"/>
                  <a:pt x="225" y="291"/>
                </a:cubicBezTo>
                <a:close/>
                <a:moveTo>
                  <a:pt x="146" y="291"/>
                </a:moveTo>
                <a:cubicBezTo>
                  <a:pt x="146" y="331"/>
                  <a:pt x="146" y="331"/>
                  <a:pt x="146" y="331"/>
                </a:cubicBezTo>
                <a:cubicBezTo>
                  <a:pt x="199" y="331"/>
                  <a:pt x="199" y="331"/>
                  <a:pt x="199" y="331"/>
                </a:cubicBezTo>
                <a:cubicBezTo>
                  <a:pt x="199" y="291"/>
                  <a:pt x="199" y="291"/>
                  <a:pt x="199" y="291"/>
                </a:cubicBezTo>
                <a:cubicBezTo>
                  <a:pt x="146" y="291"/>
                  <a:pt x="146" y="291"/>
                  <a:pt x="146" y="291"/>
                </a:cubicBezTo>
                <a:close/>
                <a:moveTo>
                  <a:pt x="66" y="291"/>
                </a:moveTo>
                <a:cubicBezTo>
                  <a:pt x="66" y="331"/>
                  <a:pt x="66" y="331"/>
                  <a:pt x="66" y="331"/>
                </a:cubicBezTo>
                <a:cubicBezTo>
                  <a:pt x="119" y="331"/>
                  <a:pt x="119" y="331"/>
                  <a:pt x="119" y="331"/>
                </a:cubicBezTo>
                <a:cubicBezTo>
                  <a:pt x="119" y="291"/>
                  <a:pt x="119" y="291"/>
                  <a:pt x="119" y="291"/>
                </a:cubicBezTo>
                <a:cubicBezTo>
                  <a:pt x="66" y="291"/>
                  <a:pt x="66" y="291"/>
                  <a:pt x="66" y="291"/>
                </a:cubicBezTo>
                <a:close/>
                <a:moveTo>
                  <a:pt x="305" y="225"/>
                </a:moveTo>
                <a:cubicBezTo>
                  <a:pt x="305" y="265"/>
                  <a:pt x="305" y="265"/>
                  <a:pt x="305" y="265"/>
                </a:cubicBezTo>
                <a:cubicBezTo>
                  <a:pt x="358" y="265"/>
                  <a:pt x="358" y="265"/>
                  <a:pt x="358" y="265"/>
                </a:cubicBezTo>
                <a:cubicBezTo>
                  <a:pt x="358" y="225"/>
                  <a:pt x="358" y="225"/>
                  <a:pt x="358" y="225"/>
                </a:cubicBezTo>
                <a:cubicBezTo>
                  <a:pt x="305" y="225"/>
                  <a:pt x="305" y="225"/>
                  <a:pt x="305" y="225"/>
                </a:cubicBezTo>
                <a:close/>
                <a:moveTo>
                  <a:pt x="225" y="225"/>
                </a:moveTo>
                <a:cubicBezTo>
                  <a:pt x="225" y="265"/>
                  <a:pt x="225" y="265"/>
                  <a:pt x="225" y="265"/>
                </a:cubicBezTo>
                <a:cubicBezTo>
                  <a:pt x="278" y="265"/>
                  <a:pt x="278" y="265"/>
                  <a:pt x="278" y="265"/>
                </a:cubicBezTo>
                <a:cubicBezTo>
                  <a:pt x="278" y="225"/>
                  <a:pt x="278" y="225"/>
                  <a:pt x="278" y="225"/>
                </a:cubicBezTo>
                <a:cubicBezTo>
                  <a:pt x="225" y="225"/>
                  <a:pt x="225" y="225"/>
                  <a:pt x="225" y="225"/>
                </a:cubicBezTo>
                <a:close/>
                <a:moveTo>
                  <a:pt x="146" y="225"/>
                </a:moveTo>
                <a:cubicBezTo>
                  <a:pt x="146" y="265"/>
                  <a:pt x="146" y="265"/>
                  <a:pt x="146" y="265"/>
                </a:cubicBezTo>
                <a:cubicBezTo>
                  <a:pt x="199" y="265"/>
                  <a:pt x="199" y="265"/>
                  <a:pt x="199" y="265"/>
                </a:cubicBezTo>
                <a:cubicBezTo>
                  <a:pt x="199" y="225"/>
                  <a:pt x="199" y="225"/>
                  <a:pt x="199" y="225"/>
                </a:cubicBezTo>
                <a:cubicBezTo>
                  <a:pt x="146" y="225"/>
                  <a:pt x="146" y="225"/>
                  <a:pt x="146" y="225"/>
                </a:cubicBezTo>
                <a:close/>
                <a:moveTo>
                  <a:pt x="66" y="225"/>
                </a:moveTo>
                <a:cubicBezTo>
                  <a:pt x="66" y="265"/>
                  <a:pt x="66" y="265"/>
                  <a:pt x="66" y="265"/>
                </a:cubicBezTo>
                <a:cubicBezTo>
                  <a:pt x="119" y="265"/>
                  <a:pt x="119" y="265"/>
                  <a:pt x="119" y="265"/>
                </a:cubicBezTo>
                <a:cubicBezTo>
                  <a:pt x="119" y="225"/>
                  <a:pt x="119" y="225"/>
                  <a:pt x="119" y="225"/>
                </a:cubicBezTo>
                <a:cubicBezTo>
                  <a:pt x="66" y="225"/>
                  <a:pt x="66" y="225"/>
                  <a:pt x="66" y="225"/>
                </a:cubicBezTo>
                <a:close/>
                <a:moveTo>
                  <a:pt x="305" y="159"/>
                </a:moveTo>
                <a:cubicBezTo>
                  <a:pt x="305" y="198"/>
                  <a:pt x="305" y="198"/>
                  <a:pt x="305" y="198"/>
                </a:cubicBezTo>
                <a:cubicBezTo>
                  <a:pt x="358" y="198"/>
                  <a:pt x="358" y="198"/>
                  <a:pt x="358" y="198"/>
                </a:cubicBezTo>
                <a:cubicBezTo>
                  <a:pt x="358" y="159"/>
                  <a:pt x="358" y="159"/>
                  <a:pt x="358" y="159"/>
                </a:cubicBezTo>
                <a:cubicBezTo>
                  <a:pt x="305" y="159"/>
                  <a:pt x="305" y="159"/>
                  <a:pt x="305" y="159"/>
                </a:cubicBezTo>
                <a:close/>
                <a:moveTo>
                  <a:pt x="225" y="159"/>
                </a:moveTo>
                <a:cubicBezTo>
                  <a:pt x="225" y="198"/>
                  <a:pt x="225" y="198"/>
                  <a:pt x="225" y="198"/>
                </a:cubicBezTo>
                <a:cubicBezTo>
                  <a:pt x="278" y="198"/>
                  <a:pt x="278" y="198"/>
                  <a:pt x="278" y="198"/>
                </a:cubicBezTo>
                <a:cubicBezTo>
                  <a:pt x="278" y="159"/>
                  <a:pt x="278" y="159"/>
                  <a:pt x="278" y="159"/>
                </a:cubicBezTo>
                <a:cubicBezTo>
                  <a:pt x="225" y="159"/>
                  <a:pt x="225" y="159"/>
                  <a:pt x="225" y="159"/>
                </a:cubicBezTo>
                <a:close/>
                <a:moveTo>
                  <a:pt x="146" y="159"/>
                </a:moveTo>
                <a:cubicBezTo>
                  <a:pt x="146" y="198"/>
                  <a:pt x="146" y="198"/>
                  <a:pt x="146" y="198"/>
                </a:cubicBezTo>
                <a:cubicBezTo>
                  <a:pt x="199" y="198"/>
                  <a:pt x="199" y="198"/>
                  <a:pt x="199" y="198"/>
                </a:cubicBezTo>
                <a:cubicBezTo>
                  <a:pt x="199" y="159"/>
                  <a:pt x="199" y="159"/>
                  <a:pt x="199" y="159"/>
                </a:cubicBezTo>
                <a:cubicBezTo>
                  <a:pt x="146" y="159"/>
                  <a:pt x="146" y="159"/>
                  <a:pt x="146" y="159"/>
                </a:cubicBezTo>
                <a:close/>
                <a:moveTo>
                  <a:pt x="66" y="159"/>
                </a:moveTo>
                <a:cubicBezTo>
                  <a:pt x="66" y="198"/>
                  <a:pt x="66" y="198"/>
                  <a:pt x="66" y="198"/>
                </a:cubicBezTo>
                <a:cubicBezTo>
                  <a:pt x="119" y="198"/>
                  <a:pt x="119" y="198"/>
                  <a:pt x="119" y="198"/>
                </a:cubicBezTo>
                <a:cubicBezTo>
                  <a:pt x="119" y="159"/>
                  <a:pt x="119" y="159"/>
                  <a:pt x="119" y="159"/>
                </a:cubicBezTo>
                <a:cubicBezTo>
                  <a:pt x="66" y="159"/>
                  <a:pt x="66" y="159"/>
                  <a:pt x="66" y="159"/>
                </a:cubicBezTo>
                <a:close/>
                <a:moveTo>
                  <a:pt x="212" y="132"/>
                </a:moveTo>
                <a:cubicBezTo>
                  <a:pt x="40" y="132"/>
                  <a:pt x="40" y="132"/>
                  <a:pt x="40" y="132"/>
                </a:cubicBezTo>
                <a:cubicBezTo>
                  <a:pt x="40" y="357"/>
                  <a:pt x="40" y="357"/>
                  <a:pt x="40" y="357"/>
                </a:cubicBezTo>
                <a:cubicBezTo>
                  <a:pt x="212" y="357"/>
                  <a:pt x="212" y="357"/>
                  <a:pt x="212" y="357"/>
                </a:cubicBezTo>
                <a:cubicBezTo>
                  <a:pt x="384" y="357"/>
                  <a:pt x="384" y="357"/>
                  <a:pt x="384" y="357"/>
                </a:cubicBezTo>
                <a:cubicBezTo>
                  <a:pt x="384" y="132"/>
                  <a:pt x="384" y="132"/>
                  <a:pt x="384" y="132"/>
                </a:cubicBezTo>
                <a:lnTo>
                  <a:pt x="212" y="13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4" name="Freeform 15"/>
          <p:cNvSpPr>
            <a:spLocks/>
          </p:cNvSpPr>
          <p:nvPr userDrawn="1"/>
        </p:nvSpPr>
        <p:spPr bwMode="auto">
          <a:xfrm>
            <a:off x="7041074" y="4928329"/>
            <a:ext cx="392296" cy="392297"/>
          </a:xfrm>
          <a:custGeom>
            <a:avLst/>
            <a:gdLst>
              <a:gd name="T0" fmla="*/ 333 w 426"/>
              <a:gd name="T1" fmla="*/ 333 h 426"/>
              <a:gd name="T2" fmla="*/ 346 w 426"/>
              <a:gd name="T3" fmla="*/ 333 h 426"/>
              <a:gd name="T4" fmla="*/ 346 w 426"/>
              <a:gd name="T5" fmla="*/ 266 h 426"/>
              <a:gd name="T6" fmla="*/ 340 w 426"/>
              <a:gd name="T7" fmla="*/ 252 h 426"/>
              <a:gd name="T8" fmla="*/ 326 w 426"/>
              <a:gd name="T9" fmla="*/ 246 h 426"/>
              <a:gd name="T10" fmla="*/ 233 w 426"/>
              <a:gd name="T11" fmla="*/ 246 h 426"/>
              <a:gd name="T12" fmla="*/ 233 w 426"/>
              <a:gd name="T13" fmla="*/ 333 h 426"/>
              <a:gd name="T14" fmla="*/ 246 w 426"/>
              <a:gd name="T15" fmla="*/ 333 h 426"/>
              <a:gd name="T16" fmla="*/ 273 w 426"/>
              <a:gd name="T17" fmla="*/ 360 h 426"/>
              <a:gd name="T18" fmla="*/ 273 w 426"/>
              <a:gd name="T19" fmla="*/ 400 h 426"/>
              <a:gd name="T20" fmla="*/ 246 w 426"/>
              <a:gd name="T21" fmla="*/ 426 h 426"/>
              <a:gd name="T22" fmla="*/ 180 w 426"/>
              <a:gd name="T23" fmla="*/ 426 h 426"/>
              <a:gd name="T24" fmla="*/ 153 w 426"/>
              <a:gd name="T25" fmla="*/ 400 h 426"/>
              <a:gd name="T26" fmla="*/ 153 w 426"/>
              <a:gd name="T27" fmla="*/ 360 h 426"/>
              <a:gd name="T28" fmla="*/ 180 w 426"/>
              <a:gd name="T29" fmla="*/ 333 h 426"/>
              <a:gd name="T30" fmla="*/ 193 w 426"/>
              <a:gd name="T31" fmla="*/ 333 h 426"/>
              <a:gd name="T32" fmla="*/ 193 w 426"/>
              <a:gd name="T33" fmla="*/ 246 h 426"/>
              <a:gd name="T34" fmla="*/ 100 w 426"/>
              <a:gd name="T35" fmla="*/ 246 h 426"/>
              <a:gd name="T36" fmla="*/ 86 w 426"/>
              <a:gd name="T37" fmla="*/ 252 h 426"/>
              <a:gd name="T38" fmla="*/ 80 w 426"/>
              <a:gd name="T39" fmla="*/ 266 h 426"/>
              <a:gd name="T40" fmla="*/ 80 w 426"/>
              <a:gd name="T41" fmla="*/ 333 h 426"/>
              <a:gd name="T42" fmla="*/ 93 w 426"/>
              <a:gd name="T43" fmla="*/ 333 h 426"/>
              <a:gd name="T44" fmla="*/ 120 w 426"/>
              <a:gd name="T45" fmla="*/ 360 h 426"/>
              <a:gd name="T46" fmla="*/ 120 w 426"/>
              <a:gd name="T47" fmla="*/ 400 h 426"/>
              <a:gd name="T48" fmla="*/ 93 w 426"/>
              <a:gd name="T49" fmla="*/ 426 h 426"/>
              <a:gd name="T50" fmla="*/ 27 w 426"/>
              <a:gd name="T51" fmla="*/ 426 h 426"/>
              <a:gd name="T52" fmla="*/ 0 w 426"/>
              <a:gd name="T53" fmla="*/ 400 h 426"/>
              <a:gd name="T54" fmla="*/ 0 w 426"/>
              <a:gd name="T55" fmla="*/ 360 h 426"/>
              <a:gd name="T56" fmla="*/ 27 w 426"/>
              <a:gd name="T57" fmla="*/ 333 h 426"/>
              <a:gd name="T58" fmla="*/ 40 w 426"/>
              <a:gd name="T59" fmla="*/ 333 h 426"/>
              <a:gd name="T60" fmla="*/ 40 w 426"/>
              <a:gd name="T61" fmla="*/ 266 h 426"/>
              <a:gd name="T62" fmla="*/ 58 w 426"/>
              <a:gd name="T63" fmla="*/ 224 h 426"/>
              <a:gd name="T64" fmla="*/ 100 w 426"/>
              <a:gd name="T65" fmla="*/ 207 h 426"/>
              <a:gd name="T66" fmla="*/ 193 w 426"/>
              <a:gd name="T67" fmla="*/ 207 h 426"/>
              <a:gd name="T68" fmla="*/ 193 w 426"/>
              <a:gd name="T69" fmla="*/ 120 h 426"/>
              <a:gd name="T70" fmla="*/ 146 w 426"/>
              <a:gd name="T71" fmla="*/ 120 h 426"/>
              <a:gd name="T72" fmla="*/ 120 w 426"/>
              <a:gd name="T73" fmla="*/ 93 h 426"/>
              <a:gd name="T74" fmla="*/ 120 w 426"/>
              <a:gd name="T75" fmla="*/ 27 h 426"/>
              <a:gd name="T76" fmla="*/ 146 w 426"/>
              <a:gd name="T77" fmla="*/ 0 h 426"/>
              <a:gd name="T78" fmla="*/ 280 w 426"/>
              <a:gd name="T79" fmla="*/ 0 h 426"/>
              <a:gd name="T80" fmla="*/ 306 w 426"/>
              <a:gd name="T81" fmla="*/ 27 h 426"/>
              <a:gd name="T82" fmla="*/ 306 w 426"/>
              <a:gd name="T83" fmla="*/ 93 h 426"/>
              <a:gd name="T84" fmla="*/ 280 w 426"/>
              <a:gd name="T85" fmla="*/ 120 h 426"/>
              <a:gd name="T86" fmla="*/ 233 w 426"/>
              <a:gd name="T87" fmla="*/ 120 h 426"/>
              <a:gd name="T88" fmla="*/ 233 w 426"/>
              <a:gd name="T89" fmla="*/ 207 h 426"/>
              <a:gd name="T90" fmla="*/ 326 w 426"/>
              <a:gd name="T91" fmla="*/ 207 h 426"/>
              <a:gd name="T92" fmla="*/ 369 w 426"/>
              <a:gd name="T93" fmla="*/ 224 h 426"/>
              <a:gd name="T94" fmla="*/ 386 w 426"/>
              <a:gd name="T95" fmla="*/ 266 h 426"/>
              <a:gd name="T96" fmla="*/ 386 w 426"/>
              <a:gd name="T97" fmla="*/ 333 h 426"/>
              <a:gd name="T98" fmla="*/ 400 w 426"/>
              <a:gd name="T99" fmla="*/ 333 h 426"/>
              <a:gd name="T100" fmla="*/ 426 w 426"/>
              <a:gd name="T101" fmla="*/ 360 h 426"/>
              <a:gd name="T102" fmla="*/ 426 w 426"/>
              <a:gd name="T103" fmla="*/ 400 h 426"/>
              <a:gd name="T104" fmla="*/ 400 w 426"/>
              <a:gd name="T105" fmla="*/ 426 h 426"/>
              <a:gd name="T106" fmla="*/ 333 w 426"/>
              <a:gd name="T107" fmla="*/ 426 h 426"/>
              <a:gd name="T108" fmla="*/ 306 w 426"/>
              <a:gd name="T109" fmla="*/ 400 h 426"/>
              <a:gd name="T110" fmla="*/ 306 w 426"/>
              <a:gd name="T111" fmla="*/ 360 h 426"/>
              <a:gd name="T112" fmla="*/ 333 w 426"/>
              <a:gd name="T113" fmla="*/ 33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6" h="426">
                <a:moveTo>
                  <a:pt x="333" y="333"/>
                </a:moveTo>
                <a:cubicBezTo>
                  <a:pt x="346" y="333"/>
                  <a:pt x="346" y="333"/>
                  <a:pt x="346" y="333"/>
                </a:cubicBezTo>
                <a:cubicBezTo>
                  <a:pt x="346" y="266"/>
                  <a:pt x="346" y="266"/>
                  <a:pt x="346" y="266"/>
                </a:cubicBezTo>
                <a:cubicBezTo>
                  <a:pt x="346" y="261"/>
                  <a:pt x="344" y="256"/>
                  <a:pt x="340" y="252"/>
                </a:cubicBezTo>
                <a:cubicBezTo>
                  <a:pt x="337" y="249"/>
                  <a:pt x="332" y="246"/>
                  <a:pt x="326" y="246"/>
                </a:cubicBezTo>
                <a:cubicBezTo>
                  <a:pt x="233" y="246"/>
                  <a:pt x="233" y="246"/>
                  <a:pt x="233" y="246"/>
                </a:cubicBezTo>
                <a:cubicBezTo>
                  <a:pt x="233" y="333"/>
                  <a:pt x="233" y="333"/>
                  <a:pt x="233" y="333"/>
                </a:cubicBezTo>
                <a:cubicBezTo>
                  <a:pt x="246" y="333"/>
                  <a:pt x="246" y="333"/>
                  <a:pt x="246" y="333"/>
                </a:cubicBezTo>
                <a:cubicBezTo>
                  <a:pt x="261" y="333"/>
                  <a:pt x="273" y="345"/>
                  <a:pt x="273" y="360"/>
                </a:cubicBezTo>
                <a:cubicBezTo>
                  <a:pt x="273" y="400"/>
                  <a:pt x="273" y="400"/>
                  <a:pt x="273" y="400"/>
                </a:cubicBezTo>
                <a:cubicBezTo>
                  <a:pt x="273" y="414"/>
                  <a:pt x="261" y="426"/>
                  <a:pt x="246" y="426"/>
                </a:cubicBezTo>
                <a:cubicBezTo>
                  <a:pt x="180" y="426"/>
                  <a:pt x="180" y="426"/>
                  <a:pt x="180" y="426"/>
                </a:cubicBezTo>
                <a:cubicBezTo>
                  <a:pt x="165" y="426"/>
                  <a:pt x="153" y="414"/>
                  <a:pt x="153" y="400"/>
                </a:cubicBezTo>
                <a:cubicBezTo>
                  <a:pt x="153" y="360"/>
                  <a:pt x="153" y="360"/>
                  <a:pt x="153" y="360"/>
                </a:cubicBezTo>
                <a:cubicBezTo>
                  <a:pt x="153" y="345"/>
                  <a:pt x="165" y="333"/>
                  <a:pt x="180" y="333"/>
                </a:cubicBezTo>
                <a:cubicBezTo>
                  <a:pt x="193" y="333"/>
                  <a:pt x="193" y="333"/>
                  <a:pt x="193" y="333"/>
                </a:cubicBezTo>
                <a:cubicBezTo>
                  <a:pt x="193" y="246"/>
                  <a:pt x="193" y="246"/>
                  <a:pt x="193" y="246"/>
                </a:cubicBezTo>
                <a:cubicBezTo>
                  <a:pt x="100" y="246"/>
                  <a:pt x="100" y="246"/>
                  <a:pt x="100" y="246"/>
                </a:cubicBezTo>
                <a:cubicBezTo>
                  <a:pt x="94" y="246"/>
                  <a:pt x="89" y="249"/>
                  <a:pt x="86" y="252"/>
                </a:cubicBezTo>
                <a:cubicBezTo>
                  <a:pt x="82" y="256"/>
                  <a:pt x="80" y="261"/>
                  <a:pt x="80" y="266"/>
                </a:cubicBezTo>
                <a:cubicBezTo>
                  <a:pt x="80" y="333"/>
                  <a:pt x="80" y="333"/>
                  <a:pt x="80" y="333"/>
                </a:cubicBezTo>
                <a:cubicBezTo>
                  <a:pt x="93" y="333"/>
                  <a:pt x="93" y="333"/>
                  <a:pt x="93" y="333"/>
                </a:cubicBezTo>
                <a:cubicBezTo>
                  <a:pt x="108" y="333"/>
                  <a:pt x="120" y="345"/>
                  <a:pt x="120" y="360"/>
                </a:cubicBezTo>
                <a:cubicBezTo>
                  <a:pt x="120" y="400"/>
                  <a:pt x="120" y="400"/>
                  <a:pt x="120" y="400"/>
                </a:cubicBezTo>
                <a:cubicBezTo>
                  <a:pt x="120" y="414"/>
                  <a:pt x="108" y="426"/>
                  <a:pt x="93" y="426"/>
                </a:cubicBezTo>
                <a:cubicBezTo>
                  <a:pt x="27" y="426"/>
                  <a:pt x="27" y="426"/>
                  <a:pt x="27" y="426"/>
                </a:cubicBezTo>
                <a:cubicBezTo>
                  <a:pt x="12" y="426"/>
                  <a:pt x="0" y="414"/>
                  <a:pt x="0" y="400"/>
                </a:cubicBezTo>
                <a:cubicBezTo>
                  <a:pt x="0" y="360"/>
                  <a:pt x="0" y="360"/>
                  <a:pt x="0" y="360"/>
                </a:cubicBezTo>
                <a:cubicBezTo>
                  <a:pt x="0" y="345"/>
                  <a:pt x="12" y="333"/>
                  <a:pt x="27" y="333"/>
                </a:cubicBezTo>
                <a:cubicBezTo>
                  <a:pt x="40" y="333"/>
                  <a:pt x="40" y="333"/>
                  <a:pt x="40" y="333"/>
                </a:cubicBezTo>
                <a:cubicBezTo>
                  <a:pt x="40" y="266"/>
                  <a:pt x="40" y="266"/>
                  <a:pt x="40" y="266"/>
                </a:cubicBezTo>
                <a:cubicBezTo>
                  <a:pt x="40" y="250"/>
                  <a:pt x="47" y="235"/>
                  <a:pt x="58" y="224"/>
                </a:cubicBezTo>
                <a:cubicBezTo>
                  <a:pt x="68" y="213"/>
                  <a:pt x="83" y="207"/>
                  <a:pt x="100" y="207"/>
                </a:cubicBezTo>
                <a:cubicBezTo>
                  <a:pt x="193" y="207"/>
                  <a:pt x="193" y="207"/>
                  <a:pt x="193" y="207"/>
                </a:cubicBezTo>
                <a:cubicBezTo>
                  <a:pt x="193" y="120"/>
                  <a:pt x="193" y="120"/>
                  <a:pt x="193" y="120"/>
                </a:cubicBezTo>
                <a:cubicBezTo>
                  <a:pt x="146" y="120"/>
                  <a:pt x="146" y="120"/>
                  <a:pt x="146" y="120"/>
                </a:cubicBezTo>
                <a:cubicBezTo>
                  <a:pt x="132" y="120"/>
                  <a:pt x="120" y="108"/>
                  <a:pt x="120" y="93"/>
                </a:cubicBezTo>
                <a:cubicBezTo>
                  <a:pt x="120" y="27"/>
                  <a:pt x="120" y="27"/>
                  <a:pt x="120" y="27"/>
                </a:cubicBezTo>
                <a:cubicBezTo>
                  <a:pt x="120" y="12"/>
                  <a:pt x="132" y="0"/>
                  <a:pt x="146" y="0"/>
                </a:cubicBezTo>
                <a:cubicBezTo>
                  <a:pt x="280" y="0"/>
                  <a:pt x="280" y="0"/>
                  <a:pt x="280" y="0"/>
                </a:cubicBezTo>
                <a:cubicBezTo>
                  <a:pt x="294" y="0"/>
                  <a:pt x="306" y="12"/>
                  <a:pt x="306" y="27"/>
                </a:cubicBezTo>
                <a:cubicBezTo>
                  <a:pt x="306" y="93"/>
                  <a:pt x="306" y="93"/>
                  <a:pt x="306" y="93"/>
                </a:cubicBezTo>
                <a:cubicBezTo>
                  <a:pt x="306" y="108"/>
                  <a:pt x="294" y="120"/>
                  <a:pt x="280" y="120"/>
                </a:cubicBezTo>
                <a:cubicBezTo>
                  <a:pt x="233" y="120"/>
                  <a:pt x="233" y="120"/>
                  <a:pt x="233" y="120"/>
                </a:cubicBezTo>
                <a:cubicBezTo>
                  <a:pt x="233" y="207"/>
                  <a:pt x="233" y="207"/>
                  <a:pt x="233" y="207"/>
                </a:cubicBezTo>
                <a:cubicBezTo>
                  <a:pt x="326" y="207"/>
                  <a:pt x="326" y="207"/>
                  <a:pt x="326" y="207"/>
                </a:cubicBezTo>
                <a:cubicBezTo>
                  <a:pt x="343" y="207"/>
                  <a:pt x="358" y="213"/>
                  <a:pt x="369" y="224"/>
                </a:cubicBezTo>
                <a:cubicBezTo>
                  <a:pt x="380" y="235"/>
                  <a:pt x="386" y="250"/>
                  <a:pt x="386" y="266"/>
                </a:cubicBezTo>
                <a:cubicBezTo>
                  <a:pt x="386" y="333"/>
                  <a:pt x="386" y="333"/>
                  <a:pt x="386" y="333"/>
                </a:cubicBezTo>
                <a:cubicBezTo>
                  <a:pt x="400" y="333"/>
                  <a:pt x="400" y="333"/>
                  <a:pt x="400" y="333"/>
                </a:cubicBezTo>
                <a:cubicBezTo>
                  <a:pt x="414" y="333"/>
                  <a:pt x="426" y="345"/>
                  <a:pt x="426" y="360"/>
                </a:cubicBezTo>
                <a:cubicBezTo>
                  <a:pt x="426" y="400"/>
                  <a:pt x="426" y="400"/>
                  <a:pt x="426" y="400"/>
                </a:cubicBezTo>
                <a:cubicBezTo>
                  <a:pt x="426" y="414"/>
                  <a:pt x="414" y="426"/>
                  <a:pt x="400" y="426"/>
                </a:cubicBezTo>
                <a:cubicBezTo>
                  <a:pt x="333" y="426"/>
                  <a:pt x="333" y="426"/>
                  <a:pt x="333" y="426"/>
                </a:cubicBezTo>
                <a:cubicBezTo>
                  <a:pt x="318" y="426"/>
                  <a:pt x="306" y="414"/>
                  <a:pt x="306" y="400"/>
                </a:cubicBezTo>
                <a:cubicBezTo>
                  <a:pt x="306" y="360"/>
                  <a:pt x="306" y="360"/>
                  <a:pt x="306" y="360"/>
                </a:cubicBezTo>
                <a:cubicBezTo>
                  <a:pt x="306" y="345"/>
                  <a:pt x="318" y="333"/>
                  <a:pt x="333" y="33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5" name="Freeform 15"/>
          <p:cNvSpPr>
            <a:spLocks noEditPoints="1"/>
          </p:cNvSpPr>
          <p:nvPr userDrawn="1"/>
        </p:nvSpPr>
        <p:spPr bwMode="auto">
          <a:xfrm>
            <a:off x="7095338" y="1452579"/>
            <a:ext cx="283768" cy="379217"/>
          </a:xfrm>
          <a:custGeom>
            <a:avLst/>
            <a:gdLst>
              <a:gd name="T0" fmla="*/ 226 w 339"/>
              <a:gd name="T1" fmla="*/ 0 h 453"/>
              <a:gd name="T2" fmla="*/ 339 w 339"/>
              <a:gd name="T3" fmla="*/ 113 h 453"/>
              <a:gd name="T4" fmla="*/ 269 w 339"/>
              <a:gd name="T5" fmla="*/ 113 h 453"/>
              <a:gd name="T6" fmla="*/ 226 w 339"/>
              <a:gd name="T7" fmla="*/ 70 h 453"/>
              <a:gd name="T8" fmla="*/ 226 w 339"/>
              <a:gd name="T9" fmla="*/ 0 h 453"/>
              <a:gd name="T10" fmla="*/ 42 w 339"/>
              <a:gd name="T11" fmla="*/ 0 h 453"/>
              <a:gd name="T12" fmla="*/ 0 w 339"/>
              <a:gd name="T13" fmla="*/ 42 h 453"/>
              <a:gd name="T14" fmla="*/ 0 w 339"/>
              <a:gd name="T15" fmla="*/ 410 h 453"/>
              <a:gd name="T16" fmla="*/ 42 w 339"/>
              <a:gd name="T17" fmla="*/ 453 h 453"/>
              <a:gd name="T18" fmla="*/ 297 w 339"/>
              <a:gd name="T19" fmla="*/ 453 h 453"/>
              <a:gd name="T20" fmla="*/ 339 w 339"/>
              <a:gd name="T21" fmla="*/ 410 h 453"/>
              <a:gd name="T22" fmla="*/ 339 w 339"/>
              <a:gd name="T23" fmla="*/ 141 h 453"/>
              <a:gd name="T24" fmla="*/ 269 w 339"/>
              <a:gd name="T25" fmla="*/ 141 h 453"/>
              <a:gd name="T26" fmla="*/ 198 w 339"/>
              <a:gd name="T27" fmla="*/ 70 h 453"/>
              <a:gd name="T28" fmla="*/ 198 w 339"/>
              <a:gd name="T29" fmla="*/ 0 h 453"/>
              <a:gd name="T30" fmla="*/ 42 w 339"/>
              <a:gd name="T3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9" h="453">
                <a:moveTo>
                  <a:pt x="226" y="0"/>
                </a:moveTo>
                <a:cubicBezTo>
                  <a:pt x="339" y="113"/>
                  <a:pt x="339" y="113"/>
                  <a:pt x="339" y="113"/>
                </a:cubicBezTo>
                <a:cubicBezTo>
                  <a:pt x="269" y="113"/>
                  <a:pt x="269" y="113"/>
                  <a:pt x="269" y="113"/>
                </a:cubicBezTo>
                <a:cubicBezTo>
                  <a:pt x="245" y="113"/>
                  <a:pt x="226" y="94"/>
                  <a:pt x="226" y="70"/>
                </a:cubicBezTo>
                <a:cubicBezTo>
                  <a:pt x="226" y="0"/>
                  <a:pt x="226" y="0"/>
                  <a:pt x="226" y="0"/>
                </a:cubicBezTo>
                <a:close/>
                <a:moveTo>
                  <a:pt x="42" y="0"/>
                </a:moveTo>
                <a:cubicBezTo>
                  <a:pt x="19" y="0"/>
                  <a:pt x="0" y="19"/>
                  <a:pt x="0" y="42"/>
                </a:cubicBezTo>
                <a:cubicBezTo>
                  <a:pt x="0" y="410"/>
                  <a:pt x="0" y="410"/>
                  <a:pt x="0" y="410"/>
                </a:cubicBezTo>
                <a:cubicBezTo>
                  <a:pt x="0" y="433"/>
                  <a:pt x="19" y="453"/>
                  <a:pt x="42" y="453"/>
                </a:cubicBezTo>
                <a:cubicBezTo>
                  <a:pt x="297" y="453"/>
                  <a:pt x="297" y="453"/>
                  <a:pt x="297" y="453"/>
                </a:cubicBezTo>
                <a:cubicBezTo>
                  <a:pt x="320" y="453"/>
                  <a:pt x="339" y="433"/>
                  <a:pt x="339" y="410"/>
                </a:cubicBezTo>
                <a:cubicBezTo>
                  <a:pt x="339" y="141"/>
                  <a:pt x="339" y="141"/>
                  <a:pt x="339" y="141"/>
                </a:cubicBezTo>
                <a:cubicBezTo>
                  <a:pt x="269" y="141"/>
                  <a:pt x="269" y="141"/>
                  <a:pt x="269" y="141"/>
                </a:cubicBezTo>
                <a:cubicBezTo>
                  <a:pt x="230" y="141"/>
                  <a:pt x="198" y="109"/>
                  <a:pt x="198" y="70"/>
                </a:cubicBezTo>
                <a:cubicBezTo>
                  <a:pt x="198" y="0"/>
                  <a:pt x="198" y="0"/>
                  <a:pt x="198" y="0"/>
                </a:cubicBezTo>
                <a:lnTo>
                  <a:pt x="4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6" name="Freeform 37"/>
          <p:cNvSpPr>
            <a:spLocks noEditPoints="1"/>
          </p:cNvSpPr>
          <p:nvPr userDrawn="1"/>
        </p:nvSpPr>
        <p:spPr bwMode="auto">
          <a:xfrm>
            <a:off x="7072837" y="2314101"/>
            <a:ext cx="328771" cy="327657"/>
          </a:xfrm>
          <a:custGeom>
            <a:avLst/>
            <a:gdLst>
              <a:gd name="T0" fmla="*/ 40 w 422"/>
              <a:gd name="T1" fmla="*/ 171 h 421"/>
              <a:gd name="T2" fmla="*/ 277 w 422"/>
              <a:gd name="T3" fmla="*/ 171 h 421"/>
              <a:gd name="T4" fmla="*/ 316 w 422"/>
              <a:gd name="T5" fmla="*/ 210 h 421"/>
              <a:gd name="T6" fmla="*/ 316 w 422"/>
              <a:gd name="T7" fmla="*/ 247 h 421"/>
              <a:gd name="T8" fmla="*/ 380 w 422"/>
              <a:gd name="T9" fmla="*/ 202 h 421"/>
              <a:gd name="T10" fmla="*/ 417 w 422"/>
              <a:gd name="T11" fmla="*/ 209 h 421"/>
              <a:gd name="T12" fmla="*/ 422 w 422"/>
              <a:gd name="T13" fmla="*/ 224 h 421"/>
              <a:gd name="T14" fmla="*/ 422 w 422"/>
              <a:gd name="T15" fmla="*/ 382 h 421"/>
              <a:gd name="T16" fmla="*/ 395 w 422"/>
              <a:gd name="T17" fmla="*/ 408 h 421"/>
              <a:gd name="T18" fmla="*/ 379 w 422"/>
              <a:gd name="T19" fmla="*/ 402 h 421"/>
              <a:gd name="T20" fmla="*/ 316 w 422"/>
              <a:gd name="T21" fmla="*/ 358 h 421"/>
              <a:gd name="T22" fmla="*/ 316 w 422"/>
              <a:gd name="T23" fmla="*/ 382 h 421"/>
              <a:gd name="T24" fmla="*/ 277 w 422"/>
              <a:gd name="T25" fmla="*/ 421 h 421"/>
              <a:gd name="T26" fmla="*/ 40 w 422"/>
              <a:gd name="T27" fmla="*/ 421 h 421"/>
              <a:gd name="T28" fmla="*/ 0 w 422"/>
              <a:gd name="T29" fmla="*/ 382 h 421"/>
              <a:gd name="T30" fmla="*/ 0 w 422"/>
              <a:gd name="T31" fmla="*/ 210 h 421"/>
              <a:gd name="T32" fmla="*/ 40 w 422"/>
              <a:gd name="T33" fmla="*/ 171 h 421"/>
              <a:gd name="T34" fmla="*/ 244 w 422"/>
              <a:gd name="T35" fmla="*/ 0 h 421"/>
              <a:gd name="T36" fmla="*/ 171 w 422"/>
              <a:gd name="T37" fmla="*/ 72 h 421"/>
              <a:gd name="T38" fmla="*/ 244 w 422"/>
              <a:gd name="T39" fmla="*/ 145 h 421"/>
              <a:gd name="T40" fmla="*/ 316 w 422"/>
              <a:gd name="T41" fmla="*/ 72 h 421"/>
              <a:gd name="T42" fmla="*/ 244 w 422"/>
              <a:gd name="T43" fmla="*/ 0 h 421"/>
              <a:gd name="T44" fmla="*/ 244 w 422"/>
              <a:gd name="T45" fmla="*/ 39 h 421"/>
              <a:gd name="T46" fmla="*/ 277 w 422"/>
              <a:gd name="T47" fmla="*/ 72 h 421"/>
              <a:gd name="T48" fmla="*/ 244 w 422"/>
              <a:gd name="T49" fmla="*/ 105 h 421"/>
              <a:gd name="T50" fmla="*/ 211 w 422"/>
              <a:gd name="T51" fmla="*/ 72 h 421"/>
              <a:gd name="T52" fmla="*/ 244 w 422"/>
              <a:gd name="T53" fmla="*/ 39 h 421"/>
              <a:gd name="T54" fmla="*/ 73 w 422"/>
              <a:gd name="T55" fmla="*/ 0 h 421"/>
              <a:gd name="T56" fmla="*/ 0 w 422"/>
              <a:gd name="T57" fmla="*/ 72 h 421"/>
              <a:gd name="T58" fmla="*/ 73 w 422"/>
              <a:gd name="T59" fmla="*/ 145 h 421"/>
              <a:gd name="T60" fmla="*/ 145 w 422"/>
              <a:gd name="T61" fmla="*/ 72 h 421"/>
              <a:gd name="T62" fmla="*/ 73 w 422"/>
              <a:gd name="T63" fmla="*/ 0 h 421"/>
              <a:gd name="T64" fmla="*/ 73 w 422"/>
              <a:gd name="T65" fmla="*/ 39 h 421"/>
              <a:gd name="T66" fmla="*/ 105 w 422"/>
              <a:gd name="T67" fmla="*/ 72 h 421"/>
              <a:gd name="T68" fmla="*/ 73 w 422"/>
              <a:gd name="T69" fmla="*/ 105 h 421"/>
              <a:gd name="T70" fmla="*/ 40 w 422"/>
              <a:gd name="T71" fmla="*/ 72 h 421"/>
              <a:gd name="T72" fmla="*/ 73 w 422"/>
              <a:gd name="T73" fmla="*/ 3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2" h="421">
                <a:moveTo>
                  <a:pt x="40" y="171"/>
                </a:moveTo>
                <a:cubicBezTo>
                  <a:pt x="277" y="171"/>
                  <a:pt x="277" y="171"/>
                  <a:pt x="277" y="171"/>
                </a:cubicBezTo>
                <a:cubicBezTo>
                  <a:pt x="299" y="171"/>
                  <a:pt x="316" y="189"/>
                  <a:pt x="316" y="210"/>
                </a:cubicBezTo>
                <a:cubicBezTo>
                  <a:pt x="316" y="247"/>
                  <a:pt x="316" y="247"/>
                  <a:pt x="316" y="247"/>
                </a:cubicBezTo>
                <a:cubicBezTo>
                  <a:pt x="380" y="202"/>
                  <a:pt x="380" y="202"/>
                  <a:pt x="380" y="202"/>
                </a:cubicBezTo>
                <a:cubicBezTo>
                  <a:pt x="392" y="194"/>
                  <a:pt x="409" y="197"/>
                  <a:pt x="417" y="209"/>
                </a:cubicBezTo>
                <a:cubicBezTo>
                  <a:pt x="420" y="213"/>
                  <a:pt x="422" y="218"/>
                  <a:pt x="422" y="224"/>
                </a:cubicBezTo>
                <a:cubicBezTo>
                  <a:pt x="422" y="382"/>
                  <a:pt x="422" y="382"/>
                  <a:pt x="422" y="382"/>
                </a:cubicBezTo>
                <a:cubicBezTo>
                  <a:pt x="422" y="396"/>
                  <a:pt x="410" y="408"/>
                  <a:pt x="395" y="408"/>
                </a:cubicBezTo>
                <a:cubicBezTo>
                  <a:pt x="389" y="408"/>
                  <a:pt x="383" y="406"/>
                  <a:pt x="379" y="402"/>
                </a:cubicBezTo>
                <a:cubicBezTo>
                  <a:pt x="316" y="358"/>
                  <a:pt x="316" y="358"/>
                  <a:pt x="316" y="358"/>
                </a:cubicBezTo>
                <a:cubicBezTo>
                  <a:pt x="316" y="382"/>
                  <a:pt x="316" y="382"/>
                  <a:pt x="316" y="382"/>
                </a:cubicBezTo>
                <a:cubicBezTo>
                  <a:pt x="316" y="404"/>
                  <a:pt x="299" y="421"/>
                  <a:pt x="277" y="421"/>
                </a:cubicBezTo>
                <a:cubicBezTo>
                  <a:pt x="40" y="421"/>
                  <a:pt x="40" y="421"/>
                  <a:pt x="40" y="421"/>
                </a:cubicBezTo>
                <a:cubicBezTo>
                  <a:pt x="18" y="421"/>
                  <a:pt x="0" y="404"/>
                  <a:pt x="0" y="382"/>
                </a:cubicBezTo>
                <a:cubicBezTo>
                  <a:pt x="0" y="210"/>
                  <a:pt x="0" y="210"/>
                  <a:pt x="0" y="210"/>
                </a:cubicBezTo>
                <a:cubicBezTo>
                  <a:pt x="0" y="189"/>
                  <a:pt x="18" y="171"/>
                  <a:pt x="40" y="171"/>
                </a:cubicBezTo>
                <a:close/>
                <a:moveTo>
                  <a:pt x="244" y="0"/>
                </a:moveTo>
                <a:cubicBezTo>
                  <a:pt x="204" y="0"/>
                  <a:pt x="171" y="32"/>
                  <a:pt x="171" y="72"/>
                </a:cubicBezTo>
                <a:cubicBezTo>
                  <a:pt x="171" y="112"/>
                  <a:pt x="204" y="145"/>
                  <a:pt x="244" y="145"/>
                </a:cubicBezTo>
                <a:cubicBezTo>
                  <a:pt x="284" y="145"/>
                  <a:pt x="316" y="112"/>
                  <a:pt x="316" y="72"/>
                </a:cubicBezTo>
                <a:cubicBezTo>
                  <a:pt x="316" y="32"/>
                  <a:pt x="284" y="0"/>
                  <a:pt x="244" y="0"/>
                </a:cubicBezTo>
                <a:close/>
                <a:moveTo>
                  <a:pt x="244" y="39"/>
                </a:moveTo>
                <a:cubicBezTo>
                  <a:pt x="262" y="39"/>
                  <a:pt x="277" y="54"/>
                  <a:pt x="277" y="72"/>
                </a:cubicBezTo>
                <a:cubicBezTo>
                  <a:pt x="277" y="90"/>
                  <a:pt x="262" y="105"/>
                  <a:pt x="244" y="105"/>
                </a:cubicBezTo>
                <a:cubicBezTo>
                  <a:pt x="226" y="105"/>
                  <a:pt x="211" y="90"/>
                  <a:pt x="211" y="72"/>
                </a:cubicBezTo>
                <a:cubicBezTo>
                  <a:pt x="211" y="54"/>
                  <a:pt x="226" y="39"/>
                  <a:pt x="244" y="39"/>
                </a:cubicBezTo>
                <a:close/>
                <a:moveTo>
                  <a:pt x="73" y="0"/>
                </a:moveTo>
                <a:cubicBezTo>
                  <a:pt x="32" y="0"/>
                  <a:pt x="0" y="32"/>
                  <a:pt x="0" y="72"/>
                </a:cubicBezTo>
                <a:cubicBezTo>
                  <a:pt x="0" y="112"/>
                  <a:pt x="32" y="145"/>
                  <a:pt x="73" y="145"/>
                </a:cubicBezTo>
                <a:cubicBezTo>
                  <a:pt x="113" y="145"/>
                  <a:pt x="145" y="112"/>
                  <a:pt x="145" y="72"/>
                </a:cubicBezTo>
                <a:cubicBezTo>
                  <a:pt x="145" y="32"/>
                  <a:pt x="113" y="0"/>
                  <a:pt x="73" y="0"/>
                </a:cubicBezTo>
                <a:close/>
                <a:moveTo>
                  <a:pt x="73" y="39"/>
                </a:moveTo>
                <a:cubicBezTo>
                  <a:pt x="91" y="39"/>
                  <a:pt x="105" y="54"/>
                  <a:pt x="105" y="72"/>
                </a:cubicBezTo>
                <a:cubicBezTo>
                  <a:pt x="105" y="90"/>
                  <a:pt x="91" y="105"/>
                  <a:pt x="73" y="105"/>
                </a:cubicBezTo>
                <a:cubicBezTo>
                  <a:pt x="54" y="105"/>
                  <a:pt x="40" y="90"/>
                  <a:pt x="40" y="72"/>
                </a:cubicBezTo>
                <a:cubicBezTo>
                  <a:pt x="40" y="54"/>
                  <a:pt x="54" y="39"/>
                  <a:pt x="73" y="3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7" name="Freeform 51"/>
          <p:cNvSpPr>
            <a:spLocks noEditPoints="1"/>
          </p:cNvSpPr>
          <p:nvPr userDrawn="1"/>
        </p:nvSpPr>
        <p:spPr bwMode="auto">
          <a:xfrm>
            <a:off x="7074230" y="3139266"/>
            <a:ext cx="325984" cy="359975"/>
          </a:xfrm>
          <a:custGeom>
            <a:avLst/>
            <a:gdLst>
              <a:gd name="T0" fmla="*/ 102 w 411"/>
              <a:gd name="T1" fmla="*/ 70 h 453"/>
              <a:gd name="T2" fmla="*/ 141 w 411"/>
              <a:gd name="T3" fmla="*/ 80 h 453"/>
              <a:gd name="T4" fmla="*/ 131 w 411"/>
              <a:gd name="T5" fmla="*/ 119 h 453"/>
              <a:gd name="T6" fmla="*/ 77 w 411"/>
              <a:gd name="T7" fmla="*/ 173 h 453"/>
              <a:gd name="T8" fmla="*/ 57 w 411"/>
              <a:gd name="T9" fmla="*/ 247 h 453"/>
              <a:gd name="T10" fmla="*/ 101 w 411"/>
              <a:gd name="T11" fmla="*/ 352 h 453"/>
              <a:gd name="T12" fmla="*/ 206 w 411"/>
              <a:gd name="T13" fmla="*/ 396 h 453"/>
              <a:gd name="T14" fmla="*/ 311 w 411"/>
              <a:gd name="T15" fmla="*/ 352 h 453"/>
              <a:gd name="T16" fmla="*/ 354 w 411"/>
              <a:gd name="T17" fmla="*/ 247 h 453"/>
              <a:gd name="T18" fmla="*/ 335 w 411"/>
              <a:gd name="T19" fmla="*/ 173 h 453"/>
              <a:gd name="T20" fmla="*/ 281 w 411"/>
              <a:gd name="T21" fmla="*/ 119 h 453"/>
              <a:gd name="T22" fmla="*/ 270 w 411"/>
              <a:gd name="T23" fmla="*/ 80 h 453"/>
              <a:gd name="T24" fmla="*/ 309 w 411"/>
              <a:gd name="T25" fmla="*/ 70 h 453"/>
              <a:gd name="T26" fmla="*/ 384 w 411"/>
              <a:gd name="T27" fmla="*/ 145 h 453"/>
              <a:gd name="T28" fmla="*/ 411 w 411"/>
              <a:gd name="T29" fmla="*/ 247 h 453"/>
              <a:gd name="T30" fmla="*/ 351 w 411"/>
              <a:gd name="T31" fmla="*/ 392 h 453"/>
              <a:gd name="T32" fmla="*/ 206 w 411"/>
              <a:gd name="T33" fmla="*/ 453 h 453"/>
              <a:gd name="T34" fmla="*/ 61 w 411"/>
              <a:gd name="T35" fmla="*/ 392 h 453"/>
              <a:gd name="T36" fmla="*/ 0 w 411"/>
              <a:gd name="T37" fmla="*/ 247 h 453"/>
              <a:gd name="T38" fmla="*/ 28 w 411"/>
              <a:gd name="T39" fmla="*/ 145 h 453"/>
              <a:gd name="T40" fmla="*/ 102 w 411"/>
              <a:gd name="T41" fmla="*/ 70 h 453"/>
              <a:gd name="T42" fmla="*/ 206 w 411"/>
              <a:gd name="T43" fmla="*/ 254 h 453"/>
              <a:gd name="T44" fmla="*/ 234 w 411"/>
              <a:gd name="T45" fmla="*/ 226 h 453"/>
              <a:gd name="T46" fmla="*/ 234 w 411"/>
              <a:gd name="T47" fmla="*/ 28 h 453"/>
              <a:gd name="T48" fmla="*/ 206 w 411"/>
              <a:gd name="T49" fmla="*/ 0 h 453"/>
              <a:gd name="T50" fmla="*/ 177 w 411"/>
              <a:gd name="T51" fmla="*/ 28 h 453"/>
              <a:gd name="T52" fmla="*/ 177 w 411"/>
              <a:gd name="T53" fmla="*/ 226 h 453"/>
              <a:gd name="T54" fmla="*/ 206 w 411"/>
              <a:gd name="T55" fmla="*/ 254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1" h="453">
                <a:moveTo>
                  <a:pt x="102" y="70"/>
                </a:moveTo>
                <a:cubicBezTo>
                  <a:pt x="116" y="62"/>
                  <a:pt x="133" y="67"/>
                  <a:pt x="141" y="80"/>
                </a:cubicBezTo>
                <a:cubicBezTo>
                  <a:pt x="149" y="94"/>
                  <a:pt x="144" y="111"/>
                  <a:pt x="131" y="119"/>
                </a:cubicBezTo>
                <a:cubicBezTo>
                  <a:pt x="108" y="132"/>
                  <a:pt x="90" y="151"/>
                  <a:pt x="77" y="173"/>
                </a:cubicBezTo>
                <a:cubicBezTo>
                  <a:pt x="64" y="195"/>
                  <a:pt x="57" y="220"/>
                  <a:pt x="57" y="247"/>
                </a:cubicBezTo>
                <a:cubicBezTo>
                  <a:pt x="57" y="288"/>
                  <a:pt x="74" y="326"/>
                  <a:pt x="101" y="352"/>
                </a:cubicBezTo>
                <a:cubicBezTo>
                  <a:pt x="128" y="379"/>
                  <a:pt x="165" y="396"/>
                  <a:pt x="206" y="396"/>
                </a:cubicBezTo>
                <a:cubicBezTo>
                  <a:pt x="247" y="396"/>
                  <a:pt x="284" y="379"/>
                  <a:pt x="311" y="352"/>
                </a:cubicBezTo>
                <a:cubicBezTo>
                  <a:pt x="338" y="326"/>
                  <a:pt x="354" y="288"/>
                  <a:pt x="354" y="247"/>
                </a:cubicBezTo>
                <a:cubicBezTo>
                  <a:pt x="354" y="220"/>
                  <a:pt x="347" y="195"/>
                  <a:pt x="335" y="173"/>
                </a:cubicBezTo>
                <a:cubicBezTo>
                  <a:pt x="322" y="151"/>
                  <a:pt x="303" y="132"/>
                  <a:pt x="281" y="119"/>
                </a:cubicBezTo>
                <a:cubicBezTo>
                  <a:pt x="267" y="111"/>
                  <a:pt x="263" y="94"/>
                  <a:pt x="270" y="80"/>
                </a:cubicBezTo>
                <a:cubicBezTo>
                  <a:pt x="278" y="67"/>
                  <a:pt x="296" y="62"/>
                  <a:pt x="309" y="70"/>
                </a:cubicBezTo>
                <a:cubicBezTo>
                  <a:pt x="340" y="88"/>
                  <a:pt x="366" y="114"/>
                  <a:pt x="384" y="145"/>
                </a:cubicBezTo>
                <a:cubicBezTo>
                  <a:pt x="401" y="176"/>
                  <a:pt x="411" y="210"/>
                  <a:pt x="411" y="247"/>
                </a:cubicBezTo>
                <a:cubicBezTo>
                  <a:pt x="411" y="304"/>
                  <a:pt x="388" y="355"/>
                  <a:pt x="351" y="392"/>
                </a:cubicBezTo>
                <a:cubicBezTo>
                  <a:pt x="314" y="430"/>
                  <a:pt x="262" y="453"/>
                  <a:pt x="206" y="453"/>
                </a:cubicBezTo>
                <a:cubicBezTo>
                  <a:pt x="149" y="453"/>
                  <a:pt x="98" y="430"/>
                  <a:pt x="61" y="392"/>
                </a:cubicBezTo>
                <a:cubicBezTo>
                  <a:pt x="23" y="355"/>
                  <a:pt x="0" y="304"/>
                  <a:pt x="0" y="247"/>
                </a:cubicBezTo>
                <a:cubicBezTo>
                  <a:pt x="0" y="210"/>
                  <a:pt x="10" y="176"/>
                  <a:pt x="28" y="145"/>
                </a:cubicBezTo>
                <a:cubicBezTo>
                  <a:pt x="46" y="114"/>
                  <a:pt x="71" y="88"/>
                  <a:pt x="102" y="70"/>
                </a:cubicBezTo>
                <a:close/>
                <a:moveTo>
                  <a:pt x="206" y="254"/>
                </a:moveTo>
                <a:cubicBezTo>
                  <a:pt x="221" y="254"/>
                  <a:pt x="234" y="242"/>
                  <a:pt x="234" y="226"/>
                </a:cubicBezTo>
                <a:cubicBezTo>
                  <a:pt x="234" y="28"/>
                  <a:pt x="234" y="28"/>
                  <a:pt x="234" y="28"/>
                </a:cubicBezTo>
                <a:cubicBezTo>
                  <a:pt x="234" y="12"/>
                  <a:pt x="221" y="0"/>
                  <a:pt x="206" y="0"/>
                </a:cubicBezTo>
                <a:cubicBezTo>
                  <a:pt x="190" y="0"/>
                  <a:pt x="177" y="13"/>
                  <a:pt x="177" y="28"/>
                </a:cubicBezTo>
                <a:cubicBezTo>
                  <a:pt x="177" y="226"/>
                  <a:pt x="177" y="226"/>
                  <a:pt x="177" y="226"/>
                </a:cubicBezTo>
                <a:cubicBezTo>
                  <a:pt x="177" y="242"/>
                  <a:pt x="190" y="254"/>
                  <a:pt x="206" y="25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8" name="Freeform 43"/>
          <p:cNvSpPr>
            <a:spLocks noEditPoints="1"/>
          </p:cNvSpPr>
          <p:nvPr userDrawn="1"/>
        </p:nvSpPr>
        <p:spPr bwMode="auto">
          <a:xfrm>
            <a:off x="7067838" y="5889509"/>
            <a:ext cx="338769" cy="338312"/>
          </a:xfrm>
          <a:custGeom>
            <a:avLst/>
            <a:gdLst>
              <a:gd name="T0" fmla="*/ 223 w 447"/>
              <a:gd name="T1" fmla="*/ 0 h 447"/>
              <a:gd name="T2" fmla="*/ 0 w 447"/>
              <a:gd name="T3" fmla="*/ 223 h 447"/>
              <a:gd name="T4" fmla="*/ 223 w 447"/>
              <a:gd name="T5" fmla="*/ 447 h 447"/>
              <a:gd name="T6" fmla="*/ 447 w 447"/>
              <a:gd name="T7" fmla="*/ 223 h 447"/>
              <a:gd name="T8" fmla="*/ 223 w 447"/>
              <a:gd name="T9" fmla="*/ 0 h 447"/>
              <a:gd name="T10" fmla="*/ 223 w 447"/>
              <a:gd name="T11" fmla="*/ 84 h 447"/>
              <a:gd name="T12" fmla="*/ 251 w 447"/>
              <a:gd name="T13" fmla="*/ 112 h 447"/>
              <a:gd name="T14" fmla="*/ 251 w 447"/>
              <a:gd name="T15" fmla="*/ 195 h 447"/>
              <a:gd name="T16" fmla="*/ 335 w 447"/>
              <a:gd name="T17" fmla="*/ 195 h 447"/>
              <a:gd name="T18" fmla="*/ 363 w 447"/>
              <a:gd name="T19" fmla="*/ 223 h 447"/>
              <a:gd name="T20" fmla="*/ 335 w 447"/>
              <a:gd name="T21" fmla="*/ 251 h 447"/>
              <a:gd name="T22" fmla="*/ 251 w 447"/>
              <a:gd name="T23" fmla="*/ 251 h 447"/>
              <a:gd name="T24" fmla="*/ 251 w 447"/>
              <a:gd name="T25" fmla="*/ 335 h 447"/>
              <a:gd name="T26" fmla="*/ 223 w 447"/>
              <a:gd name="T27" fmla="*/ 363 h 447"/>
              <a:gd name="T28" fmla="*/ 196 w 447"/>
              <a:gd name="T29" fmla="*/ 335 h 447"/>
              <a:gd name="T30" fmla="*/ 196 w 447"/>
              <a:gd name="T31" fmla="*/ 251 h 447"/>
              <a:gd name="T32" fmla="*/ 112 w 447"/>
              <a:gd name="T33" fmla="*/ 251 h 447"/>
              <a:gd name="T34" fmla="*/ 84 w 447"/>
              <a:gd name="T35" fmla="*/ 223 h 447"/>
              <a:gd name="T36" fmla="*/ 112 w 447"/>
              <a:gd name="T37" fmla="*/ 195 h 447"/>
              <a:gd name="T38" fmla="*/ 196 w 447"/>
              <a:gd name="T39" fmla="*/ 195 h 447"/>
              <a:gd name="T40" fmla="*/ 196 w 447"/>
              <a:gd name="T41" fmla="*/ 112 h 447"/>
              <a:gd name="T42" fmla="*/ 223 w 447"/>
              <a:gd name="T43" fmla="*/ 8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7" h="447">
                <a:moveTo>
                  <a:pt x="223" y="0"/>
                </a:moveTo>
                <a:cubicBezTo>
                  <a:pt x="100" y="0"/>
                  <a:pt x="0" y="100"/>
                  <a:pt x="0" y="223"/>
                </a:cubicBezTo>
                <a:cubicBezTo>
                  <a:pt x="0" y="346"/>
                  <a:pt x="100" y="447"/>
                  <a:pt x="223" y="447"/>
                </a:cubicBezTo>
                <a:cubicBezTo>
                  <a:pt x="347" y="447"/>
                  <a:pt x="447" y="346"/>
                  <a:pt x="447" y="223"/>
                </a:cubicBezTo>
                <a:cubicBezTo>
                  <a:pt x="447" y="100"/>
                  <a:pt x="347" y="0"/>
                  <a:pt x="223" y="0"/>
                </a:cubicBezTo>
                <a:close/>
                <a:moveTo>
                  <a:pt x="223" y="84"/>
                </a:moveTo>
                <a:cubicBezTo>
                  <a:pt x="239" y="84"/>
                  <a:pt x="251" y="96"/>
                  <a:pt x="251" y="112"/>
                </a:cubicBezTo>
                <a:cubicBezTo>
                  <a:pt x="251" y="195"/>
                  <a:pt x="251" y="195"/>
                  <a:pt x="251" y="195"/>
                </a:cubicBezTo>
                <a:cubicBezTo>
                  <a:pt x="335" y="195"/>
                  <a:pt x="335" y="195"/>
                  <a:pt x="335" y="195"/>
                </a:cubicBezTo>
                <a:cubicBezTo>
                  <a:pt x="350" y="195"/>
                  <a:pt x="363" y="208"/>
                  <a:pt x="363" y="223"/>
                </a:cubicBezTo>
                <a:cubicBezTo>
                  <a:pt x="363" y="238"/>
                  <a:pt x="350" y="251"/>
                  <a:pt x="335" y="251"/>
                </a:cubicBezTo>
                <a:cubicBezTo>
                  <a:pt x="251" y="251"/>
                  <a:pt x="251" y="251"/>
                  <a:pt x="251" y="251"/>
                </a:cubicBezTo>
                <a:cubicBezTo>
                  <a:pt x="251" y="335"/>
                  <a:pt x="251" y="335"/>
                  <a:pt x="251" y="335"/>
                </a:cubicBezTo>
                <a:cubicBezTo>
                  <a:pt x="251" y="350"/>
                  <a:pt x="239" y="363"/>
                  <a:pt x="223" y="363"/>
                </a:cubicBezTo>
                <a:cubicBezTo>
                  <a:pt x="208" y="363"/>
                  <a:pt x="196" y="350"/>
                  <a:pt x="196" y="335"/>
                </a:cubicBezTo>
                <a:cubicBezTo>
                  <a:pt x="196" y="251"/>
                  <a:pt x="196" y="251"/>
                  <a:pt x="196" y="251"/>
                </a:cubicBezTo>
                <a:cubicBezTo>
                  <a:pt x="112" y="251"/>
                  <a:pt x="112" y="251"/>
                  <a:pt x="112" y="251"/>
                </a:cubicBezTo>
                <a:cubicBezTo>
                  <a:pt x="96" y="251"/>
                  <a:pt x="84" y="239"/>
                  <a:pt x="84" y="223"/>
                </a:cubicBezTo>
                <a:cubicBezTo>
                  <a:pt x="84" y="208"/>
                  <a:pt x="96" y="195"/>
                  <a:pt x="112" y="195"/>
                </a:cubicBezTo>
                <a:cubicBezTo>
                  <a:pt x="196" y="195"/>
                  <a:pt x="196" y="195"/>
                  <a:pt x="196" y="195"/>
                </a:cubicBezTo>
                <a:cubicBezTo>
                  <a:pt x="196" y="112"/>
                  <a:pt x="196" y="112"/>
                  <a:pt x="196" y="112"/>
                </a:cubicBezTo>
                <a:cubicBezTo>
                  <a:pt x="196" y="96"/>
                  <a:pt x="208" y="84"/>
                  <a:pt x="223" y="8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9" name="Freeform 23"/>
          <p:cNvSpPr>
            <a:spLocks/>
          </p:cNvSpPr>
          <p:nvPr userDrawn="1"/>
        </p:nvSpPr>
        <p:spPr bwMode="auto">
          <a:xfrm>
            <a:off x="7057386" y="3997547"/>
            <a:ext cx="359673" cy="359672"/>
          </a:xfrm>
          <a:custGeom>
            <a:avLst/>
            <a:gdLst>
              <a:gd name="T0" fmla="*/ 98 w 429"/>
              <a:gd name="T1" fmla="*/ 266 h 429"/>
              <a:gd name="T2" fmla="*/ 168 w 429"/>
              <a:gd name="T3" fmla="*/ 196 h 429"/>
              <a:gd name="T4" fmla="*/ 4 w 429"/>
              <a:gd name="T5" fmla="*/ 93 h 429"/>
              <a:gd name="T6" fmla="*/ 2 w 429"/>
              <a:gd name="T7" fmla="*/ 83 h 429"/>
              <a:gd name="T8" fmla="*/ 3 w 429"/>
              <a:gd name="T9" fmla="*/ 82 h 429"/>
              <a:gd name="T10" fmla="*/ 3 w 429"/>
              <a:gd name="T11" fmla="*/ 82 h 429"/>
              <a:gd name="T12" fmla="*/ 23 w 429"/>
              <a:gd name="T13" fmla="*/ 62 h 429"/>
              <a:gd name="T14" fmla="*/ 30 w 429"/>
              <a:gd name="T15" fmla="*/ 60 h 429"/>
              <a:gd name="T16" fmla="*/ 260 w 429"/>
              <a:gd name="T17" fmla="*/ 105 h 429"/>
              <a:gd name="T18" fmla="*/ 337 w 429"/>
              <a:gd name="T19" fmla="*/ 27 h 429"/>
              <a:gd name="T20" fmla="*/ 378 w 429"/>
              <a:gd name="T21" fmla="*/ 3 h 429"/>
              <a:gd name="T22" fmla="*/ 415 w 429"/>
              <a:gd name="T23" fmla="*/ 14 h 429"/>
              <a:gd name="T24" fmla="*/ 426 w 429"/>
              <a:gd name="T25" fmla="*/ 51 h 429"/>
              <a:gd name="T26" fmla="*/ 401 w 429"/>
              <a:gd name="T27" fmla="*/ 92 h 429"/>
              <a:gd name="T28" fmla="*/ 324 w 429"/>
              <a:gd name="T29" fmla="*/ 169 h 429"/>
              <a:gd name="T30" fmla="*/ 369 w 429"/>
              <a:gd name="T31" fmla="*/ 399 h 429"/>
              <a:gd name="T32" fmla="*/ 367 w 429"/>
              <a:gd name="T33" fmla="*/ 405 h 429"/>
              <a:gd name="T34" fmla="*/ 367 w 429"/>
              <a:gd name="T35" fmla="*/ 405 h 429"/>
              <a:gd name="T36" fmla="*/ 347 w 429"/>
              <a:gd name="T37" fmla="*/ 426 h 429"/>
              <a:gd name="T38" fmla="*/ 337 w 429"/>
              <a:gd name="T39" fmla="*/ 426 h 429"/>
              <a:gd name="T40" fmla="*/ 336 w 429"/>
              <a:gd name="T41" fmla="*/ 424 h 429"/>
              <a:gd name="T42" fmla="*/ 232 w 429"/>
              <a:gd name="T43" fmla="*/ 261 h 429"/>
              <a:gd name="T44" fmla="*/ 163 w 429"/>
              <a:gd name="T45" fmla="*/ 330 h 429"/>
              <a:gd name="T46" fmla="*/ 161 w 429"/>
              <a:gd name="T47" fmla="*/ 332 h 429"/>
              <a:gd name="T48" fmla="*/ 115 w 429"/>
              <a:gd name="T49" fmla="*/ 357 h 429"/>
              <a:gd name="T50" fmla="*/ 124 w 429"/>
              <a:gd name="T51" fmla="*/ 406 h 429"/>
              <a:gd name="T52" fmla="*/ 122 w 429"/>
              <a:gd name="T53" fmla="*/ 412 h 429"/>
              <a:gd name="T54" fmla="*/ 108 w 429"/>
              <a:gd name="T55" fmla="*/ 426 h 429"/>
              <a:gd name="T56" fmla="*/ 108 w 429"/>
              <a:gd name="T57" fmla="*/ 426 h 429"/>
              <a:gd name="T58" fmla="*/ 107 w 429"/>
              <a:gd name="T59" fmla="*/ 426 h 429"/>
              <a:gd name="T60" fmla="*/ 98 w 429"/>
              <a:gd name="T61" fmla="*/ 425 h 429"/>
              <a:gd name="T62" fmla="*/ 67 w 429"/>
              <a:gd name="T63" fmla="*/ 384 h 429"/>
              <a:gd name="T64" fmla="*/ 38 w 429"/>
              <a:gd name="T65" fmla="*/ 400 h 429"/>
              <a:gd name="T66" fmla="*/ 29 w 429"/>
              <a:gd name="T67" fmla="*/ 397 h 429"/>
              <a:gd name="T68" fmla="*/ 29 w 429"/>
              <a:gd name="T69" fmla="*/ 390 h 429"/>
              <a:gd name="T70" fmla="*/ 45 w 429"/>
              <a:gd name="T71" fmla="*/ 362 h 429"/>
              <a:gd name="T72" fmla="*/ 4 w 429"/>
              <a:gd name="T73" fmla="*/ 331 h 429"/>
              <a:gd name="T74" fmla="*/ 3 w 429"/>
              <a:gd name="T75" fmla="*/ 330 h 429"/>
              <a:gd name="T76" fmla="*/ 3 w 429"/>
              <a:gd name="T77" fmla="*/ 321 h 429"/>
              <a:gd name="T78" fmla="*/ 17 w 429"/>
              <a:gd name="T79" fmla="*/ 307 h 429"/>
              <a:gd name="T80" fmla="*/ 17 w 429"/>
              <a:gd name="T81" fmla="*/ 307 h 429"/>
              <a:gd name="T82" fmla="*/ 23 w 429"/>
              <a:gd name="T83" fmla="*/ 305 h 429"/>
              <a:gd name="T84" fmla="*/ 72 w 429"/>
              <a:gd name="T85" fmla="*/ 313 h 429"/>
              <a:gd name="T86" fmla="*/ 97 w 429"/>
              <a:gd name="T87" fmla="*/ 268 h 429"/>
              <a:gd name="T88" fmla="*/ 98 w 429"/>
              <a:gd name="T89" fmla="*/ 26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9" h="429">
                <a:moveTo>
                  <a:pt x="98" y="266"/>
                </a:moveTo>
                <a:cubicBezTo>
                  <a:pt x="168" y="196"/>
                  <a:pt x="168" y="196"/>
                  <a:pt x="168" y="196"/>
                </a:cubicBezTo>
                <a:cubicBezTo>
                  <a:pt x="4" y="93"/>
                  <a:pt x="4" y="93"/>
                  <a:pt x="4" y="93"/>
                </a:cubicBezTo>
                <a:cubicBezTo>
                  <a:pt x="1" y="91"/>
                  <a:pt x="0" y="86"/>
                  <a:pt x="2" y="83"/>
                </a:cubicBezTo>
                <a:cubicBezTo>
                  <a:pt x="2" y="83"/>
                  <a:pt x="3" y="82"/>
                  <a:pt x="3" y="82"/>
                </a:cubicBezTo>
                <a:cubicBezTo>
                  <a:pt x="3" y="82"/>
                  <a:pt x="3" y="82"/>
                  <a:pt x="3" y="82"/>
                </a:cubicBezTo>
                <a:cubicBezTo>
                  <a:pt x="23" y="62"/>
                  <a:pt x="23" y="62"/>
                  <a:pt x="23" y="62"/>
                </a:cubicBezTo>
                <a:cubicBezTo>
                  <a:pt x="25" y="60"/>
                  <a:pt x="28" y="59"/>
                  <a:pt x="30" y="60"/>
                </a:cubicBezTo>
                <a:cubicBezTo>
                  <a:pt x="260" y="105"/>
                  <a:pt x="260" y="105"/>
                  <a:pt x="260" y="105"/>
                </a:cubicBezTo>
                <a:cubicBezTo>
                  <a:pt x="337" y="27"/>
                  <a:pt x="337" y="27"/>
                  <a:pt x="337" y="27"/>
                </a:cubicBezTo>
                <a:cubicBezTo>
                  <a:pt x="349" y="15"/>
                  <a:pt x="364" y="5"/>
                  <a:pt x="378" y="3"/>
                </a:cubicBezTo>
                <a:cubicBezTo>
                  <a:pt x="391" y="0"/>
                  <a:pt x="404" y="3"/>
                  <a:pt x="415" y="14"/>
                </a:cubicBezTo>
                <a:cubicBezTo>
                  <a:pt x="426" y="25"/>
                  <a:pt x="429" y="38"/>
                  <a:pt x="426" y="51"/>
                </a:cubicBezTo>
                <a:cubicBezTo>
                  <a:pt x="423" y="65"/>
                  <a:pt x="413" y="80"/>
                  <a:pt x="401" y="92"/>
                </a:cubicBezTo>
                <a:cubicBezTo>
                  <a:pt x="324" y="169"/>
                  <a:pt x="324" y="169"/>
                  <a:pt x="324" y="169"/>
                </a:cubicBezTo>
                <a:cubicBezTo>
                  <a:pt x="369" y="399"/>
                  <a:pt x="369" y="399"/>
                  <a:pt x="369" y="399"/>
                </a:cubicBezTo>
                <a:cubicBezTo>
                  <a:pt x="370" y="401"/>
                  <a:pt x="369" y="404"/>
                  <a:pt x="367" y="405"/>
                </a:cubicBezTo>
                <a:cubicBezTo>
                  <a:pt x="367" y="405"/>
                  <a:pt x="367" y="405"/>
                  <a:pt x="367" y="405"/>
                </a:cubicBezTo>
                <a:cubicBezTo>
                  <a:pt x="347" y="426"/>
                  <a:pt x="347" y="426"/>
                  <a:pt x="347" y="426"/>
                </a:cubicBezTo>
                <a:cubicBezTo>
                  <a:pt x="344" y="428"/>
                  <a:pt x="340" y="428"/>
                  <a:pt x="337" y="426"/>
                </a:cubicBezTo>
                <a:cubicBezTo>
                  <a:pt x="337" y="425"/>
                  <a:pt x="336" y="425"/>
                  <a:pt x="336" y="424"/>
                </a:cubicBezTo>
                <a:cubicBezTo>
                  <a:pt x="232" y="261"/>
                  <a:pt x="232" y="261"/>
                  <a:pt x="232" y="261"/>
                </a:cubicBezTo>
                <a:cubicBezTo>
                  <a:pt x="163" y="330"/>
                  <a:pt x="163" y="330"/>
                  <a:pt x="163" y="330"/>
                </a:cubicBezTo>
                <a:cubicBezTo>
                  <a:pt x="162" y="331"/>
                  <a:pt x="161" y="331"/>
                  <a:pt x="161" y="332"/>
                </a:cubicBezTo>
                <a:cubicBezTo>
                  <a:pt x="115" y="357"/>
                  <a:pt x="115" y="357"/>
                  <a:pt x="115" y="357"/>
                </a:cubicBezTo>
                <a:cubicBezTo>
                  <a:pt x="124" y="406"/>
                  <a:pt x="124" y="406"/>
                  <a:pt x="124" y="406"/>
                </a:cubicBezTo>
                <a:cubicBezTo>
                  <a:pt x="124" y="408"/>
                  <a:pt x="124" y="410"/>
                  <a:pt x="122" y="412"/>
                </a:cubicBezTo>
                <a:cubicBezTo>
                  <a:pt x="108" y="426"/>
                  <a:pt x="108" y="426"/>
                  <a:pt x="108" y="426"/>
                </a:cubicBezTo>
                <a:cubicBezTo>
                  <a:pt x="108" y="426"/>
                  <a:pt x="108" y="426"/>
                  <a:pt x="108" y="426"/>
                </a:cubicBezTo>
                <a:cubicBezTo>
                  <a:pt x="108" y="426"/>
                  <a:pt x="108" y="426"/>
                  <a:pt x="107" y="426"/>
                </a:cubicBezTo>
                <a:cubicBezTo>
                  <a:pt x="104" y="429"/>
                  <a:pt x="100" y="428"/>
                  <a:pt x="98" y="425"/>
                </a:cubicBezTo>
                <a:cubicBezTo>
                  <a:pt x="67" y="384"/>
                  <a:pt x="67" y="384"/>
                  <a:pt x="67" y="384"/>
                </a:cubicBezTo>
                <a:cubicBezTo>
                  <a:pt x="38" y="400"/>
                  <a:pt x="38" y="400"/>
                  <a:pt x="38" y="400"/>
                </a:cubicBezTo>
                <a:cubicBezTo>
                  <a:pt x="35" y="401"/>
                  <a:pt x="31" y="400"/>
                  <a:pt x="29" y="397"/>
                </a:cubicBezTo>
                <a:cubicBezTo>
                  <a:pt x="28" y="395"/>
                  <a:pt x="28" y="392"/>
                  <a:pt x="29" y="390"/>
                </a:cubicBezTo>
                <a:cubicBezTo>
                  <a:pt x="45" y="362"/>
                  <a:pt x="45" y="362"/>
                  <a:pt x="45" y="362"/>
                </a:cubicBezTo>
                <a:cubicBezTo>
                  <a:pt x="4" y="331"/>
                  <a:pt x="4" y="331"/>
                  <a:pt x="4" y="331"/>
                </a:cubicBezTo>
                <a:cubicBezTo>
                  <a:pt x="4" y="331"/>
                  <a:pt x="3" y="331"/>
                  <a:pt x="3" y="330"/>
                </a:cubicBezTo>
                <a:cubicBezTo>
                  <a:pt x="0" y="328"/>
                  <a:pt x="0" y="323"/>
                  <a:pt x="3" y="321"/>
                </a:cubicBezTo>
                <a:cubicBezTo>
                  <a:pt x="17" y="307"/>
                  <a:pt x="17" y="307"/>
                  <a:pt x="17" y="307"/>
                </a:cubicBezTo>
                <a:cubicBezTo>
                  <a:pt x="17" y="307"/>
                  <a:pt x="17" y="307"/>
                  <a:pt x="17" y="307"/>
                </a:cubicBezTo>
                <a:cubicBezTo>
                  <a:pt x="18" y="306"/>
                  <a:pt x="20" y="305"/>
                  <a:pt x="23" y="305"/>
                </a:cubicBezTo>
                <a:cubicBezTo>
                  <a:pt x="72" y="313"/>
                  <a:pt x="72" y="313"/>
                  <a:pt x="72" y="313"/>
                </a:cubicBezTo>
                <a:cubicBezTo>
                  <a:pt x="97" y="268"/>
                  <a:pt x="97" y="268"/>
                  <a:pt x="97" y="268"/>
                </a:cubicBezTo>
                <a:cubicBezTo>
                  <a:pt x="98" y="267"/>
                  <a:pt x="98" y="267"/>
                  <a:pt x="98" y="26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0" name="Freeform 43"/>
          <p:cNvSpPr>
            <a:spLocks noEditPoints="1"/>
          </p:cNvSpPr>
          <p:nvPr userDrawn="1"/>
        </p:nvSpPr>
        <p:spPr bwMode="auto">
          <a:xfrm>
            <a:off x="7718479" y="4954835"/>
            <a:ext cx="339766" cy="339284"/>
          </a:xfrm>
          <a:custGeom>
            <a:avLst/>
            <a:gdLst>
              <a:gd name="T0" fmla="*/ 169 w 432"/>
              <a:gd name="T1" fmla="*/ 50 h 431"/>
              <a:gd name="T2" fmla="*/ 132 w 432"/>
              <a:gd name="T3" fmla="*/ 65 h 431"/>
              <a:gd name="T4" fmla="*/ 101 w 432"/>
              <a:gd name="T5" fmla="*/ 43 h 431"/>
              <a:gd name="T6" fmla="*/ 83 w 432"/>
              <a:gd name="T7" fmla="*/ 44 h 431"/>
              <a:gd name="T8" fmla="*/ 63 w 432"/>
              <a:gd name="T9" fmla="*/ 63 h 431"/>
              <a:gd name="T10" fmla="*/ 44 w 432"/>
              <a:gd name="T11" fmla="*/ 82 h 431"/>
              <a:gd name="T12" fmla="*/ 43 w 432"/>
              <a:gd name="T13" fmla="*/ 100 h 431"/>
              <a:gd name="T14" fmla="*/ 66 w 432"/>
              <a:gd name="T15" fmla="*/ 132 h 431"/>
              <a:gd name="T16" fmla="*/ 51 w 432"/>
              <a:gd name="T17" fmla="*/ 169 h 431"/>
              <a:gd name="T18" fmla="*/ 12 w 432"/>
              <a:gd name="T19" fmla="*/ 175 h 431"/>
              <a:gd name="T20" fmla="*/ 0 w 432"/>
              <a:gd name="T21" fmla="*/ 188 h 431"/>
              <a:gd name="T22" fmla="*/ 0 w 432"/>
              <a:gd name="T23" fmla="*/ 215 h 431"/>
              <a:gd name="T24" fmla="*/ 0 w 432"/>
              <a:gd name="T25" fmla="*/ 242 h 431"/>
              <a:gd name="T26" fmla="*/ 12 w 432"/>
              <a:gd name="T27" fmla="*/ 256 h 431"/>
              <a:gd name="T28" fmla="*/ 51 w 432"/>
              <a:gd name="T29" fmla="*/ 262 h 431"/>
              <a:gd name="T30" fmla="*/ 66 w 432"/>
              <a:gd name="T31" fmla="*/ 299 h 431"/>
              <a:gd name="T32" fmla="*/ 43 w 432"/>
              <a:gd name="T33" fmla="*/ 331 h 431"/>
              <a:gd name="T34" fmla="*/ 44 w 432"/>
              <a:gd name="T35" fmla="*/ 349 h 431"/>
              <a:gd name="T36" fmla="*/ 63 w 432"/>
              <a:gd name="T37" fmla="*/ 368 h 431"/>
              <a:gd name="T38" fmla="*/ 83 w 432"/>
              <a:gd name="T39" fmla="*/ 387 h 431"/>
              <a:gd name="T40" fmla="*/ 101 w 432"/>
              <a:gd name="T41" fmla="*/ 388 h 431"/>
              <a:gd name="T42" fmla="*/ 132 w 432"/>
              <a:gd name="T43" fmla="*/ 366 h 431"/>
              <a:gd name="T44" fmla="*/ 169 w 432"/>
              <a:gd name="T45" fmla="*/ 381 h 431"/>
              <a:gd name="T46" fmla="*/ 176 w 432"/>
              <a:gd name="T47" fmla="*/ 419 h 431"/>
              <a:gd name="T48" fmla="*/ 189 w 432"/>
              <a:gd name="T49" fmla="*/ 431 h 431"/>
              <a:gd name="T50" fmla="*/ 216 w 432"/>
              <a:gd name="T51" fmla="*/ 431 h 431"/>
              <a:gd name="T52" fmla="*/ 243 w 432"/>
              <a:gd name="T53" fmla="*/ 431 h 431"/>
              <a:gd name="T54" fmla="*/ 256 w 432"/>
              <a:gd name="T55" fmla="*/ 419 h 431"/>
              <a:gd name="T56" fmla="*/ 263 w 432"/>
              <a:gd name="T57" fmla="*/ 381 h 431"/>
              <a:gd name="T58" fmla="*/ 300 w 432"/>
              <a:gd name="T59" fmla="*/ 366 h 431"/>
              <a:gd name="T60" fmla="*/ 332 w 432"/>
              <a:gd name="T61" fmla="*/ 388 h 431"/>
              <a:gd name="T62" fmla="*/ 350 w 432"/>
              <a:gd name="T63" fmla="*/ 387 h 431"/>
              <a:gd name="T64" fmla="*/ 369 w 432"/>
              <a:gd name="T65" fmla="*/ 368 h 431"/>
              <a:gd name="T66" fmla="*/ 388 w 432"/>
              <a:gd name="T67" fmla="*/ 349 h 431"/>
              <a:gd name="T68" fmla="*/ 389 w 432"/>
              <a:gd name="T69" fmla="*/ 331 h 431"/>
              <a:gd name="T70" fmla="*/ 366 w 432"/>
              <a:gd name="T71" fmla="*/ 299 h 431"/>
              <a:gd name="T72" fmla="*/ 382 w 432"/>
              <a:gd name="T73" fmla="*/ 262 h 431"/>
              <a:gd name="T74" fmla="*/ 420 w 432"/>
              <a:gd name="T75" fmla="*/ 256 h 431"/>
              <a:gd name="T76" fmla="*/ 432 w 432"/>
              <a:gd name="T77" fmla="*/ 242 h 431"/>
              <a:gd name="T78" fmla="*/ 432 w 432"/>
              <a:gd name="T79" fmla="*/ 215 h 431"/>
              <a:gd name="T80" fmla="*/ 432 w 432"/>
              <a:gd name="T81" fmla="*/ 188 h 431"/>
              <a:gd name="T82" fmla="*/ 420 w 432"/>
              <a:gd name="T83" fmla="*/ 175 h 431"/>
              <a:gd name="T84" fmla="*/ 382 w 432"/>
              <a:gd name="T85" fmla="*/ 169 h 431"/>
              <a:gd name="T86" fmla="*/ 366 w 432"/>
              <a:gd name="T87" fmla="*/ 132 h 431"/>
              <a:gd name="T88" fmla="*/ 389 w 432"/>
              <a:gd name="T89" fmla="*/ 100 h 431"/>
              <a:gd name="T90" fmla="*/ 388 w 432"/>
              <a:gd name="T91" fmla="*/ 82 h 431"/>
              <a:gd name="T92" fmla="*/ 369 w 432"/>
              <a:gd name="T93" fmla="*/ 63 h 431"/>
              <a:gd name="T94" fmla="*/ 350 w 432"/>
              <a:gd name="T95" fmla="*/ 44 h 431"/>
              <a:gd name="T96" fmla="*/ 332 w 432"/>
              <a:gd name="T97" fmla="*/ 43 h 431"/>
              <a:gd name="T98" fmla="*/ 300 w 432"/>
              <a:gd name="T99" fmla="*/ 65 h 431"/>
              <a:gd name="T100" fmla="*/ 263 w 432"/>
              <a:gd name="T101" fmla="*/ 50 h 431"/>
              <a:gd name="T102" fmla="*/ 256 w 432"/>
              <a:gd name="T103" fmla="*/ 12 h 431"/>
              <a:gd name="T104" fmla="*/ 243 w 432"/>
              <a:gd name="T105" fmla="*/ 0 h 431"/>
              <a:gd name="T106" fmla="*/ 216 w 432"/>
              <a:gd name="T107" fmla="*/ 0 h 431"/>
              <a:gd name="T108" fmla="*/ 189 w 432"/>
              <a:gd name="T109" fmla="*/ 0 h 431"/>
              <a:gd name="T110" fmla="*/ 176 w 432"/>
              <a:gd name="T111" fmla="*/ 12 h 431"/>
              <a:gd name="T112" fmla="*/ 169 w 432"/>
              <a:gd name="T113" fmla="*/ 50 h 431"/>
              <a:gd name="T114" fmla="*/ 216 w 432"/>
              <a:gd name="T115" fmla="*/ 135 h 431"/>
              <a:gd name="T116" fmla="*/ 297 w 432"/>
              <a:gd name="T117" fmla="*/ 215 h 431"/>
              <a:gd name="T118" fmla="*/ 216 w 432"/>
              <a:gd name="T119" fmla="*/ 296 h 431"/>
              <a:gd name="T120" fmla="*/ 135 w 432"/>
              <a:gd name="T121" fmla="*/ 215 h 431"/>
              <a:gd name="T122" fmla="*/ 216 w 432"/>
              <a:gd name="T123" fmla="*/ 13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431">
                <a:moveTo>
                  <a:pt x="169" y="50"/>
                </a:moveTo>
                <a:cubicBezTo>
                  <a:pt x="156" y="54"/>
                  <a:pt x="144" y="59"/>
                  <a:pt x="132" y="65"/>
                </a:cubicBezTo>
                <a:cubicBezTo>
                  <a:pt x="101" y="43"/>
                  <a:pt x="101" y="43"/>
                  <a:pt x="101" y="43"/>
                </a:cubicBezTo>
                <a:cubicBezTo>
                  <a:pt x="95" y="39"/>
                  <a:pt x="87" y="39"/>
                  <a:pt x="83" y="44"/>
                </a:cubicBezTo>
                <a:cubicBezTo>
                  <a:pt x="63" y="63"/>
                  <a:pt x="63" y="63"/>
                  <a:pt x="63" y="63"/>
                </a:cubicBezTo>
                <a:cubicBezTo>
                  <a:pt x="44" y="82"/>
                  <a:pt x="44" y="82"/>
                  <a:pt x="44" y="82"/>
                </a:cubicBezTo>
                <a:cubicBezTo>
                  <a:pt x="39" y="87"/>
                  <a:pt x="39" y="95"/>
                  <a:pt x="43" y="100"/>
                </a:cubicBezTo>
                <a:cubicBezTo>
                  <a:pt x="66" y="132"/>
                  <a:pt x="66" y="132"/>
                  <a:pt x="66" y="132"/>
                </a:cubicBezTo>
                <a:cubicBezTo>
                  <a:pt x="59" y="143"/>
                  <a:pt x="54" y="156"/>
                  <a:pt x="51" y="169"/>
                </a:cubicBezTo>
                <a:cubicBezTo>
                  <a:pt x="12" y="175"/>
                  <a:pt x="12" y="175"/>
                  <a:pt x="12" y="175"/>
                </a:cubicBezTo>
                <a:cubicBezTo>
                  <a:pt x="6" y="176"/>
                  <a:pt x="0" y="181"/>
                  <a:pt x="0" y="188"/>
                </a:cubicBezTo>
                <a:cubicBezTo>
                  <a:pt x="0" y="215"/>
                  <a:pt x="0" y="215"/>
                  <a:pt x="0" y="215"/>
                </a:cubicBezTo>
                <a:cubicBezTo>
                  <a:pt x="0" y="242"/>
                  <a:pt x="0" y="242"/>
                  <a:pt x="0" y="242"/>
                </a:cubicBezTo>
                <a:cubicBezTo>
                  <a:pt x="0" y="249"/>
                  <a:pt x="6" y="255"/>
                  <a:pt x="12" y="256"/>
                </a:cubicBezTo>
                <a:cubicBezTo>
                  <a:pt x="51" y="262"/>
                  <a:pt x="51" y="262"/>
                  <a:pt x="51" y="262"/>
                </a:cubicBezTo>
                <a:cubicBezTo>
                  <a:pt x="54" y="275"/>
                  <a:pt x="59" y="288"/>
                  <a:pt x="66" y="299"/>
                </a:cubicBezTo>
                <a:cubicBezTo>
                  <a:pt x="43" y="331"/>
                  <a:pt x="43" y="331"/>
                  <a:pt x="43" y="331"/>
                </a:cubicBezTo>
                <a:cubicBezTo>
                  <a:pt x="39" y="336"/>
                  <a:pt x="39" y="344"/>
                  <a:pt x="44" y="349"/>
                </a:cubicBezTo>
                <a:cubicBezTo>
                  <a:pt x="63" y="368"/>
                  <a:pt x="63" y="368"/>
                  <a:pt x="63" y="368"/>
                </a:cubicBezTo>
                <a:cubicBezTo>
                  <a:pt x="83" y="387"/>
                  <a:pt x="83" y="387"/>
                  <a:pt x="83" y="387"/>
                </a:cubicBezTo>
                <a:cubicBezTo>
                  <a:pt x="87" y="392"/>
                  <a:pt x="95" y="392"/>
                  <a:pt x="101" y="388"/>
                </a:cubicBezTo>
                <a:cubicBezTo>
                  <a:pt x="132" y="366"/>
                  <a:pt x="132" y="366"/>
                  <a:pt x="132" y="366"/>
                </a:cubicBezTo>
                <a:cubicBezTo>
                  <a:pt x="144" y="372"/>
                  <a:pt x="156" y="377"/>
                  <a:pt x="169" y="381"/>
                </a:cubicBezTo>
                <a:cubicBezTo>
                  <a:pt x="176" y="419"/>
                  <a:pt x="176" y="419"/>
                  <a:pt x="176" y="419"/>
                </a:cubicBezTo>
                <a:cubicBezTo>
                  <a:pt x="176" y="426"/>
                  <a:pt x="182" y="431"/>
                  <a:pt x="189" y="431"/>
                </a:cubicBezTo>
                <a:cubicBezTo>
                  <a:pt x="216" y="431"/>
                  <a:pt x="216" y="431"/>
                  <a:pt x="216" y="431"/>
                </a:cubicBezTo>
                <a:cubicBezTo>
                  <a:pt x="243" y="431"/>
                  <a:pt x="243" y="431"/>
                  <a:pt x="243" y="431"/>
                </a:cubicBezTo>
                <a:cubicBezTo>
                  <a:pt x="250" y="431"/>
                  <a:pt x="256" y="426"/>
                  <a:pt x="256" y="419"/>
                </a:cubicBezTo>
                <a:cubicBezTo>
                  <a:pt x="263" y="381"/>
                  <a:pt x="263" y="381"/>
                  <a:pt x="263" y="381"/>
                </a:cubicBezTo>
                <a:cubicBezTo>
                  <a:pt x="276" y="377"/>
                  <a:pt x="288" y="372"/>
                  <a:pt x="300" y="366"/>
                </a:cubicBezTo>
                <a:cubicBezTo>
                  <a:pt x="332" y="388"/>
                  <a:pt x="332" y="388"/>
                  <a:pt x="332" y="388"/>
                </a:cubicBezTo>
                <a:cubicBezTo>
                  <a:pt x="337" y="392"/>
                  <a:pt x="345" y="392"/>
                  <a:pt x="350" y="387"/>
                </a:cubicBezTo>
                <a:cubicBezTo>
                  <a:pt x="369" y="368"/>
                  <a:pt x="369" y="368"/>
                  <a:pt x="369" y="368"/>
                </a:cubicBezTo>
                <a:cubicBezTo>
                  <a:pt x="388" y="349"/>
                  <a:pt x="388" y="349"/>
                  <a:pt x="388" y="349"/>
                </a:cubicBezTo>
                <a:cubicBezTo>
                  <a:pt x="393" y="344"/>
                  <a:pt x="393" y="336"/>
                  <a:pt x="389" y="331"/>
                </a:cubicBezTo>
                <a:cubicBezTo>
                  <a:pt x="366" y="299"/>
                  <a:pt x="366" y="299"/>
                  <a:pt x="366" y="299"/>
                </a:cubicBezTo>
                <a:cubicBezTo>
                  <a:pt x="373" y="288"/>
                  <a:pt x="378" y="275"/>
                  <a:pt x="382" y="262"/>
                </a:cubicBezTo>
                <a:cubicBezTo>
                  <a:pt x="420" y="256"/>
                  <a:pt x="420" y="256"/>
                  <a:pt x="420" y="256"/>
                </a:cubicBezTo>
                <a:cubicBezTo>
                  <a:pt x="427" y="255"/>
                  <a:pt x="432" y="249"/>
                  <a:pt x="432" y="242"/>
                </a:cubicBezTo>
                <a:cubicBezTo>
                  <a:pt x="432" y="215"/>
                  <a:pt x="432" y="215"/>
                  <a:pt x="432" y="215"/>
                </a:cubicBezTo>
                <a:cubicBezTo>
                  <a:pt x="432" y="188"/>
                  <a:pt x="432" y="188"/>
                  <a:pt x="432" y="188"/>
                </a:cubicBezTo>
                <a:cubicBezTo>
                  <a:pt x="432" y="181"/>
                  <a:pt x="427" y="176"/>
                  <a:pt x="420" y="175"/>
                </a:cubicBezTo>
                <a:cubicBezTo>
                  <a:pt x="382" y="169"/>
                  <a:pt x="382" y="169"/>
                  <a:pt x="382" y="169"/>
                </a:cubicBezTo>
                <a:cubicBezTo>
                  <a:pt x="378" y="156"/>
                  <a:pt x="373" y="143"/>
                  <a:pt x="366" y="132"/>
                </a:cubicBezTo>
                <a:cubicBezTo>
                  <a:pt x="389" y="100"/>
                  <a:pt x="389" y="100"/>
                  <a:pt x="389" y="100"/>
                </a:cubicBezTo>
                <a:cubicBezTo>
                  <a:pt x="393" y="95"/>
                  <a:pt x="393" y="87"/>
                  <a:pt x="388" y="82"/>
                </a:cubicBezTo>
                <a:cubicBezTo>
                  <a:pt x="369" y="63"/>
                  <a:pt x="369" y="63"/>
                  <a:pt x="369" y="63"/>
                </a:cubicBezTo>
                <a:cubicBezTo>
                  <a:pt x="350" y="44"/>
                  <a:pt x="350" y="44"/>
                  <a:pt x="350" y="44"/>
                </a:cubicBezTo>
                <a:cubicBezTo>
                  <a:pt x="345" y="39"/>
                  <a:pt x="337" y="39"/>
                  <a:pt x="332" y="43"/>
                </a:cubicBezTo>
                <a:cubicBezTo>
                  <a:pt x="300" y="65"/>
                  <a:pt x="300" y="65"/>
                  <a:pt x="300" y="65"/>
                </a:cubicBezTo>
                <a:cubicBezTo>
                  <a:pt x="288" y="59"/>
                  <a:pt x="276" y="54"/>
                  <a:pt x="263" y="50"/>
                </a:cubicBezTo>
                <a:cubicBezTo>
                  <a:pt x="256" y="12"/>
                  <a:pt x="256" y="12"/>
                  <a:pt x="256" y="12"/>
                </a:cubicBezTo>
                <a:cubicBezTo>
                  <a:pt x="256" y="5"/>
                  <a:pt x="250" y="0"/>
                  <a:pt x="243" y="0"/>
                </a:cubicBezTo>
                <a:cubicBezTo>
                  <a:pt x="216" y="0"/>
                  <a:pt x="216" y="0"/>
                  <a:pt x="216" y="0"/>
                </a:cubicBezTo>
                <a:cubicBezTo>
                  <a:pt x="189" y="0"/>
                  <a:pt x="189" y="0"/>
                  <a:pt x="189" y="0"/>
                </a:cubicBezTo>
                <a:cubicBezTo>
                  <a:pt x="182" y="0"/>
                  <a:pt x="176" y="5"/>
                  <a:pt x="176" y="12"/>
                </a:cubicBezTo>
                <a:cubicBezTo>
                  <a:pt x="169" y="50"/>
                  <a:pt x="169" y="50"/>
                  <a:pt x="169" y="50"/>
                </a:cubicBezTo>
                <a:close/>
                <a:moveTo>
                  <a:pt x="216" y="135"/>
                </a:moveTo>
                <a:cubicBezTo>
                  <a:pt x="261" y="135"/>
                  <a:pt x="297" y="171"/>
                  <a:pt x="297" y="215"/>
                </a:cubicBezTo>
                <a:cubicBezTo>
                  <a:pt x="297" y="260"/>
                  <a:pt x="261" y="296"/>
                  <a:pt x="216" y="296"/>
                </a:cubicBezTo>
                <a:cubicBezTo>
                  <a:pt x="171" y="296"/>
                  <a:pt x="135" y="260"/>
                  <a:pt x="135" y="215"/>
                </a:cubicBezTo>
                <a:cubicBezTo>
                  <a:pt x="135" y="171"/>
                  <a:pt x="171" y="135"/>
                  <a:pt x="216" y="13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1" name="Freeform 35"/>
          <p:cNvSpPr>
            <a:spLocks noEditPoints="1"/>
          </p:cNvSpPr>
          <p:nvPr userDrawn="1"/>
        </p:nvSpPr>
        <p:spPr bwMode="auto">
          <a:xfrm>
            <a:off x="7703913" y="1503915"/>
            <a:ext cx="368898" cy="276544"/>
          </a:xfrm>
          <a:custGeom>
            <a:avLst/>
            <a:gdLst>
              <a:gd name="T0" fmla="*/ 432 w 432"/>
              <a:gd name="T1" fmla="*/ 101 h 324"/>
              <a:gd name="T2" fmla="*/ 432 w 432"/>
              <a:gd name="T3" fmla="*/ 297 h 324"/>
              <a:gd name="T4" fmla="*/ 405 w 432"/>
              <a:gd name="T5" fmla="*/ 324 h 324"/>
              <a:gd name="T6" fmla="*/ 27 w 432"/>
              <a:gd name="T7" fmla="*/ 324 h 324"/>
              <a:gd name="T8" fmla="*/ 0 w 432"/>
              <a:gd name="T9" fmla="*/ 297 h 324"/>
              <a:gd name="T10" fmla="*/ 0 w 432"/>
              <a:gd name="T11" fmla="*/ 101 h 324"/>
              <a:gd name="T12" fmla="*/ 2 w 432"/>
              <a:gd name="T13" fmla="*/ 102 h 324"/>
              <a:gd name="T14" fmla="*/ 189 w 432"/>
              <a:gd name="T15" fmla="*/ 209 h 324"/>
              <a:gd name="T16" fmla="*/ 216 w 432"/>
              <a:gd name="T17" fmla="*/ 216 h 324"/>
              <a:gd name="T18" fmla="*/ 243 w 432"/>
              <a:gd name="T19" fmla="*/ 209 h 324"/>
              <a:gd name="T20" fmla="*/ 430 w 432"/>
              <a:gd name="T21" fmla="*/ 102 h 324"/>
              <a:gd name="T22" fmla="*/ 432 w 432"/>
              <a:gd name="T23" fmla="*/ 101 h 324"/>
              <a:gd name="T24" fmla="*/ 216 w 432"/>
              <a:gd name="T25" fmla="*/ 189 h 324"/>
              <a:gd name="T26" fmla="*/ 229 w 432"/>
              <a:gd name="T27" fmla="*/ 186 h 324"/>
              <a:gd name="T28" fmla="*/ 417 w 432"/>
              <a:gd name="T29" fmla="*/ 78 h 324"/>
              <a:gd name="T30" fmla="*/ 432 w 432"/>
              <a:gd name="T31" fmla="*/ 54 h 324"/>
              <a:gd name="T32" fmla="*/ 432 w 432"/>
              <a:gd name="T33" fmla="*/ 27 h 324"/>
              <a:gd name="T34" fmla="*/ 405 w 432"/>
              <a:gd name="T35" fmla="*/ 0 h 324"/>
              <a:gd name="T36" fmla="*/ 216 w 432"/>
              <a:gd name="T37" fmla="*/ 0 h 324"/>
              <a:gd name="T38" fmla="*/ 27 w 432"/>
              <a:gd name="T39" fmla="*/ 0 h 324"/>
              <a:gd name="T40" fmla="*/ 0 w 432"/>
              <a:gd name="T41" fmla="*/ 27 h 324"/>
              <a:gd name="T42" fmla="*/ 0 w 432"/>
              <a:gd name="T43" fmla="*/ 54 h 324"/>
              <a:gd name="T44" fmla="*/ 15 w 432"/>
              <a:gd name="T45" fmla="*/ 78 h 324"/>
              <a:gd name="T46" fmla="*/ 203 w 432"/>
              <a:gd name="T47" fmla="*/ 186 h 324"/>
              <a:gd name="T48" fmla="*/ 216 w 432"/>
              <a:gd name="T49" fmla="*/ 18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2" h="324">
                <a:moveTo>
                  <a:pt x="432" y="101"/>
                </a:moveTo>
                <a:cubicBezTo>
                  <a:pt x="432" y="297"/>
                  <a:pt x="432" y="297"/>
                  <a:pt x="432" y="297"/>
                </a:cubicBezTo>
                <a:cubicBezTo>
                  <a:pt x="432" y="312"/>
                  <a:pt x="420" y="324"/>
                  <a:pt x="405" y="324"/>
                </a:cubicBezTo>
                <a:cubicBezTo>
                  <a:pt x="27" y="324"/>
                  <a:pt x="27" y="324"/>
                  <a:pt x="27" y="324"/>
                </a:cubicBezTo>
                <a:cubicBezTo>
                  <a:pt x="12" y="324"/>
                  <a:pt x="0" y="312"/>
                  <a:pt x="0" y="297"/>
                </a:cubicBezTo>
                <a:cubicBezTo>
                  <a:pt x="0" y="101"/>
                  <a:pt x="0" y="101"/>
                  <a:pt x="0" y="101"/>
                </a:cubicBezTo>
                <a:cubicBezTo>
                  <a:pt x="1" y="101"/>
                  <a:pt x="1" y="102"/>
                  <a:pt x="2" y="102"/>
                </a:cubicBezTo>
                <a:cubicBezTo>
                  <a:pt x="189" y="209"/>
                  <a:pt x="189" y="209"/>
                  <a:pt x="189" y="209"/>
                </a:cubicBezTo>
                <a:cubicBezTo>
                  <a:pt x="197" y="214"/>
                  <a:pt x="207" y="216"/>
                  <a:pt x="216" y="216"/>
                </a:cubicBezTo>
                <a:cubicBezTo>
                  <a:pt x="225" y="216"/>
                  <a:pt x="235" y="214"/>
                  <a:pt x="243" y="209"/>
                </a:cubicBezTo>
                <a:cubicBezTo>
                  <a:pt x="430" y="102"/>
                  <a:pt x="430" y="102"/>
                  <a:pt x="430" y="102"/>
                </a:cubicBezTo>
                <a:cubicBezTo>
                  <a:pt x="431" y="102"/>
                  <a:pt x="431" y="101"/>
                  <a:pt x="432" y="101"/>
                </a:cubicBezTo>
                <a:close/>
                <a:moveTo>
                  <a:pt x="216" y="189"/>
                </a:moveTo>
                <a:cubicBezTo>
                  <a:pt x="221" y="189"/>
                  <a:pt x="225" y="188"/>
                  <a:pt x="229" y="186"/>
                </a:cubicBezTo>
                <a:cubicBezTo>
                  <a:pt x="417" y="78"/>
                  <a:pt x="417" y="78"/>
                  <a:pt x="417" y="78"/>
                </a:cubicBezTo>
                <a:cubicBezTo>
                  <a:pt x="426" y="74"/>
                  <a:pt x="432" y="65"/>
                  <a:pt x="432" y="54"/>
                </a:cubicBezTo>
                <a:cubicBezTo>
                  <a:pt x="432" y="27"/>
                  <a:pt x="432" y="27"/>
                  <a:pt x="432" y="27"/>
                </a:cubicBezTo>
                <a:cubicBezTo>
                  <a:pt x="432" y="12"/>
                  <a:pt x="420" y="0"/>
                  <a:pt x="405" y="0"/>
                </a:cubicBezTo>
                <a:cubicBezTo>
                  <a:pt x="216" y="0"/>
                  <a:pt x="216" y="0"/>
                  <a:pt x="216" y="0"/>
                </a:cubicBezTo>
                <a:cubicBezTo>
                  <a:pt x="27" y="0"/>
                  <a:pt x="27" y="0"/>
                  <a:pt x="27" y="0"/>
                </a:cubicBezTo>
                <a:cubicBezTo>
                  <a:pt x="12" y="0"/>
                  <a:pt x="0" y="12"/>
                  <a:pt x="0" y="27"/>
                </a:cubicBezTo>
                <a:cubicBezTo>
                  <a:pt x="0" y="54"/>
                  <a:pt x="0" y="54"/>
                  <a:pt x="0" y="54"/>
                </a:cubicBezTo>
                <a:cubicBezTo>
                  <a:pt x="0" y="65"/>
                  <a:pt x="6" y="74"/>
                  <a:pt x="15" y="78"/>
                </a:cubicBezTo>
                <a:cubicBezTo>
                  <a:pt x="203" y="186"/>
                  <a:pt x="203" y="186"/>
                  <a:pt x="203" y="186"/>
                </a:cubicBezTo>
                <a:cubicBezTo>
                  <a:pt x="207" y="188"/>
                  <a:pt x="211" y="189"/>
                  <a:pt x="216" y="18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2" name="Freeform 35"/>
          <p:cNvSpPr>
            <a:spLocks noEditPoints="1"/>
          </p:cNvSpPr>
          <p:nvPr userDrawn="1"/>
        </p:nvSpPr>
        <p:spPr bwMode="auto">
          <a:xfrm>
            <a:off x="7713280" y="2346575"/>
            <a:ext cx="350165" cy="262709"/>
          </a:xfrm>
          <a:custGeom>
            <a:avLst/>
            <a:gdLst>
              <a:gd name="T0" fmla="*/ 27 w 432"/>
              <a:gd name="T1" fmla="*/ 54 h 324"/>
              <a:gd name="T2" fmla="*/ 54 w 432"/>
              <a:gd name="T3" fmla="*/ 54 h 324"/>
              <a:gd name="T4" fmla="*/ 54 w 432"/>
              <a:gd name="T5" fmla="*/ 41 h 324"/>
              <a:gd name="T6" fmla="*/ 68 w 432"/>
              <a:gd name="T7" fmla="*/ 27 h 324"/>
              <a:gd name="T8" fmla="*/ 108 w 432"/>
              <a:gd name="T9" fmla="*/ 27 h 324"/>
              <a:gd name="T10" fmla="*/ 122 w 432"/>
              <a:gd name="T11" fmla="*/ 41 h 324"/>
              <a:gd name="T12" fmla="*/ 122 w 432"/>
              <a:gd name="T13" fmla="*/ 54 h 324"/>
              <a:gd name="T14" fmla="*/ 181 w 432"/>
              <a:gd name="T15" fmla="*/ 54 h 324"/>
              <a:gd name="T16" fmla="*/ 207 w 432"/>
              <a:gd name="T17" fmla="*/ 13 h 324"/>
              <a:gd name="T18" fmla="*/ 230 w 432"/>
              <a:gd name="T19" fmla="*/ 0 h 324"/>
              <a:gd name="T20" fmla="*/ 324 w 432"/>
              <a:gd name="T21" fmla="*/ 0 h 324"/>
              <a:gd name="T22" fmla="*/ 348 w 432"/>
              <a:gd name="T23" fmla="*/ 14 h 324"/>
              <a:gd name="T24" fmla="*/ 373 w 432"/>
              <a:gd name="T25" fmla="*/ 54 h 324"/>
              <a:gd name="T26" fmla="*/ 405 w 432"/>
              <a:gd name="T27" fmla="*/ 54 h 324"/>
              <a:gd name="T28" fmla="*/ 432 w 432"/>
              <a:gd name="T29" fmla="*/ 81 h 324"/>
              <a:gd name="T30" fmla="*/ 432 w 432"/>
              <a:gd name="T31" fmla="*/ 297 h 324"/>
              <a:gd name="T32" fmla="*/ 405 w 432"/>
              <a:gd name="T33" fmla="*/ 324 h 324"/>
              <a:gd name="T34" fmla="*/ 27 w 432"/>
              <a:gd name="T35" fmla="*/ 324 h 324"/>
              <a:gd name="T36" fmla="*/ 0 w 432"/>
              <a:gd name="T37" fmla="*/ 297 h 324"/>
              <a:gd name="T38" fmla="*/ 0 w 432"/>
              <a:gd name="T39" fmla="*/ 81 h 324"/>
              <a:gd name="T40" fmla="*/ 27 w 432"/>
              <a:gd name="T41" fmla="*/ 54 h 324"/>
              <a:gd name="T42" fmla="*/ 277 w 432"/>
              <a:gd name="T43" fmla="*/ 122 h 324"/>
              <a:gd name="T44" fmla="*/ 216 w 432"/>
              <a:gd name="T45" fmla="*/ 183 h 324"/>
              <a:gd name="T46" fmla="*/ 277 w 432"/>
              <a:gd name="T47" fmla="*/ 243 h 324"/>
              <a:gd name="T48" fmla="*/ 338 w 432"/>
              <a:gd name="T49" fmla="*/ 183 h 324"/>
              <a:gd name="T50" fmla="*/ 277 w 432"/>
              <a:gd name="T51" fmla="*/ 122 h 324"/>
              <a:gd name="T52" fmla="*/ 54 w 432"/>
              <a:gd name="T53" fmla="*/ 95 h 324"/>
              <a:gd name="T54" fmla="*/ 41 w 432"/>
              <a:gd name="T55" fmla="*/ 108 h 324"/>
              <a:gd name="T56" fmla="*/ 41 w 432"/>
              <a:gd name="T57" fmla="*/ 108 h 324"/>
              <a:gd name="T58" fmla="*/ 54 w 432"/>
              <a:gd name="T59" fmla="*/ 122 h 324"/>
              <a:gd name="T60" fmla="*/ 122 w 432"/>
              <a:gd name="T61" fmla="*/ 122 h 324"/>
              <a:gd name="T62" fmla="*/ 135 w 432"/>
              <a:gd name="T63" fmla="*/ 108 h 324"/>
              <a:gd name="T64" fmla="*/ 135 w 432"/>
              <a:gd name="T65" fmla="*/ 108 h 324"/>
              <a:gd name="T66" fmla="*/ 122 w 432"/>
              <a:gd name="T67" fmla="*/ 95 h 324"/>
              <a:gd name="T68" fmla="*/ 54 w 432"/>
              <a:gd name="T69" fmla="*/ 95 h 324"/>
              <a:gd name="T70" fmla="*/ 277 w 432"/>
              <a:gd name="T71" fmla="*/ 81 h 324"/>
              <a:gd name="T72" fmla="*/ 176 w 432"/>
              <a:gd name="T73" fmla="*/ 183 h 324"/>
              <a:gd name="T74" fmla="*/ 277 w 432"/>
              <a:gd name="T75" fmla="*/ 284 h 324"/>
              <a:gd name="T76" fmla="*/ 378 w 432"/>
              <a:gd name="T77" fmla="*/ 183 h 324"/>
              <a:gd name="T78" fmla="*/ 277 w 432"/>
              <a:gd name="T79" fmla="*/ 8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2" h="324">
                <a:moveTo>
                  <a:pt x="27" y="54"/>
                </a:moveTo>
                <a:cubicBezTo>
                  <a:pt x="54" y="54"/>
                  <a:pt x="54" y="54"/>
                  <a:pt x="54" y="54"/>
                </a:cubicBezTo>
                <a:cubicBezTo>
                  <a:pt x="54" y="41"/>
                  <a:pt x="54" y="41"/>
                  <a:pt x="54" y="41"/>
                </a:cubicBezTo>
                <a:cubicBezTo>
                  <a:pt x="54" y="33"/>
                  <a:pt x="60" y="27"/>
                  <a:pt x="68" y="27"/>
                </a:cubicBezTo>
                <a:cubicBezTo>
                  <a:pt x="108" y="27"/>
                  <a:pt x="108" y="27"/>
                  <a:pt x="108" y="27"/>
                </a:cubicBezTo>
                <a:cubicBezTo>
                  <a:pt x="116" y="27"/>
                  <a:pt x="122" y="33"/>
                  <a:pt x="122" y="41"/>
                </a:cubicBezTo>
                <a:cubicBezTo>
                  <a:pt x="122" y="54"/>
                  <a:pt x="122" y="54"/>
                  <a:pt x="122" y="54"/>
                </a:cubicBezTo>
                <a:cubicBezTo>
                  <a:pt x="181" y="54"/>
                  <a:pt x="181" y="54"/>
                  <a:pt x="181" y="54"/>
                </a:cubicBezTo>
                <a:cubicBezTo>
                  <a:pt x="207" y="13"/>
                  <a:pt x="207" y="13"/>
                  <a:pt x="207" y="13"/>
                </a:cubicBezTo>
                <a:cubicBezTo>
                  <a:pt x="212" y="5"/>
                  <a:pt x="221" y="0"/>
                  <a:pt x="230" y="0"/>
                </a:cubicBezTo>
                <a:cubicBezTo>
                  <a:pt x="324" y="0"/>
                  <a:pt x="324" y="0"/>
                  <a:pt x="324" y="0"/>
                </a:cubicBezTo>
                <a:cubicBezTo>
                  <a:pt x="334" y="0"/>
                  <a:pt x="343" y="6"/>
                  <a:pt x="348" y="14"/>
                </a:cubicBezTo>
                <a:cubicBezTo>
                  <a:pt x="373" y="54"/>
                  <a:pt x="373" y="54"/>
                  <a:pt x="373" y="54"/>
                </a:cubicBezTo>
                <a:cubicBezTo>
                  <a:pt x="405" y="54"/>
                  <a:pt x="405" y="54"/>
                  <a:pt x="405" y="54"/>
                </a:cubicBezTo>
                <a:cubicBezTo>
                  <a:pt x="420" y="54"/>
                  <a:pt x="432" y="67"/>
                  <a:pt x="432" y="81"/>
                </a:cubicBezTo>
                <a:cubicBezTo>
                  <a:pt x="432" y="297"/>
                  <a:pt x="432" y="297"/>
                  <a:pt x="432" y="297"/>
                </a:cubicBezTo>
                <a:cubicBezTo>
                  <a:pt x="432" y="312"/>
                  <a:pt x="420" y="324"/>
                  <a:pt x="405" y="324"/>
                </a:cubicBezTo>
                <a:cubicBezTo>
                  <a:pt x="27" y="324"/>
                  <a:pt x="27" y="324"/>
                  <a:pt x="27" y="324"/>
                </a:cubicBezTo>
                <a:cubicBezTo>
                  <a:pt x="12" y="324"/>
                  <a:pt x="0" y="312"/>
                  <a:pt x="0" y="297"/>
                </a:cubicBezTo>
                <a:cubicBezTo>
                  <a:pt x="0" y="81"/>
                  <a:pt x="0" y="81"/>
                  <a:pt x="0" y="81"/>
                </a:cubicBezTo>
                <a:cubicBezTo>
                  <a:pt x="0" y="67"/>
                  <a:pt x="12" y="54"/>
                  <a:pt x="27" y="54"/>
                </a:cubicBezTo>
                <a:close/>
                <a:moveTo>
                  <a:pt x="277" y="122"/>
                </a:moveTo>
                <a:cubicBezTo>
                  <a:pt x="243" y="122"/>
                  <a:pt x="216" y="149"/>
                  <a:pt x="216" y="183"/>
                </a:cubicBezTo>
                <a:cubicBezTo>
                  <a:pt x="216" y="216"/>
                  <a:pt x="243" y="243"/>
                  <a:pt x="277" y="243"/>
                </a:cubicBezTo>
                <a:cubicBezTo>
                  <a:pt x="310" y="243"/>
                  <a:pt x="338" y="216"/>
                  <a:pt x="338" y="183"/>
                </a:cubicBezTo>
                <a:cubicBezTo>
                  <a:pt x="338" y="149"/>
                  <a:pt x="310" y="122"/>
                  <a:pt x="277" y="122"/>
                </a:cubicBezTo>
                <a:close/>
                <a:moveTo>
                  <a:pt x="54" y="95"/>
                </a:moveTo>
                <a:cubicBezTo>
                  <a:pt x="47" y="95"/>
                  <a:pt x="41" y="101"/>
                  <a:pt x="41" y="108"/>
                </a:cubicBezTo>
                <a:cubicBezTo>
                  <a:pt x="41" y="108"/>
                  <a:pt x="41" y="108"/>
                  <a:pt x="41" y="108"/>
                </a:cubicBezTo>
                <a:cubicBezTo>
                  <a:pt x="41" y="116"/>
                  <a:pt x="47" y="122"/>
                  <a:pt x="54" y="122"/>
                </a:cubicBezTo>
                <a:cubicBezTo>
                  <a:pt x="122" y="122"/>
                  <a:pt x="122" y="122"/>
                  <a:pt x="122" y="122"/>
                </a:cubicBezTo>
                <a:cubicBezTo>
                  <a:pt x="129" y="122"/>
                  <a:pt x="135" y="116"/>
                  <a:pt x="135" y="108"/>
                </a:cubicBezTo>
                <a:cubicBezTo>
                  <a:pt x="135" y="108"/>
                  <a:pt x="135" y="108"/>
                  <a:pt x="135" y="108"/>
                </a:cubicBezTo>
                <a:cubicBezTo>
                  <a:pt x="135" y="101"/>
                  <a:pt x="129" y="95"/>
                  <a:pt x="122" y="95"/>
                </a:cubicBezTo>
                <a:cubicBezTo>
                  <a:pt x="54" y="95"/>
                  <a:pt x="54" y="95"/>
                  <a:pt x="54" y="95"/>
                </a:cubicBezTo>
                <a:close/>
                <a:moveTo>
                  <a:pt x="277" y="81"/>
                </a:moveTo>
                <a:cubicBezTo>
                  <a:pt x="221" y="81"/>
                  <a:pt x="176" y="127"/>
                  <a:pt x="176" y="183"/>
                </a:cubicBezTo>
                <a:cubicBezTo>
                  <a:pt x="176" y="239"/>
                  <a:pt x="221" y="284"/>
                  <a:pt x="277" y="284"/>
                </a:cubicBezTo>
                <a:cubicBezTo>
                  <a:pt x="333" y="284"/>
                  <a:pt x="378" y="239"/>
                  <a:pt x="378" y="183"/>
                </a:cubicBezTo>
                <a:cubicBezTo>
                  <a:pt x="378" y="127"/>
                  <a:pt x="333" y="81"/>
                  <a:pt x="277" y="8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3" name="Freeform 35"/>
          <p:cNvSpPr>
            <a:spLocks/>
          </p:cNvSpPr>
          <p:nvPr userDrawn="1"/>
        </p:nvSpPr>
        <p:spPr bwMode="auto">
          <a:xfrm>
            <a:off x="7755520" y="3157409"/>
            <a:ext cx="265685" cy="323688"/>
          </a:xfrm>
          <a:custGeom>
            <a:avLst/>
            <a:gdLst>
              <a:gd name="T0" fmla="*/ 191 w 356"/>
              <a:gd name="T1" fmla="*/ 13 h 433"/>
              <a:gd name="T2" fmla="*/ 191 w 356"/>
              <a:gd name="T3" fmla="*/ 149 h 433"/>
              <a:gd name="T4" fmla="*/ 340 w 356"/>
              <a:gd name="T5" fmla="*/ 149 h 433"/>
              <a:gd name="T6" fmla="*/ 347 w 356"/>
              <a:gd name="T7" fmla="*/ 151 h 433"/>
              <a:gd name="T8" fmla="*/ 352 w 356"/>
              <a:gd name="T9" fmla="*/ 170 h 433"/>
              <a:gd name="T10" fmla="*/ 190 w 356"/>
              <a:gd name="T11" fmla="*/ 426 h 433"/>
              <a:gd name="T12" fmla="*/ 178 w 356"/>
              <a:gd name="T13" fmla="*/ 433 h 433"/>
              <a:gd name="T14" fmla="*/ 164 w 356"/>
              <a:gd name="T15" fmla="*/ 420 h 433"/>
              <a:gd name="T16" fmla="*/ 164 w 356"/>
              <a:gd name="T17" fmla="*/ 284 h 433"/>
              <a:gd name="T18" fmla="*/ 15 w 356"/>
              <a:gd name="T19" fmla="*/ 284 h 433"/>
              <a:gd name="T20" fmla="*/ 8 w 356"/>
              <a:gd name="T21" fmla="*/ 282 h 433"/>
              <a:gd name="T22" fmla="*/ 4 w 356"/>
              <a:gd name="T23" fmla="*/ 264 h 433"/>
              <a:gd name="T24" fmla="*/ 166 w 356"/>
              <a:gd name="T25" fmla="*/ 7 h 433"/>
              <a:gd name="T26" fmla="*/ 178 w 356"/>
              <a:gd name="T27" fmla="*/ 0 h 433"/>
              <a:gd name="T28" fmla="*/ 191 w 356"/>
              <a:gd name="T29" fmla="*/ 1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433">
                <a:moveTo>
                  <a:pt x="191" y="13"/>
                </a:moveTo>
                <a:cubicBezTo>
                  <a:pt x="191" y="149"/>
                  <a:pt x="191" y="149"/>
                  <a:pt x="191" y="149"/>
                </a:cubicBezTo>
                <a:cubicBezTo>
                  <a:pt x="340" y="149"/>
                  <a:pt x="340" y="149"/>
                  <a:pt x="340" y="149"/>
                </a:cubicBezTo>
                <a:cubicBezTo>
                  <a:pt x="343" y="149"/>
                  <a:pt x="345" y="150"/>
                  <a:pt x="347" y="151"/>
                </a:cubicBezTo>
                <a:cubicBezTo>
                  <a:pt x="354" y="155"/>
                  <a:pt x="356" y="163"/>
                  <a:pt x="352" y="170"/>
                </a:cubicBezTo>
                <a:cubicBezTo>
                  <a:pt x="190" y="426"/>
                  <a:pt x="190" y="426"/>
                  <a:pt x="190" y="426"/>
                </a:cubicBezTo>
                <a:cubicBezTo>
                  <a:pt x="187" y="430"/>
                  <a:pt x="183" y="433"/>
                  <a:pt x="178" y="433"/>
                </a:cubicBezTo>
                <a:cubicBezTo>
                  <a:pt x="170" y="433"/>
                  <a:pt x="164" y="427"/>
                  <a:pt x="164" y="420"/>
                </a:cubicBezTo>
                <a:cubicBezTo>
                  <a:pt x="164" y="284"/>
                  <a:pt x="164" y="284"/>
                  <a:pt x="164" y="284"/>
                </a:cubicBezTo>
                <a:cubicBezTo>
                  <a:pt x="15" y="284"/>
                  <a:pt x="15" y="284"/>
                  <a:pt x="15" y="284"/>
                </a:cubicBezTo>
                <a:cubicBezTo>
                  <a:pt x="13" y="284"/>
                  <a:pt x="10" y="284"/>
                  <a:pt x="8" y="282"/>
                </a:cubicBezTo>
                <a:cubicBezTo>
                  <a:pt x="2" y="278"/>
                  <a:pt x="0" y="270"/>
                  <a:pt x="4" y="264"/>
                </a:cubicBezTo>
                <a:cubicBezTo>
                  <a:pt x="166" y="7"/>
                  <a:pt x="166" y="7"/>
                  <a:pt x="166" y="7"/>
                </a:cubicBezTo>
                <a:cubicBezTo>
                  <a:pt x="168" y="3"/>
                  <a:pt x="172" y="0"/>
                  <a:pt x="178" y="0"/>
                </a:cubicBezTo>
                <a:cubicBezTo>
                  <a:pt x="185" y="0"/>
                  <a:pt x="191" y="6"/>
                  <a:pt x="191" y="1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4" name="Freeform 24"/>
          <p:cNvSpPr>
            <a:spLocks/>
          </p:cNvSpPr>
          <p:nvPr userDrawn="1"/>
        </p:nvSpPr>
        <p:spPr bwMode="auto">
          <a:xfrm>
            <a:off x="7711655" y="5882262"/>
            <a:ext cx="353414" cy="35280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5" name="Freeform 47"/>
          <p:cNvSpPr>
            <a:spLocks noEditPoints="1"/>
          </p:cNvSpPr>
          <p:nvPr userDrawn="1"/>
        </p:nvSpPr>
        <p:spPr bwMode="auto">
          <a:xfrm>
            <a:off x="7703585" y="4016608"/>
            <a:ext cx="369554" cy="321551"/>
          </a:xfrm>
          <a:custGeom>
            <a:avLst/>
            <a:gdLst>
              <a:gd name="T0" fmla="*/ 438 w 441"/>
              <a:gd name="T1" fmla="*/ 174 h 384"/>
              <a:gd name="T2" fmla="*/ 420 w 441"/>
              <a:gd name="T3" fmla="*/ 130 h 384"/>
              <a:gd name="T4" fmla="*/ 440 w 441"/>
              <a:gd name="T5" fmla="*/ 109 h 384"/>
              <a:gd name="T6" fmla="*/ 419 w 441"/>
              <a:gd name="T7" fmla="*/ 89 h 384"/>
              <a:gd name="T8" fmla="*/ 402 w 441"/>
              <a:gd name="T9" fmla="*/ 89 h 384"/>
              <a:gd name="T10" fmla="*/ 369 w 441"/>
              <a:gd name="T11" fmla="*/ 38 h 384"/>
              <a:gd name="T12" fmla="*/ 294 w 441"/>
              <a:gd name="T13" fmla="*/ 0 h 384"/>
              <a:gd name="T14" fmla="*/ 220 w 441"/>
              <a:gd name="T15" fmla="*/ 0 h 384"/>
              <a:gd name="T16" fmla="*/ 146 w 441"/>
              <a:gd name="T17" fmla="*/ 0 h 384"/>
              <a:gd name="T18" fmla="*/ 72 w 441"/>
              <a:gd name="T19" fmla="*/ 38 h 384"/>
              <a:gd name="T20" fmla="*/ 39 w 441"/>
              <a:gd name="T21" fmla="*/ 89 h 384"/>
              <a:gd name="T22" fmla="*/ 22 w 441"/>
              <a:gd name="T23" fmla="*/ 89 h 384"/>
              <a:gd name="T24" fmla="*/ 1 w 441"/>
              <a:gd name="T25" fmla="*/ 109 h 384"/>
              <a:gd name="T26" fmla="*/ 21 w 441"/>
              <a:gd name="T27" fmla="*/ 130 h 384"/>
              <a:gd name="T28" fmla="*/ 3 w 441"/>
              <a:gd name="T29" fmla="*/ 174 h 384"/>
              <a:gd name="T30" fmla="*/ 0 w 441"/>
              <a:gd name="T31" fmla="*/ 220 h 384"/>
              <a:gd name="T32" fmla="*/ 5 w 441"/>
              <a:gd name="T33" fmla="*/ 267 h 384"/>
              <a:gd name="T34" fmla="*/ 15 w 441"/>
              <a:gd name="T35" fmla="*/ 299 h 384"/>
              <a:gd name="T36" fmla="*/ 15 w 441"/>
              <a:gd name="T37" fmla="*/ 356 h 384"/>
              <a:gd name="T38" fmla="*/ 42 w 441"/>
              <a:gd name="T39" fmla="*/ 384 h 384"/>
              <a:gd name="T40" fmla="*/ 70 w 441"/>
              <a:gd name="T41" fmla="*/ 384 h 384"/>
              <a:gd name="T42" fmla="*/ 97 w 441"/>
              <a:gd name="T43" fmla="*/ 356 h 384"/>
              <a:gd name="T44" fmla="*/ 97 w 441"/>
              <a:gd name="T45" fmla="*/ 315 h 384"/>
              <a:gd name="T46" fmla="*/ 220 w 441"/>
              <a:gd name="T47" fmla="*/ 315 h 384"/>
              <a:gd name="T48" fmla="*/ 344 w 441"/>
              <a:gd name="T49" fmla="*/ 315 h 384"/>
              <a:gd name="T50" fmla="*/ 344 w 441"/>
              <a:gd name="T51" fmla="*/ 356 h 384"/>
              <a:gd name="T52" fmla="*/ 371 w 441"/>
              <a:gd name="T53" fmla="*/ 384 h 384"/>
              <a:gd name="T54" fmla="*/ 399 w 441"/>
              <a:gd name="T55" fmla="*/ 384 h 384"/>
              <a:gd name="T56" fmla="*/ 426 w 441"/>
              <a:gd name="T57" fmla="*/ 356 h 384"/>
              <a:gd name="T58" fmla="*/ 426 w 441"/>
              <a:gd name="T59" fmla="*/ 299 h 384"/>
              <a:gd name="T60" fmla="*/ 436 w 441"/>
              <a:gd name="T61" fmla="*/ 267 h 384"/>
              <a:gd name="T62" fmla="*/ 441 w 441"/>
              <a:gd name="T63" fmla="*/ 220 h 384"/>
              <a:gd name="T64" fmla="*/ 438 w 441"/>
              <a:gd name="T65" fmla="*/ 174 h 384"/>
              <a:gd name="T66" fmla="*/ 102 w 441"/>
              <a:gd name="T67" fmla="*/ 65 h 384"/>
              <a:gd name="T68" fmla="*/ 146 w 441"/>
              <a:gd name="T69" fmla="*/ 41 h 384"/>
              <a:gd name="T70" fmla="*/ 220 w 441"/>
              <a:gd name="T71" fmla="*/ 41 h 384"/>
              <a:gd name="T72" fmla="*/ 294 w 441"/>
              <a:gd name="T73" fmla="*/ 41 h 384"/>
              <a:gd name="T74" fmla="*/ 339 w 441"/>
              <a:gd name="T75" fmla="*/ 65 h 384"/>
              <a:gd name="T76" fmla="*/ 373 w 441"/>
              <a:gd name="T77" fmla="*/ 124 h 384"/>
              <a:gd name="T78" fmla="*/ 330 w 441"/>
              <a:gd name="T79" fmla="*/ 137 h 384"/>
              <a:gd name="T80" fmla="*/ 220 w 441"/>
              <a:gd name="T81" fmla="*/ 137 h 384"/>
              <a:gd name="T82" fmla="*/ 111 w 441"/>
              <a:gd name="T83" fmla="*/ 137 h 384"/>
              <a:gd name="T84" fmla="*/ 68 w 441"/>
              <a:gd name="T85" fmla="*/ 124 h 384"/>
              <a:gd name="T86" fmla="*/ 102 w 441"/>
              <a:gd name="T87" fmla="*/ 65 h 384"/>
              <a:gd name="T88" fmla="*/ 123 w 441"/>
              <a:gd name="T89" fmla="*/ 226 h 384"/>
              <a:gd name="T90" fmla="*/ 79 w 441"/>
              <a:gd name="T91" fmla="*/ 226 h 384"/>
              <a:gd name="T92" fmla="*/ 49 w 441"/>
              <a:gd name="T93" fmla="*/ 199 h 384"/>
              <a:gd name="T94" fmla="*/ 79 w 441"/>
              <a:gd name="T95" fmla="*/ 171 h 384"/>
              <a:gd name="T96" fmla="*/ 138 w 441"/>
              <a:gd name="T97" fmla="*/ 212 h 384"/>
              <a:gd name="T98" fmla="*/ 123 w 441"/>
              <a:gd name="T99" fmla="*/ 226 h 384"/>
              <a:gd name="T100" fmla="*/ 269 w 441"/>
              <a:gd name="T101" fmla="*/ 274 h 384"/>
              <a:gd name="T102" fmla="*/ 172 w 441"/>
              <a:gd name="T103" fmla="*/ 274 h 384"/>
              <a:gd name="T104" fmla="*/ 159 w 441"/>
              <a:gd name="T105" fmla="*/ 260 h 384"/>
              <a:gd name="T106" fmla="*/ 172 w 441"/>
              <a:gd name="T107" fmla="*/ 247 h 384"/>
              <a:gd name="T108" fmla="*/ 269 w 441"/>
              <a:gd name="T109" fmla="*/ 247 h 384"/>
              <a:gd name="T110" fmla="*/ 282 w 441"/>
              <a:gd name="T111" fmla="*/ 260 h 384"/>
              <a:gd name="T112" fmla="*/ 269 w 441"/>
              <a:gd name="T113" fmla="*/ 274 h 384"/>
              <a:gd name="T114" fmla="*/ 362 w 441"/>
              <a:gd name="T115" fmla="*/ 226 h 384"/>
              <a:gd name="T116" fmla="*/ 318 w 441"/>
              <a:gd name="T117" fmla="*/ 226 h 384"/>
              <a:gd name="T118" fmla="*/ 303 w 441"/>
              <a:gd name="T119" fmla="*/ 212 h 384"/>
              <a:gd name="T120" fmla="*/ 362 w 441"/>
              <a:gd name="T121" fmla="*/ 171 h 384"/>
              <a:gd name="T122" fmla="*/ 392 w 441"/>
              <a:gd name="T123" fmla="*/ 199 h 384"/>
              <a:gd name="T124" fmla="*/ 362 w 441"/>
              <a:gd name="T125" fmla="*/ 22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1" h="384">
                <a:moveTo>
                  <a:pt x="438" y="174"/>
                </a:moveTo>
                <a:cubicBezTo>
                  <a:pt x="435" y="159"/>
                  <a:pt x="429" y="143"/>
                  <a:pt x="420" y="130"/>
                </a:cubicBezTo>
                <a:cubicBezTo>
                  <a:pt x="431" y="130"/>
                  <a:pt x="440" y="120"/>
                  <a:pt x="440" y="109"/>
                </a:cubicBezTo>
                <a:cubicBezTo>
                  <a:pt x="440" y="98"/>
                  <a:pt x="431" y="89"/>
                  <a:pt x="419" y="89"/>
                </a:cubicBezTo>
                <a:cubicBezTo>
                  <a:pt x="402" y="89"/>
                  <a:pt x="402" y="89"/>
                  <a:pt x="402" y="89"/>
                </a:cubicBezTo>
                <a:cubicBezTo>
                  <a:pt x="394" y="71"/>
                  <a:pt x="382" y="53"/>
                  <a:pt x="369" y="38"/>
                </a:cubicBezTo>
                <a:cubicBezTo>
                  <a:pt x="349" y="15"/>
                  <a:pt x="324" y="0"/>
                  <a:pt x="294" y="0"/>
                </a:cubicBezTo>
                <a:cubicBezTo>
                  <a:pt x="220" y="0"/>
                  <a:pt x="220" y="0"/>
                  <a:pt x="220" y="0"/>
                </a:cubicBezTo>
                <a:cubicBezTo>
                  <a:pt x="146" y="0"/>
                  <a:pt x="146" y="0"/>
                  <a:pt x="146" y="0"/>
                </a:cubicBezTo>
                <a:cubicBezTo>
                  <a:pt x="117" y="0"/>
                  <a:pt x="92" y="15"/>
                  <a:pt x="72" y="38"/>
                </a:cubicBezTo>
                <a:cubicBezTo>
                  <a:pt x="59" y="53"/>
                  <a:pt x="47" y="71"/>
                  <a:pt x="39" y="89"/>
                </a:cubicBezTo>
                <a:cubicBezTo>
                  <a:pt x="22" y="89"/>
                  <a:pt x="22" y="89"/>
                  <a:pt x="22" y="89"/>
                </a:cubicBezTo>
                <a:cubicBezTo>
                  <a:pt x="10" y="89"/>
                  <a:pt x="1" y="98"/>
                  <a:pt x="1" y="109"/>
                </a:cubicBezTo>
                <a:cubicBezTo>
                  <a:pt x="1" y="120"/>
                  <a:pt x="10" y="130"/>
                  <a:pt x="21" y="130"/>
                </a:cubicBezTo>
                <a:cubicBezTo>
                  <a:pt x="12" y="143"/>
                  <a:pt x="6" y="159"/>
                  <a:pt x="3" y="174"/>
                </a:cubicBezTo>
                <a:cubicBezTo>
                  <a:pt x="0" y="192"/>
                  <a:pt x="0" y="208"/>
                  <a:pt x="0" y="220"/>
                </a:cubicBezTo>
                <a:cubicBezTo>
                  <a:pt x="1" y="232"/>
                  <a:pt x="2" y="250"/>
                  <a:pt x="5" y="267"/>
                </a:cubicBezTo>
                <a:cubicBezTo>
                  <a:pt x="7" y="278"/>
                  <a:pt x="10" y="289"/>
                  <a:pt x="15" y="299"/>
                </a:cubicBezTo>
                <a:cubicBezTo>
                  <a:pt x="15" y="356"/>
                  <a:pt x="15" y="356"/>
                  <a:pt x="15" y="356"/>
                </a:cubicBezTo>
                <a:cubicBezTo>
                  <a:pt x="15" y="371"/>
                  <a:pt x="27" y="384"/>
                  <a:pt x="42" y="384"/>
                </a:cubicBezTo>
                <a:cubicBezTo>
                  <a:pt x="70" y="384"/>
                  <a:pt x="70" y="384"/>
                  <a:pt x="70" y="384"/>
                </a:cubicBezTo>
                <a:cubicBezTo>
                  <a:pt x="85" y="384"/>
                  <a:pt x="97" y="371"/>
                  <a:pt x="97" y="356"/>
                </a:cubicBezTo>
                <a:cubicBezTo>
                  <a:pt x="97" y="315"/>
                  <a:pt x="97" y="315"/>
                  <a:pt x="97" y="315"/>
                </a:cubicBezTo>
                <a:cubicBezTo>
                  <a:pt x="220" y="315"/>
                  <a:pt x="220" y="315"/>
                  <a:pt x="220" y="315"/>
                </a:cubicBezTo>
                <a:cubicBezTo>
                  <a:pt x="344" y="315"/>
                  <a:pt x="344" y="315"/>
                  <a:pt x="344" y="315"/>
                </a:cubicBezTo>
                <a:cubicBezTo>
                  <a:pt x="344" y="356"/>
                  <a:pt x="344" y="356"/>
                  <a:pt x="344" y="356"/>
                </a:cubicBezTo>
                <a:cubicBezTo>
                  <a:pt x="344" y="371"/>
                  <a:pt x="356" y="384"/>
                  <a:pt x="371" y="384"/>
                </a:cubicBezTo>
                <a:cubicBezTo>
                  <a:pt x="399" y="384"/>
                  <a:pt x="399" y="384"/>
                  <a:pt x="399" y="384"/>
                </a:cubicBezTo>
                <a:cubicBezTo>
                  <a:pt x="414" y="384"/>
                  <a:pt x="426" y="371"/>
                  <a:pt x="426" y="356"/>
                </a:cubicBezTo>
                <a:cubicBezTo>
                  <a:pt x="426" y="299"/>
                  <a:pt x="426" y="299"/>
                  <a:pt x="426" y="299"/>
                </a:cubicBezTo>
                <a:cubicBezTo>
                  <a:pt x="430" y="289"/>
                  <a:pt x="433" y="278"/>
                  <a:pt x="436" y="267"/>
                </a:cubicBezTo>
                <a:cubicBezTo>
                  <a:pt x="439" y="250"/>
                  <a:pt x="440" y="232"/>
                  <a:pt x="441" y="220"/>
                </a:cubicBezTo>
                <a:cubicBezTo>
                  <a:pt x="441" y="208"/>
                  <a:pt x="441" y="192"/>
                  <a:pt x="438" y="174"/>
                </a:cubicBezTo>
                <a:close/>
                <a:moveTo>
                  <a:pt x="102" y="65"/>
                </a:moveTo>
                <a:cubicBezTo>
                  <a:pt x="115" y="51"/>
                  <a:pt x="130" y="41"/>
                  <a:pt x="146" y="41"/>
                </a:cubicBezTo>
                <a:cubicBezTo>
                  <a:pt x="220" y="41"/>
                  <a:pt x="220" y="41"/>
                  <a:pt x="220" y="41"/>
                </a:cubicBezTo>
                <a:cubicBezTo>
                  <a:pt x="294" y="41"/>
                  <a:pt x="294" y="41"/>
                  <a:pt x="294" y="41"/>
                </a:cubicBezTo>
                <a:cubicBezTo>
                  <a:pt x="311" y="41"/>
                  <a:pt x="326" y="51"/>
                  <a:pt x="339" y="65"/>
                </a:cubicBezTo>
                <a:cubicBezTo>
                  <a:pt x="353" y="82"/>
                  <a:pt x="365" y="103"/>
                  <a:pt x="373" y="124"/>
                </a:cubicBezTo>
                <a:cubicBezTo>
                  <a:pt x="355" y="126"/>
                  <a:pt x="341" y="131"/>
                  <a:pt x="330" y="137"/>
                </a:cubicBezTo>
                <a:cubicBezTo>
                  <a:pt x="220" y="137"/>
                  <a:pt x="220" y="137"/>
                  <a:pt x="220" y="137"/>
                </a:cubicBezTo>
                <a:cubicBezTo>
                  <a:pt x="111" y="137"/>
                  <a:pt x="111" y="137"/>
                  <a:pt x="111" y="137"/>
                </a:cubicBezTo>
                <a:cubicBezTo>
                  <a:pt x="100" y="131"/>
                  <a:pt x="86" y="126"/>
                  <a:pt x="68" y="124"/>
                </a:cubicBezTo>
                <a:cubicBezTo>
                  <a:pt x="76" y="103"/>
                  <a:pt x="88" y="82"/>
                  <a:pt x="102" y="65"/>
                </a:cubicBezTo>
                <a:close/>
                <a:moveTo>
                  <a:pt x="123" y="226"/>
                </a:moveTo>
                <a:cubicBezTo>
                  <a:pt x="79" y="226"/>
                  <a:pt x="79" y="226"/>
                  <a:pt x="79" y="226"/>
                </a:cubicBezTo>
                <a:cubicBezTo>
                  <a:pt x="62" y="226"/>
                  <a:pt x="49" y="214"/>
                  <a:pt x="49" y="199"/>
                </a:cubicBezTo>
                <a:cubicBezTo>
                  <a:pt x="49" y="183"/>
                  <a:pt x="62" y="171"/>
                  <a:pt x="79" y="171"/>
                </a:cubicBezTo>
                <a:cubicBezTo>
                  <a:pt x="108" y="171"/>
                  <a:pt x="138" y="196"/>
                  <a:pt x="138" y="212"/>
                </a:cubicBezTo>
                <a:cubicBezTo>
                  <a:pt x="138" y="220"/>
                  <a:pt x="131" y="226"/>
                  <a:pt x="123" y="226"/>
                </a:cubicBezTo>
                <a:close/>
                <a:moveTo>
                  <a:pt x="269" y="274"/>
                </a:moveTo>
                <a:cubicBezTo>
                  <a:pt x="172" y="274"/>
                  <a:pt x="172" y="274"/>
                  <a:pt x="172" y="274"/>
                </a:cubicBezTo>
                <a:cubicBezTo>
                  <a:pt x="165" y="274"/>
                  <a:pt x="159" y="268"/>
                  <a:pt x="159" y="260"/>
                </a:cubicBezTo>
                <a:cubicBezTo>
                  <a:pt x="159" y="253"/>
                  <a:pt x="165" y="247"/>
                  <a:pt x="172" y="247"/>
                </a:cubicBezTo>
                <a:cubicBezTo>
                  <a:pt x="269" y="247"/>
                  <a:pt x="269" y="247"/>
                  <a:pt x="269" y="247"/>
                </a:cubicBezTo>
                <a:cubicBezTo>
                  <a:pt x="276" y="247"/>
                  <a:pt x="282" y="253"/>
                  <a:pt x="282" y="260"/>
                </a:cubicBezTo>
                <a:cubicBezTo>
                  <a:pt x="282" y="268"/>
                  <a:pt x="276" y="274"/>
                  <a:pt x="269" y="274"/>
                </a:cubicBezTo>
                <a:close/>
                <a:moveTo>
                  <a:pt x="362" y="226"/>
                </a:moveTo>
                <a:cubicBezTo>
                  <a:pt x="318" y="226"/>
                  <a:pt x="318" y="226"/>
                  <a:pt x="318" y="226"/>
                </a:cubicBezTo>
                <a:cubicBezTo>
                  <a:pt x="309" y="226"/>
                  <a:pt x="303" y="220"/>
                  <a:pt x="303" y="212"/>
                </a:cubicBezTo>
                <a:cubicBezTo>
                  <a:pt x="303" y="196"/>
                  <a:pt x="333" y="171"/>
                  <a:pt x="362" y="171"/>
                </a:cubicBezTo>
                <a:cubicBezTo>
                  <a:pt x="379" y="171"/>
                  <a:pt x="392" y="183"/>
                  <a:pt x="392" y="199"/>
                </a:cubicBezTo>
                <a:cubicBezTo>
                  <a:pt x="392" y="214"/>
                  <a:pt x="379" y="226"/>
                  <a:pt x="362" y="22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6" name="Freeform 16"/>
          <p:cNvSpPr>
            <a:spLocks noEditPoints="1"/>
          </p:cNvSpPr>
          <p:nvPr userDrawn="1"/>
        </p:nvSpPr>
        <p:spPr bwMode="auto">
          <a:xfrm>
            <a:off x="2982090" y="4972066"/>
            <a:ext cx="421853" cy="304822"/>
          </a:xfrm>
          <a:custGeom>
            <a:avLst/>
            <a:gdLst>
              <a:gd name="T0" fmla="*/ 12 w 448"/>
              <a:gd name="T1" fmla="*/ 324 h 324"/>
              <a:gd name="T2" fmla="*/ 142 w 448"/>
              <a:gd name="T3" fmla="*/ 279 h 324"/>
              <a:gd name="T4" fmla="*/ 161 w 448"/>
              <a:gd name="T5" fmla="*/ 199 h 324"/>
              <a:gd name="T6" fmla="*/ 154 w 448"/>
              <a:gd name="T7" fmla="*/ 195 h 324"/>
              <a:gd name="T8" fmla="*/ 155 w 448"/>
              <a:gd name="T9" fmla="*/ 179 h 324"/>
              <a:gd name="T10" fmla="*/ 184 w 448"/>
              <a:gd name="T11" fmla="*/ 184 h 324"/>
              <a:gd name="T12" fmla="*/ 176 w 448"/>
              <a:gd name="T13" fmla="*/ 199 h 324"/>
              <a:gd name="T14" fmla="*/ 183 w 448"/>
              <a:gd name="T15" fmla="*/ 278 h 324"/>
              <a:gd name="T16" fmla="*/ 210 w 448"/>
              <a:gd name="T17" fmla="*/ 175 h 324"/>
              <a:gd name="T18" fmla="*/ 317 w 448"/>
              <a:gd name="T19" fmla="*/ 249 h 324"/>
              <a:gd name="T20" fmla="*/ 350 w 448"/>
              <a:gd name="T21" fmla="*/ 221 h 324"/>
              <a:gd name="T22" fmla="*/ 339 w 448"/>
              <a:gd name="T23" fmla="*/ 299 h 324"/>
              <a:gd name="T24" fmla="*/ 340 w 448"/>
              <a:gd name="T25" fmla="*/ 324 h 324"/>
              <a:gd name="T26" fmla="*/ 409 w 448"/>
              <a:gd name="T27" fmla="*/ 219 h 324"/>
              <a:gd name="T28" fmla="*/ 350 w 448"/>
              <a:gd name="T29" fmla="*/ 221 h 324"/>
              <a:gd name="T30" fmla="*/ 298 w 448"/>
              <a:gd name="T31" fmla="*/ 195 h 324"/>
              <a:gd name="T32" fmla="*/ 305 w 448"/>
              <a:gd name="T33" fmla="*/ 190 h 324"/>
              <a:gd name="T34" fmla="*/ 312 w 448"/>
              <a:gd name="T35" fmla="*/ 119 h 324"/>
              <a:gd name="T36" fmla="*/ 369 w 448"/>
              <a:gd name="T37" fmla="*/ 117 h 324"/>
              <a:gd name="T38" fmla="*/ 378 w 448"/>
              <a:gd name="T39" fmla="*/ 118 h 324"/>
              <a:gd name="T40" fmla="*/ 352 w 448"/>
              <a:gd name="T41" fmla="*/ 185 h 324"/>
              <a:gd name="T42" fmla="*/ 396 w 448"/>
              <a:gd name="T43" fmla="*/ 209 h 324"/>
              <a:gd name="T44" fmla="*/ 354 w 448"/>
              <a:gd name="T45" fmla="*/ 39 h 324"/>
              <a:gd name="T46" fmla="*/ 266 w 448"/>
              <a:gd name="T47" fmla="*/ 176 h 324"/>
              <a:gd name="T48" fmla="*/ 106 w 448"/>
              <a:gd name="T49" fmla="*/ 111 h 324"/>
              <a:gd name="T50" fmla="*/ 110 w 448"/>
              <a:gd name="T51" fmla="*/ 121 h 324"/>
              <a:gd name="T52" fmla="*/ 219 w 448"/>
              <a:gd name="T53" fmla="*/ 123 h 324"/>
              <a:gd name="T54" fmla="*/ 223 w 448"/>
              <a:gd name="T55" fmla="*/ 111 h 324"/>
              <a:gd name="T56" fmla="*/ 231 w 448"/>
              <a:gd name="T57" fmla="*/ 67 h 324"/>
              <a:gd name="T58" fmla="*/ 165 w 448"/>
              <a:gd name="T59" fmla="*/ 0 h 324"/>
              <a:gd name="T60" fmla="*/ 100 w 448"/>
              <a:gd name="T61" fmla="*/ 67 h 324"/>
              <a:gd name="T62" fmla="*/ 106 w 448"/>
              <a:gd name="T63" fmla="*/ 11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8" h="324">
                <a:moveTo>
                  <a:pt x="325" y="324"/>
                </a:moveTo>
                <a:cubicBezTo>
                  <a:pt x="219" y="324"/>
                  <a:pt x="116" y="324"/>
                  <a:pt x="12" y="324"/>
                </a:cubicBezTo>
                <a:cubicBezTo>
                  <a:pt x="0" y="233"/>
                  <a:pt x="28" y="197"/>
                  <a:pt x="123" y="178"/>
                </a:cubicBezTo>
                <a:cubicBezTo>
                  <a:pt x="129" y="212"/>
                  <a:pt x="136" y="245"/>
                  <a:pt x="142" y="279"/>
                </a:cubicBezTo>
                <a:cubicBezTo>
                  <a:pt x="144" y="278"/>
                  <a:pt x="147" y="278"/>
                  <a:pt x="149" y="278"/>
                </a:cubicBezTo>
                <a:cubicBezTo>
                  <a:pt x="151" y="257"/>
                  <a:pt x="158" y="212"/>
                  <a:pt x="161" y="199"/>
                </a:cubicBezTo>
                <a:cubicBezTo>
                  <a:pt x="158" y="199"/>
                  <a:pt x="158" y="199"/>
                  <a:pt x="158" y="199"/>
                </a:cubicBezTo>
                <a:cubicBezTo>
                  <a:pt x="156" y="199"/>
                  <a:pt x="155" y="197"/>
                  <a:pt x="154" y="195"/>
                </a:cubicBezTo>
                <a:cubicBezTo>
                  <a:pt x="150" y="184"/>
                  <a:pt x="150" y="184"/>
                  <a:pt x="150" y="184"/>
                </a:cubicBezTo>
                <a:cubicBezTo>
                  <a:pt x="150" y="181"/>
                  <a:pt x="151" y="179"/>
                  <a:pt x="155" y="179"/>
                </a:cubicBezTo>
                <a:cubicBezTo>
                  <a:pt x="181" y="179"/>
                  <a:pt x="181" y="179"/>
                  <a:pt x="181" y="179"/>
                </a:cubicBezTo>
                <a:cubicBezTo>
                  <a:pt x="184" y="180"/>
                  <a:pt x="185" y="182"/>
                  <a:pt x="184" y="184"/>
                </a:cubicBezTo>
                <a:cubicBezTo>
                  <a:pt x="181" y="195"/>
                  <a:pt x="181" y="195"/>
                  <a:pt x="181" y="195"/>
                </a:cubicBezTo>
                <a:cubicBezTo>
                  <a:pt x="180" y="198"/>
                  <a:pt x="178" y="199"/>
                  <a:pt x="176" y="199"/>
                </a:cubicBezTo>
                <a:cubicBezTo>
                  <a:pt x="173" y="199"/>
                  <a:pt x="173" y="199"/>
                  <a:pt x="173" y="199"/>
                </a:cubicBezTo>
                <a:cubicBezTo>
                  <a:pt x="175" y="212"/>
                  <a:pt x="181" y="257"/>
                  <a:pt x="183" y="278"/>
                </a:cubicBezTo>
                <a:cubicBezTo>
                  <a:pt x="185" y="278"/>
                  <a:pt x="188" y="278"/>
                  <a:pt x="190" y="279"/>
                </a:cubicBezTo>
                <a:cubicBezTo>
                  <a:pt x="197" y="245"/>
                  <a:pt x="203" y="211"/>
                  <a:pt x="210" y="175"/>
                </a:cubicBezTo>
                <a:cubicBezTo>
                  <a:pt x="238" y="186"/>
                  <a:pt x="266" y="194"/>
                  <a:pt x="291" y="208"/>
                </a:cubicBezTo>
                <a:cubicBezTo>
                  <a:pt x="303" y="216"/>
                  <a:pt x="313" y="234"/>
                  <a:pt x="317" y="249"/>
                </a:cubicBezTo>
                <a:cubicBezTo>
                  <a:pt x="323" y="272"/>
                  <a:pt x="323" y="297"/>
                  <a:pt x="325" y="324"/>
                </a:cubicBezTo>
                <a:close/>
                <a:moveTo>
                  <a:pt x="350" y="221"/>
                </a:moveTo>
                <a:cubicBezTo>
                  <a:pt x="346" y="238"/>
                  <a:pt x="341" y="254"/>
                  <a:pt x="336" y="268"/>
                </a:cubicBezTo>
                <a:cubicBezTo>
                  <a:pt x="337" y="278"/>
                  <a:pt x="338" y="289"/>
                  <a:pt x="339" y="299"/>
                </a:cubicBezTo>
                <a:cubicBezTo>
                  <a:pt x="339" y="307"/>
                  <a:pt x="340" y="314"/>
                  <a:pt x="340" y="322"/>
                </a:cubicBezTo>
                <a:cubicBezTo>
                  <a:pt x="340" y="323"/>
                  <a:pt x="340" y="323"/>
                  <a:pt x="340" y="324"/>
                </a:cubicBezTo>
                <a:cubicBezTo>
                  <a:pt x="448" y="324"/>
                  <a:pt x="448" y="324"/>
                  <a:pt x="448" y="324"/>
                </a:cubicBezTo>
                <a:cubicBezTo>
                  <a:pt x="446" y="302"/>
                  <a:pt x="442" y="241"/>
                  <a:pt x="409" y="219"/>
                </a:cubicBezTo>
                <a:cubicBezTo>
                  <a:pt x="388" y="210"/>
                  <a:pt x="369" y="205"/>
                  <a:pt x="354" y="203"/>
                </a:cubicBezTo>
                <a:cubicBezTo>
                  <a:pt x="352" y="210"/>
                  <a:pt x="351" y="218"/>
                  <a:pt x="350" y="221"/>
                </a:cubicBezTo>
                <a:close/>
                <a:moveTo>
                  <a:pt x="266" y="180"/>
                </a:moveTo>
                <a:cubicBezTo>
                  <a:pt x="277" y="184"/>
                  <a:pt x="288" y="189"/>
                  <a:pt x="298" y="195"/>
                </a:cubicBezTo>
                <a:cubicBezTo>
                  <a:pt x="299" y="196"/>
                  <a:pt x="301" y="197"/>
                  <a:pt x="302" y="197"/>
                </a:cubicBezTo>
                <a:cubicBezTo>
                  <a:pt x="303" y="195"/>
                  <a:pt x="304" y="192"/>
                  <a:pt x="305" y="190"/>
                </a:cubicBezTo>
                <a:cubicBezTo>
                  <a:pt x="306" y="179"/>
                  <a:pt x="304" y="167"/>
                  <a:pt x="301" y="163"/>
                </a:cubicBezTo>
                <a:cubicBezTo>
                  <a:pt x="294" y="149"/>
                  <a:pt x="292" y="124"/>
                  <a:pt x="312" y="119"/>
                </a:cubicBezTo>
                <a:cubicBezTo>
                  <a:pt x="337" y="112"/>
                  <a:pt x="354" y="77"/>
                  <a:pt x="354" y="77"/>
                </a:cubicBezTo>
                <a:cubicBezTo>
                  <a:pt x="374" y="81"/>
                  <a:pt x="369" y="117"/>
                  <a:pt x="369" y="117"/>
                </a:cubicBezTo>
                <a:cubicBezTo>
                  <a:pt x="372" y="110"/>
                  <a:pt x="374" y="110"/>
                  <a:pt x="376" y="110"/>
                </a:cubicBezTo>
                <a:cubicBezTo>
                  <a:pt x="379" y="111"/>
                  <a:pt x="378" y="118"/>
                  <a:pt x="378" y="118"/>
                </a:cubicBezTo>
                <a:cubicBezTo>
                  <a:pt x="378" y="147"/>
                  <a:pt x="369" y="140"/>
                  <a:pt x="369" y="140"/>
                </a:cubicBezTo>
                <a:cubicBezTo>
                  <a:pt x="369" y="163"/>
                  <a:pt x="352" y="185"/>
                  <a:pt x="352" y="185"/>
                </a:cubicBezTo>
                <a:cubicBezTo>
                  <a:pt x="352" y="191"/>
                  <a:pt x="351" y="195"/>
                  <a:pt x="353" y="198"/>
                </a:cubicBezTo>
                <a:cubicBezTo>
                  <a:pt x="365" y="199"/>
                  <a:pt x="380" y="203"/>
                  <a:pt x="396" y="209"/>
                </a:cubicBezTo>
                <a:cubicBezTo>
                  <a:pt x="385" y="189"/>
                  <a:pt x="388" y="141"/>
                  <a:pt x="389" y="99"/>
                </a:cubicBezTo>
                <a:cubicBezTo>
                  <a:pt x="391" y="50"/>
                  <a:pt x="354" y="39"/>
                  <a:pt x="354" y="39"/>
                </a:cubicBezTo>
                <a:cubicBezTo>
                  <a:pt x="294" y="19"/>
                  <a:pt x="267" y="65"/>
                  <a:pt x="267" y="65"/>
                </a:cubicBezTo>
                <a:cubicBezTo>
                  <a:pt x="248" y="96"/>
                  <a:pt x="266" y="176"/>
                  <a:pt x="266" y="176"/>
                </a:cubicBezTo>
                <a:cubicBezTo>
                  <a:pt x="267" y="177"/>
                  <a:pt x="267" y="179"/>
                  <a:pt x="266" y="180"/>
                </a:cubicBezTo>
                <a:close/>
                <a:moveTo>
                  <a:pt x="106" y="111"/>
                </a:moveTo>
                <a:cubicBezTo>
                  <a:pt x="107" y="111"/>
                  <a:pt x="107" y="111"/>
                  <a:pt x="108" y="110"/>
                </a:cubicBezTo>
                <a:cubicBezTo>
                  <a:pt x="108" y="115"/>
                  <a:pt x="109" y="118"/>
                  <a:pt x="110" y="121"/>
                </a:cubicBezTo>
                <a:cubicBezTo>
                  <a:pt x="129" y="161"/>
                  <a:pt x="137" y="170"/>
                  <a:pt x="165" y="170"/>
                </a:cubicBezTo>
                <a:cubicBezTo>
                  <a:pt x="193" y="170"/>
                  <a:pt x="201" y="156"/>
                  <a:pt x="219" y="123"/>
                </a:cubicBezTo>
                <a:cubicBezTo>
                  <a:pt x="221" y="120"/>
                  <a:pt x="222" y="115"/>
                  <a:pt x="222" y="111"/>
                </a:cubicBezTo>
                <a:cubicBezTo>
                  <a:pt x="223" y="111"/>
                  <a:pt x="223" y="111"/>
                  <a:pt x="223" y="111"/>
                </a:cubicBezTo>
                <a:cubicBezTo>
                  <a:pt x="227" y="111"/>
                  <a:pt x="231" y="102"/>
                  <a:pt x="233" y="90"/>
                </a:cubicBezTo>
                <a:cubicBezTo>
                  <a:pt x="233" y="83"/>
                  <a:pt x="233" y="71"/>
                  <a:pt x="231" y="67"/>
                </a:cubicBezTo>
                <a:cubicBezTo>
                  <a:pt x="230" y="65"/>
                  <a:pt x="229" y="65"/>
                  <a:pt x="228" y="65"/>
                </a:cubicBezTo>
                <a:cubicBezTo>
                  <a:pt x="222" y="17"/>
                  <a:pt x="196" y="0"/>
                  <a:pt x="165" y="0"/>
                </a:cubicBezTo>
                <a:cubicBezTo>
                  <a:pt x="134" y="0"/>
                  <a:pt x="108" y="17"/>
                  <a:pt x="103" y="65"/>
                </a:cubicBezTo>
                <a:cubicBezTo>
                  <a:pt x="102" y="65"/>
                  <a:pt x="101" y="66"/>
                  <a:pt x="100" y="67"/>
                </a:cubicBezTo>
                <a:cubicBezTo>
                  <a:pt x="98" y="71"/>
                  <a:pt x="97" y="83"/>
                  <a:pt x="98" y="89"/>
                </a:cubicBezTo>
                <a:cubicBezTo>
                  <a:pt x="98" y="102"/>
                  <a:pt x="102" y="111"/>
                  <a:pt x="106" y="1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7" name="Freeform 39"/>
          <p:cNvSpPr>
            <a:spLocks noEditPoints="1"/>
          </p:cNvSpPr>
          <p:nvPr userDrawn="1"/>
        </p:nvSpPr>
        <p:spPr bwMode="auto">
          <a:xfrm>
            <a:off x="3021950" y="1459668"/>
            <a:ext cx="342132" cy="365039"/>
          </a:xfrm>
          <a:custGeom>
            <a:avLst/>
            <a:gdLst>
              <a:gd name="T0" fmla="*/ 42 w 424"/>
              <a:gd name="T1" fmla="*/ 0 h 452"/>
              <a:gd name="T2" fmla="*/ 382 w 424"/>
              <a:gd name="T3" fmla="*/ 0 h 452"/>
              <a:gd name="T4" fmla="*/ 424 w 424"/>
              <a:gd name="T5" fmla="*/ 42 h 452"/>
              <a:gd name="T6" fmla="*/ 424 w 424"/>
              <a:gd name="T7" fmla="*/ 325 h 452"/>
              <a:gd name="T8" fmla="*/ 382 w 424"/>
              <a:gd name="T9" fmla="*/ 368 h 452"/>
              <a:gd name="T10" fmla="*/ 269 w 424"/>
              <a:gd name="T11" fmla="*/ 368 h 452"/>
              <a:gd name="T12" fmla="*/ 269 w 424"/>
              <a:gd name="T13" fmla="*/ 389 h 452"/>
              <a:gd name="T14" fmla="*/ 290 w 424"/>
              <a:gd name="T15" fmla="*/ 410 h 452"/>
              <a:gd name="T16" fmla="*/ 318 w 424"/>
              <a:gd name="T17" fmla="*/ 410 h 452"/>
              <a:gd name="T18" fmla="*/ 339 w 424"/>
              <a:gd name="T19" fmla="*/ 431 h 452"/>
              <a:gd name="T20" fmla="*/ 318 w 424"/>
              <a:gd name="T21" fmla="*/ 452 h 452"/>
              <a:gd name="T22" fmla="*/ 106 w 424"/>
              <a:gd name="T23" fmla="*/ 452 h 452"/>
              <a:gd name="T24" fmla="*/ 85 w 424"/>
              <a:gd name="T25" fmla="*/ 431 h 452"/>
              <a:gd name="T26" fmla="*/ 106 w 424"/>
              <a:gd name="T27" fmla="*/ 410 h 452"/>
              <a:gd name="T28" fmla="*/ 134 w 424"/>
              <a:gd name="T29" fmla="*/ 410 h 452"/>
              <a:gd name="T30" fmla="*/ 156 w 424"/>
              <a:gd name="T31" fmla="*/ 389 h 452"/>
              <a:gd name="T32" fmla="*/ 156 w 424"/>
              <a:gd name="T33" fmla="*/ 368 h 452"/>
              <a:gd name="T34" fmla="*/ 42 w 424"/>
              <a:gd name="T35" fmla="*/ 368 h 452"/>
              <a:gd name="T36" fmla="*/ 0 w 424"/>
              <a:gd name="T37" fmla="*/ 325 h 452"/>
              <a:gd name="T38" fmla="*/ 0 w 424"/>
              <a:gd name="T39" fmla="*/ 42 h 452"/>
              <a:gd name="T40" fmla="*/ 42 w 424"/>
              <a:gd name="T41" fmla="*/ 0 h 452"/>
              <a:gd name="T42" fmla="*/ 57 w 424"/>
              <a:gd name="T43" fmla="*/ 42 h 452"/>
              <a:gd name="T44" fmla="*/ 42 w 424"/>
              <a:gd name="T45" fmla="*/ 56 h 452"/>
              <a:gd name="T46" fmla="*/ 42 w 424"/>
              <a:gd name="T47" fmla="*/ 240 h 452"/>
              <a:gd name="T48" fmla="*/ 57 w 424"/>
              <a:gd name="T49" fmla="*/ 254 h 452"/>
              <a:gd name="T50" fmla="*/ 368 w 424"/>
              <a:gd name="T51" fmla="*/ 254 h 452"/>
              <a:gd name="T52" fmla="*/ 382 w 424"/>
              <a:gd name="T53" fmla="*/ 240 h 452"/>
              <a:gd name="T54" fmla="*/ 382 w 424"/>
              <a:gd name="T55" fmla="*/ 56 h 452"/>
              <a:gd name="T56" fmla="*/ 368 w 424"/>
              <a:gd name="T57" fmla="*/ 42 h 452"/>
              <a:gd name="T58" fmla="*/ 57 w 424"/>
              <a:gd name="T59" fmla="*/ 42 h 452"/>
              <a:gd name="T60" fmla="*/ 212 w 424"/>
              <a:gd name="T61" fmla="*/ 290 h 452"/>
              <a:gd name="T62" fmla="*/ 191 w 424"/>
              <a:gd name="T63" fmla="*/ 311 h 452"/>
              <a:gd name="T64" fmla="*/ 212 w 424"/>
              <a:gd name="T65" fmla="*/ 332 h 452"/>
              <a:gd name="T66" fmla="*/ 233 w 424"/>
              <a:gd name="T67" fmla="*/ 311 h 452"/>
              <a:gd name="T68" fmla="*/ 212 w 424"/>
              <a:gd name="T69" fmla="*/ 29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4" h="452">
                <a:moveTo>
                  <a:pt x="42" y="0"/>
                </a:moveTo>
                <a:cubicBezTo>
                  <a:pt x="382" y="0"/>
                  <a:pt x="382" y="0"/>
                  <a:pt x="382" y="0"/>
                </a:cubicBezTo>
                <a:cubicBezTo>
                  <a:pt x="405" y="0"/>
                  <a:pt x="424" y="19"/>
                  <a:pt x="424" y="42"/>
                </a:cubicBezTo>
                <a:cubicBezTo>
                  <a:pt x="424" y="325"/>
                  <a:pt x="424" y="325"/>
                  <a:pt x="424" y="325"/>
                </a:cubicBezTo>
                <a:cubicBezTo>
                  <a:pt x="424" y="348"/>
                  <a:pt x="405" y="368"/>
                  <a:pt x="382" y="368"/>
                </a:cubicBezTo>
                <a:cubicBezTo>
                  <a:pt x="269" y="368"/>
                  <a:pt x="269" y="368"/>
                  <a:pt x="269" y="368"/>
                </a:cubicBezTo>
                <a:cubicBezTo>
                  <a:pt x="269" y="389"/>
                  <a:pt x="269" y="389"/>
                  <a:pt x="269" y="389"/>
                </a:cubicBezTo>
                <a:cubicBezTo>
                  <a:pt x="269" y="400"/>
                  <a:pt x="278" y="410"/>
                  <a:pt x="290" y="410"/>
                </a:cubicBezTo>
                <a:cubicBezTo>
                  <a:pt x="318" y="410"/>
                  <a:pt x="318" y="410"/>
                  <a:pt x="318" y="410"/>
                </a:cubicBezTo>
                <a:cubicBezTo>
                  <a:pt x="330" y="410"/>
                  <a:pt x="339" y="419"/>
                  <a:pt x="339" y="431"/>
                </a:cubicBezTo>
                <a:cubicBezTo>
                  <a:pt x="339" y="443"/>
                  <a:pt x="330" y="452"/>
                  <a:pt x="318" y="452"/>
                </a:cubicBezTo>
                <a:cubicBezTo>
                  <a:pt x="106" y="452"/>
                  <a:pt x="106" y="452"/>
                  <a:pt x="106" y="452"/>
                </a:cubicBezTo>
                <a:cubicBezTo>
                  <a:pt x="94" y="452"/>
                  <a:pt x="85" y="443"/>
                  <a:pt x="85" y="431"/>
                </a:cubicBezTo>
                <a:cubicBezTo>
                  <a:pt x="85" y="419"/>
                  <a:pt x="94" y="410"/>
                  <a:pt x="106" y="410"/>
                </a:cubicBezTo>
                <a:cubicBezTo>
                  <a:pt x="134" y="410"/>
                  <a:pt x="134" y="410"/>
                  <a:pt x="134" y="410"/>
                </a:cubicBezTo>
                <a:cubicBezTo>
                  <a:pt x="146" y="410"/>
                  <a:pt x="156" y="400"/>
                  <a:pt x="156" y="389"/>
                </a:cubicBezTo>
                <a:cubicBezTo>
                  <a:pt x="156" y="368"/>
                  <a:pt x="156" y="368"/>
                  <a:pt x="156" y="368"/>
                </a:cubicBezTo>
                <a:cubicBezTo>
                  <a:pt x="42" y="368"/>
                  <a:pt x="42" y="368"/>
                  <a:pt x="42" y="368"/>
                </a:cubicBezTo>
                <a:cubicBezTo>
                  <a:pt x="19" y="368"/>
                  <a:pt x="0" y="348"/>
                  <a:pt x="0" y="325"/>
                </a:cubicBezTo>
                <a:cubicBezTo>
                  <a:pt x="0" y="42"/>
                  <a:pt x="0" y="42"/>
                  <a:pt x="0" y="42"/>
                </a:cubicBezTo>
                <a:cubicBezTo>
                  <a:pt x="0" y="19"/>
                  <a:pt x="19" y="0"/>
                  <a:pt x="42" y="0"/>
                </a:cubicBezTo>
                <a:close/>
                <a:moveTo>
                  <a:pt x="57" y="42"/>
                </a:moveTo>
                <a:cubicBezTo>
                  <a:pt x="49" y="42"/>
                  <a:pt x="42" y="49"/>
                  <a:pt x="42" y="56"/>
                </a:cubicBezTo>
                <a:cubicBezTo>
                  <a:pt x="42" y="240"/>
                  <a:pt x="42" y="240"/>
                  <a:pt x="42" y="240"/>
                </a:cubicBezTo>
                <a:cubicBezTo>
                  <a:pt x="42" y="248"/>
                  <a:pt x="49" y="254"/>
                  <a:pt x="57" y="254"/>
                </a:cubicBezTo>
                <a:cubicBezTo>
                  <a:pt x="368" y="254"/>
                  <a:pt x="368" y="254"/>
                  <a:pt x="368" y="254"/>
                </a:cubicBezTo>
                <a:cubicBezTo>
                  <a:pt x="375" y="254"/>
                  <a:pt x="382" y="248"/>
                  <a:pt x="382" y="240"/>
                </a:cubicBezTo>
                <a:cubicBezTo>
                  <a:pt x="382" y="56"/>
                  <a:pt x="382" y="56"/>
                  <a:pt x="382" y="56"/>
                </a:cubicBezTo>
                <a:cubicBezTo>
                  <a:pt x="382" y="49"/>
                  <a:pt x="375" y="42"/>
                  <a:pt x="368" y="42"/>
                </a:cubicBezTo>
                <a:cubicBezTo>
                  <a:pt x="57" y="42"/>
                  <a:pt x="57" y="42"/>
                  <a:pt x="57" y="42"/>
                </a:cubicBezTo>
                <a:close/>
                <a:moveTo>
                  <a:pt x="212" y="290"/>
                </a:moveTo>
                <a:cubicBezTo>
                  <a:pt x="200" y="290"/>
                  <a:pt x="191" y="299"/>
                  <a:pt x="191" y="311"/>
                </a:cubicBezTo>
                <a:cubicBezTo>
                  <a:pt x="191" y="323"/>
                  <a:pt x="200" y="332"/>
                  <a:pt x="212" y="332"/>
                </a:cubicBezTo>
                <a:cubicBezTo>
                  <a:pt x="224" y="332"/>
                  <a:pt x="233" y="323"/>
                  <a:pt x="233" y="311"/>
                </a:cubicBezTo>
                <a:cubicBezTo>
                  <a:pt x="233" y="299"/>
                  <a:pt x="224" y="290"/>
                  <a:pt x="212" y="29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8" name="Freeform 45"/>
          <p:cNvSpPr>
            <a:spLocks noEditPoints="1"/>
          </p:cNvSpPr>
          <p:nvPr userDrawn="1"/>
        </p:nvSpPr>
        <p:spPr bwMode="auto">
          <a:xfrm>
            <a:off x="3054428" y="2292756"/>
            <a:ext cx="277176" cy="370346"/>
          </a:xfrm>
          <a:custGeom>
            <a:avLst/>
            <a:gdLst>
              <a:gd name="T0" fmla="*/ 85 w 341"/>
              <a:gd name="T1" fmla="*/ 185 h 455"/>
              <a:gd name="T2" fmla="*/ 199 w 341"/>
              <a:gd name="T3" fmla="*/ 185 h 455"/>
              <a:gd name="T4" fmla="*/ 199 w 341"/>
              <a:gd name="T5" fmla="*/ 185 h 455"/>
              <a:gd name="T6" fmla="*/ 298 w 341"/>
              <a:gd name="T7" fmla="*/ 185 h 455"/>
              <a:gd name="T8" fmla="*/ 341 w 341"/>
              <a:gd name="T9" fmla="*/ 227 h 455"/>
              <a:gd name="T10" fmla="*/ 341 w 341"/>
              <a:gd name="T11" fmla="*/ 412 h 455"/>
              <a:gd name="T12" fmla="*/ 298 w 341"/>
              <a:gd name="T13" fmla="*/ 455 h 455"/>
              <a:gd name="T14" fmla="*/ 43 w 341"/>
              <a:gd name="T15" fmla="*/ 455 h 455"/>
              <a:gd name="T16" fmla="*/ 0 w 341"/>
              <a:gd name="T17" fmla="*/ 412 h 455"/>
              <a:gd name="T18" fmla="*/ 0 w 341"/>
              <a:gd name="T19" fmla="*/ 227 h 455"/>
              <a:gd name="T20" fmla="*/ 43 w 341"/>
              <a:gd name="T21" fmla="*/ 185 h 455"/>
              <a:gd name="T22" fmla="*/ 43 w 341"/>
              <a:gd name="T23" fmla="*/ 128 h 455"/>
              <a:gd name="T24" fmla="*/ 80 w 341"/>
              <a:gd name="T25" fmla="*/ 38 h 455"/>
              <a:gd name="T26" fmla="*/ 170 w 341"/>
              <a:gd name="T27" fmla="*/ 0 h 455"/>
              <a:gd name="T28" fmla="*/ 261 w 341"/>
              <a:gd name="T29" fmla="*/ 38 h 455"/>
              <a:gd name="T30" fmla="*/ 298 w 341"/>
              <a:gd name="T31" fmla="*/ 128 h 455"/>
              <a:gd name="T32" fmla="*/ 298 w 341"/>
              <a:gd name="T33" fmla="*/ 135 h 455"/>
              <a:gd name="T34" fmla="*/ 277 w 341"/>
              <a:gd name="T35" fmla="*/ 156 h 455"/>
              <a:gd name="T36" fmla="*/ 255 w 341"/>
              <a:gd name="T37" fmla="*/ 135 h 455"/>
              <a:gd name="T38" fmla="*/ 255 w 341"/>
              <a:gd name="T39" fmla="*/ 128 h 455"/>
              <a:gd name="T40" fmla="*/ 231 w 341"/>
              <a:gd name="T41" fmla="*/ 68 h 455"/>
              <a:gd name="T42" fmla="*/ 170 w 341"/>
              <a:gd name="T43" fmla="*/ 43 h 455"/>
              <a:gd name="T44" fmla="*/ 110 w 341"/>
              <a:gd name="T45" fmla="*/ 68 h 455"/>
              <a:gd name="T46" fmla="*/ 85 w 341"/>
              <a:gd name="T47" fmla="*/ 128 h 455"/>
              <a:gd name="T48" fmla="*/ 85 w 341"/>
              <a:gd name="T49" fmla="*/ 185 h 455"/>
              <a:gd name="T50" fmla="*/ 170 w 341"/>
              <a:gd name="T51" fmla="*/ 270 h 455"/>
              <a:gd name="T52" fmla="*/ 135 w 341"/>
              <a:gd name="T53" fmla="*/ 305 h 455"/>
              <a:gd name="T54" fmla="*/ 156 w 341"/>
              <a:gd name="T55" fmla="*/ 338 h 455"/>
              <a:gd name="T56" fmla="*/ 156 w 341"/>
              <a:gd name="T57" fmla="*/ 362 h 455"/>
              <a:gd name="T58" fmla="*/ 170 w 341"/>
              <a:gd name="T59" fmla="*/ 376 h 455"/>
              <a:gd name="T60" fmla="*/ 184 w 341"/>
              <a:gd name="T61" fmla="*/ 362 h 455"/>
              <a:gd name="T62" fmla="*/ 184 w 341"/>
              <a:gd name="T63" fmla="*/ 338 h 455"/>
              <a:gd name="T64" fmla="*/ 206 w 341"/>
              <a:gd name="T65" fmla="*/ 305 h 455"/>
              <a:gd name="T66" fmla="*/ 170 w 341"/>
              <a:gd name="T67" fmla="*/ 27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1" h="455">
                <a:moveTo>
                  <a:pt x="85" y="185"/>
                </a:moveTo>
                <a:cubicBezTo>
                  <a:pt x="199" y="185"/>
                  <a:pt x="199" y="185"/>
                  <a:pt x="199" y="185"/>
                </a:cubicBezTo>
                <a:cubicBezTo>
                  <a:pt x="199" y="185"/>
                  <a:pt x="199" y="185"/>
                  <a:pt x="199" y="185"/>
                </a:cubicBezTo>
                <a:cubicBezTo>
                  <a:pt x="298" y="185"/>
                  <a:pt x="298" y="185"/>
                  <a:pt x="298" y="185"/>
                </a:cubicBezTo>
                <a:cubicBezTo>
                  <a:pt x="322" y="185"/>
                  <a:pt x="341" y="204"/>
                  <a:pt x="341" y="227"/>
                </a:cubicBezTo>
                <a:cubicBezTo>
                  <a:pt x="341" y="412"/>
                  <a:pt x="341" y="412"/>
                  <a:pt x="341" y="412"/>
                </a:cubicBezTo>
                <a:cubicBezTo>
                  <a:pt x="341" y="435"/>
                  <a:pt x="322" y="455"/>
                  <a:pt x="298" y="455"/>
                </a:cubicBezTo>
                <a:cubicBezTo>
                  <a:pt x="43" y="455"/>
                  <a:pt x="43" y="455"/>
                  <a:pt x="43" y="455"/>
                </a:cubicBezTo>
                <a:cubicBezTo>
                  <a:pt x="19" y="455"/>
                  <a:pt x="0" y="435"/>
                  <a:pt x="0" y="412"/>
                </a:cubicBezTo>
                <a:cubicBezTo>
                  <a:pt x="0" y="227"/>
                  <a:pt x="0" y="227"/>
                  <a:pt x="0" y="227"/>
                </a:cubicBezTo>
                <a:cubicBezTo>
                  <a:pt x="0" y="204"/>
                  <a:pt x="19" y="185"/>
                  <a:pt x="43" y="185"/>
                </a:cubicBezTo>
                <a:cubicBezTo>
                  <a:pt x="43" y="128"/>
                  <a:pt x="43" y="128"/>
                  <a:pt x="43" y="128"/>
                </a:cubicBezTo>
                <a:cubicBezTo>
                  <a:pt x="43" y="93"/>
                  <a:pt x="57" y="61"/>
                  <a:pt x="80" y="38"/>
                </a:cubicBezTo>
                <a:cubicBezTo>
                  <a:pt x="103" y="14"/>
                  <a:pt x="135" y="0"/>
                  <a:pt x="170" y="0"/>
                </a:cubicBezTo>
                <a:cubicBezTo>
                  <a:pt x="206" y="0"/>
                  <a:pt x="238" y="14"/>
                  <a:pt x="261" y="38"/>
                </a:cubicBezTo>
                <a:cubicBezTo>
                  <a:pt x="284" y="61"/>
                  <a:pt x="298" y="93"/>
                  <a:pt x="298" y="128"/>
                </a:cubicBezTo>
                <a:cubicBezTo>
                  <a:pt x="298" y="135"/>
                  <a:pt x="298" y="135"/>
                  <a:pt x="298" y="135"/>
                </a:cubicBezTo>
                <a:cubicBezTo>
                  <a:pt x="298" y="147"/>
                  <a:pt x="289" y="156"/>
                  <a:pt x="277" y="156"/>
                </a:cubicBezTo>
                <a:cubicBezTo>
                  <a:pt x="265" y="156"/>
                  <a:pt x="255" y="147"/>
                  <a:pt x="255" y="135"/>
                </a:cubicBezTo>
                <a:cubicBezTo>
                  <a:pt x="255" y="128"/>
                  <a:pt x="255" y="128"/>
                  <a:pt x="255" y="128"/>
                </a:cubicBezTo>
                <a:cubicBezTo>
                  <a:pt x="255" y="104"/>
                  <a:pt x="246" y="83"/>
                  <a:pt x="231" y="68"/>
                </a:cubicBezTo>
                <a:cubicBezTo>
                  <a:pt x="215" y="52"/>
                  <a:pt x="194" y="43"/>
                  <a:pt x="170" y="43"/>
                </a:cubicBezTo>
                <a:cubicBezTo>
                  <a:pt x="147" y="43"/>
                  <a:pt x="125" y="52"/>
                  <a:pt x="110" y="68"/>
                </a:cubicBezTo>
                <a:cubicBezTo>
                  <a:pt x="95" y="83"/>
                  <a:pt x="85" y="104"/>
                  <a:pt x="85" y="128"/>
                </a:cubicBezTo>
                <a:cubicBezTo>
                  <a:pt x="85" y="185"/>
                  <a:pt x="85" y="185"/>
                  <a:pt x="85" y="185"/>
                </a:cubicBezTo>
                <a:close/>
                <a:moveTo>
                  <a:pt x="170" y="270"/>
                </a:moveTo>
                <a:cubicBezTo>
                  <a:pt x="151" y="270"/>
                  <a:pt x="135" y="286"/>
                  <a:pt x="135" y="305"/>
                </a:cubicBezTo>
                <a:cubicBezTo>
                  <a:pt x="135" y="320"/>
                  <a:pt x="144" y="332"/>
                  <a:pt x="156" y="338"/>
                </a:cubicBezTo>
                <a:cubicBezTo>
                  <a:pt x="156" y="362"/>
                  <a:pt x="156" y="362"/>
                  <a:pt x="156" y="362"/>
                </a:cubicBezTo>
                <a:cubicBezTo>
                  <a:pt x="156" y="370"/>
                  <a:pt x="163" y="376"/>
                  <a:pt x="170" y="376"/>
                </a:cubicBezTo>
                <a:cubicBezTo>
                  <a:pt x="178" y="376"/>
                  <a:pt x="184" y="370"/>
                  <a:pt x="184" y="362"/>
                </a:cubicBezTo>
                <a:cubicBezTo>
                  <a:pt x="184" y="338"/>
                  <a:pt x="184" y="338"/>
                  <a:pt x="184" y="338"/>
                </a:cubicBezTo>
                <a:cubicBezTo>
                  <a:pt x="197" y="332"/>
                  <a:pt x="206" y="320"/>
                  <a:pt x="206" y="305"/>
                </a:cubicBezTo>
                <a:cubicBezTo>
                  <a:pt x="206" y="286"/>
                  <a:pt x="190" y="270"/>
                  <a:pt x="170" y="27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9" name="Freeform 51"/>
          <p:cNvSpPr>
            <a:spLocks noEditPoints="1"/>
          </p:cNvSpPr>
          <p:nvPr userDrawn="1"/>
        </p:nvSpPr>
        <p:spPr bwMode="auto">
          <a:xfrm>
            <a:off x="3039124" y="3143301"/>
            <a:ext cx="307785" cy="351905"/>
          </a:xfrm>
          <a:custGeom>
            <a:avLst/>
            <a:gdLst>
              <a:gd name="T0" fmla="*/ 52 w 367"/>
              <a:gd name="T1" fmla="*/ 0 h 420"/>
              <a:gd name="T2" fmla="*/ 79 w 367"/>
              <a:gd name="T3" fmla="*/ 26 h 420"/>
              <a:gd name="T4" fmla="*/ 79 w 367"/>
              <a:gd name="T5" fmla="*/ 275 h 420"/>
              <a:gd name="T6" fmla="*/ 85 w 367"/>
              <a:gd name="T7" fmla="*/ 275 h 420"/>
              <a:gd name="T8" fmla="*/ 105 w 367"/>
              <a:gd name="T9" fmla="*/ 295 h 420"/>
              <a:gd name="T10" fmla="*/ 85 w 367"/>
              <a:gd name="T11" fmla="*/ 315 h 420"/>
              <a:gd name="T12" fmla="*/ 79 w 367"/>
              <a:gd name="T13" fmla="*/ 315 h 420"/>
              <a:gd name="T14" fmla="*/ 26 w 367"/>
              <a:gd name="T15" fmla="*/ 315 h 420"/>
              <a:gd name="T16" fmla="*/ 20 w 367"/>
              <a:gd name="T17" fmla="*/ 315 h 420"/>
              <a:gd name="T18" fmla="*/ 0 w 367"/>
              <a:gd name="T19" fmla="*/ 295 h 420"/>
              <a:gd name="T20" fmla="*/ 20 w 367"/>
              <a:gd name="T21" fmla="*/ 275 h 420"/>
              <a:gd name="T22" fmla="*/ 26 w 367"/>
              <a:gd name="T23" fmla="*/ 275 h 420"/>
              <a:gd name="T24" fmla="*/ 26 w 367"/>
              <a:gd name="T25" fmla="*/ 26 h 420"/>
              <a:gd name="T26" fmla="*/ 52 w 367"/>
              <a:gd name="T27" fmla="*/ 0 h 420"/>
              <a:gd name="T28" fmla="*/ 79 w 367"/>
              <a:gd name="T29" fmla="*/ 341 h 420"/>
              <a:gd name="T30" fmla="*/ 79 w 367"/>
              <a:gd name="T31" fmla="*/ 394 h 420"/>
              <a:gd name="T32" fmla="*/ 52 w 367"/>
              <a:gd name="T33" fmla="*/ 420 h 420"/>
              <a:gd name="T34" fmla="*/ 26 w 367"/>
              <a:gd name="T35" fmla="*/ 394 h 420"/>
              <a:gd name="T36" fmla="*/ 26 w 367"/>
              <a:gd name="T37" fmla="*/ 341 h 420"/>
              <a:gd name="T38" fmla="*/ 79 w 367"/>
              <a:gd name="T39" fmla="*/ 341 h 420"/>
              <a:gd name="T40" fmla="*/ 282 w 367"/>
              <a:gd name="T41" fmla="*/ 275 h 420"/>
              <a:gd name="T42" fmla="*/ 289 w 367"/>
              <a:gd name="T43" fmla="*/ 275 h 420"/>
              <a:gd name="T44" fmla="*/ 289 w 367"/>
              <a:gd name="T45" fmla="*/ 26 h 420"/>
              <a:gd name="T46" fmla="*/ 315 w 367"/>
              <a:gd name="T47" fmla="*/ 0 h 420"/>
              <a:gd name="T48" fmla="*/ 341 w 367"/>
              <a:gd name="T49" fmla="*/ 26 h 420"/>
              <a:gd name="T50" fmla="*/ 341 w 367"/>
              <a:gd name="T51" fmla="*/ 275 h 420"/>
              <a:gd name="T52" fmla="*/ 348 w 367"/>
              <a:gd name="T53" fmla="*/ 275 h 420"/>
              <a:gd name="T54" fmla="*/ 367 w 367"/>
              <a:gd name="T55" fmla="*/ 295 h 420"/>
              <a:gd name="T56" fmla="*/ 348 w 367"/>
              <a:gd name="T57" fmla="*/ 315 h 420"/>
              <a:gd name="T58" fmla="*/ 341 w 367"/>
              <a:gd name="T59" fmla="*/ 315 h 420"/>
              <a:gd name="T60" fmla="*/ 289 w 367"/>
              <a:gd name="T61" fmla="*/ 315 h 420"/>
              <a:gd name="T62" fmla="*/ 282 w 367"/>
              <a:gd name="T63" fmla="*/ 315 h 420"/>
              <a:gd name="T64" fmla="*/ 262 w 367"/>
              <a:gd name="T65" fmla="*/ 295 h 420"/>
              <a:gd name="T66" fmla="*/ 282 w 367"/>
              <a:gd name="T67" fmla="*/ 275 h 420"/>
              <a:gd name="T68" fmla="*/ 341 w 367"/>
              <a:gd name="T69" fmla="*/ 341 h 420"/>
              <a:gd name="T70" fmla="*/ 341 w 367"/>
              <a:gd name="T71" fmla="*/ 394 h 420"/>
              <a:gd name="T72" fmla="*/ 315 w 367"/>
              <a:gd name="T73" fmla="*/ 420 h 420"/>
              <a:gd name="T74" fmla="*/ 289 w 367"/>
              <a:gd name="T75" fmla="*/ 394 h 420"/>
              <a:gd name="T76" fmla="*/ 289 w 367"/>
              <a:gd name="T77" fmla="*/ 341 h 420"/>
              <a:gd name="T78" fmla="*/ 341 w 367"/>
              <a:gd name="T79" fmla="*/ 341 h 420"/>
              <a:gd name="T80" fmla="*/ 151 w 367"/>
              <a:gd name="T81" fmla="*/ 170 h 420"/>
              <a:gd name="T82" fmla="*/ 157 w 367"/>
              <a:gd name="T83" fmla="*/ 170 h 420"/>
              <a:gd name="T84" fmla="*/ 157 w 367"/>
              <a:gd name="T85" fmla="*/ 26 h 420"/>
              <a:gd name="T86" fmla="*/ 184 w 367"/>
              <a:gd name="T87" fmla="*/ 0 h 420"/>
              <a:gd name="T88" fmla="*/ 210 w 367"/>
              <a:gd name="T89" fmla="*/ 26 h 420"/>
              <a:gd name="T90" fmla="*/ 210 w 367"/>
              <a:gd name="T91" fmla="*/ 170 h 420"/>
              <a:gd name="T92" fmla="*/ 216 w 367"/>
              <a:gd name="T93" fmla="*/ 170 h 420"/>
              <a:gd name="T94" fmla="*/ 236 w 367"/>
              <a:gd name="T95" fmla="*/ 190 h 420"/>
              <a:gd name="T96" fmla="*/ 216 w 367"/>
              <a:gd name="T97" fmla="*/ 210 h 420"/>
              <a:gd name="T98" fmla="*/ 210 w 367"/>
              <a:gd name="T99" fmla="*/ 210 h 420"/>
              <a:gd name="T100" fmla="*/ 157 w 367"/>
              <a:gd name="T101" fmla="*/ 210 h 420"/>
              <a:gd name="T102" fmla="*/ 151 w 367"/>
              <a:gd name="T103" fmla="*/ 210 h 420"/>
              <a:gd name="T104" fmla="*/ 131 w 367"/>
              <a:gd name="T105" fmla="*/ 190 h 420"/>
              <a:gd name="T106" fmla="*/ 151 w 367"/>
              <a:gd name="T107" fmla="*/ 170 h 420"/>
              <a:gd name="T108" fmla="*/ 210 w 367"/>
              <a:gd name="T109" fmla="*/ 236 h 420"/>
              <a:gd name="T110" fmla="*/ 210 w 367"/>
              <a:gd name="T111" fmla="*/ 394 h 420"/>
              <a:gd name="T112" fmla="*/ 184 w 367"/>
              <a:gd name="T113" fmla="*/ 420 h 420"/>
              <a:gd name="T114" fmla="*/ 157 w 367"/>
              <a:gd name="T115" fmla="*/ 394 h 420"/>
              <a:gd name="T116" fmla="*/ 157 w 367"/>
              <a:gd name="T117" fmla="*/ 236 h 420"/>
              <a:gd name="T118" fmla="*/ 210 w 367"/>
              <a:gd name="T119" fmla="*/ 23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7" h="420">
                <a:moveTo>
                  <a:pt x="52" y="0"/>
                </a:moveTo>
                <a:cubicBezTo>
                  <a:pt x="67" y="0"/>
                  <a:pt x="79" y="12"/>
                  <a:pt x="79" y="26"/>
                </a:cubicBezTo>
                <a:cubicBezTo>
                  <a:pt x="79" y="275"/>
                  <a:pt x="79" y="275"/>
                  <a:pt x="79" y="275"/>
                </a:cubicBezTo>
                <a:cubicBezTo>
                  <a:pt x="85" y="275"/>
                  <a:pt x="85" y="275"/>
                  <a:pt x="85" y="275"/>
                </a:cubicBezTo>
                <a:cubicBezTo>
                  <a:pt x="96" y="275"/>
                  <a:pt x="105" y="284"/>
                  <a:pt x="105" y="295"/>
                </a:cubicBezTo>
                <a:cubicBezTo>
                  <a:pt x="105" y="306"/>
                  <a:pt x="96" y="315"/>
                  <a:pt x="85" y="315"/>
                </a:cubicBezTo>
                <a:cubicBezTo>
                  <a:pt x="79" y="315"/>
                  <a:pt x="79" y="315"/>
                  <a:pt x="79" y="315"/>
                </a:cubicBezTo>
                <a:cubicBezTo>
                  <a:pt x="26" y="315"/>
                  <a:pt x="26" y="315"/>
                  <a:pt x="26" y="315"/>
                </a:cubicBezTo>
                <a:cubicBezTo>
                  <a:pt x="20" y="315"/>
                  <a:pt x="20" y="315"/>
                  <a:pt x="20" y="315"/>
                </a:cubicBezTo>
                <a:cubicBezTo>
                  <a:pt x="9" y="315"/>
                  <a:pt x="0" y="306"/>
                  <a:pt x="0" y="295"/>
                </a:cubicBezTo>
                <a:cubicBezTo>
                  <a:pt x="0" y="284"/>
                  <a:pt x="9" y="275"/>
                  <a:pt x="20" y="275"/>
                </a:cubicBezTo>
                <a:cubicBezTo>
                  <a:pt x="26" y="275"/>
                  <a:pt x="26" y="275"/>
                  <a:pt x="26" y="275"/>
                </a:cubicBezTo>
                <a:cubicBezTo>
                  <a:pt x="26" y="26"/>
                  <a:pt x="26" y="26"/>
                  <a:pt x="26" y="26"/>
                </a:cubicBezTo>
                <a:cubicBezTo>
                  <a:pt x="26" y="12"/>
                  <a:pt x="38" y="0"/>
                  <a:pt x="52" y="0"/>
                </a:cubicBezTo>
                <a:close/>
                <a:moveTo>
                  <a:pt x="79" y="341"/>
                </a:moveTo>
                <a:cubicBezTo>
                  <a:pt x="79" y="394"/>
                  <a:pt x="79" y="394"/>
                  <a:pt x="79" y="394"/>
                </a:cubicBezTo>
                <a:cubicBezTo>
                  <a:pt x="79" y="408"/>
                  <a:pt x="67" y="420"/>
                  <a:pt x="52" y="420"/>
                </a:cubicBezTo>
                <a:cubicBezTo>
                  <a:pt x="38" y="420"/>
                  <a:pt x="26" y="408"/>
                  <a:pt x="26" y="394"/>
                </a:cubicBezTo>
                <a:cubicBezTo>
                  <a:pt x="26" y="341"/>
                  <a:pt x="26" y="341"/>
                  <a:pt x="26" y="341"/>
                </a:cubicBezTo>
                <a:cubicBezTo>
                  <a:pt x="79" y="341"/>
                  <a:pt x="79" y="341"/>
                  <a:pt x="79" y="341"/>
                </a:cubicBezTo>
                <a:close/>
                <a:moveTo>
                  <a:pt x="282" y="275"/>
                </a:moveTo>
                <a:cubicBezTo>
                  <a:pt x="289" y="275"/>
                  <a:pt x="289" y="275"/>
                  <a:pt x="289" y="275"/>
                </a:cubicBezTo>
                <a:cubicBezTo>
                  <a:pt x="289" y="26"/>
                  <a:pt x="289" y="26"/>
                  <a:pt x="289" y="26"/>
                </a:cubicBezTo>
                <a:cubicBezTo>
                  <a:pt x="289" y="12"/>
                  <a:pt x="300" y="0"/>
                  <a:pt x="315" y="0"/>
                </a:cubicBezTo>
                <a:cubicBezTo>
                  <a:pt x="329" y="0"/>
                  <a:pt x="341" y="12"/>
                  <a:pt x="341" y="26"/>
                </a:cubicBezTo>
                <a:cubicBezTo>
                  <a:pt x="341" y="275"/>
                  <a:pt x="341" y="275"/>
                  <a:pt x="341" y="275"/>
                </a:cubicBezTo>
                <a:cubicBezTo>
                  <a:pt x="348" y="275"/>
                  <a:pt x="348" y="275"/>
                  <a:pt x="348" y="275"/>
                </a:cubicBezTo>
                <a:cubicBezTo>
                  <a:pt x="358" y="275"/>
                  <a:pt x="367" y="284"/>
                  <a:pt x="367" y="295"/>
                </a:cubicBezTo>
                <a:cubicBezTo>
                  <a:pt x="367" y="306"/>
                  <a:pt x="358" y="315"/>
                  <a:pt x="348" y="315"/>
                </a:cubicBezTo>
                <a:cubicBezTo>
                  <a:pt x="341" y="315"/>
                  <a:pt x="341" y="315"/>
                  <a:pt x="341" y="315"/>
                </a:cubicBezTo>
                <a:cubicBezTo>
                  <a:pt x="289" y="315"/>
                  <a:pt x="289" y="315"/>
                  <a:pt x="289" y="315"/>
                </a:cubicBezTo>
                <a:cubicBezTo>
                  <a:pt x="282" y="315"/>
                  <a:pt x="282" y="315"/>
                  <a:pt x="282" y="315"/>
                </a:cubicBezTo>
                <a:cubicBezTo>
                  <a:pt x="271" y="315"/>
                  <a:pt x="262" y="306"/>
                  <a:pt x="262" y="295"/>
                </a:cubicBezTo>
                <a:cubicBezTo>
                  <a:pt x="262" y="284"/>
                  <a:pt x="271" y="275"/>
                  <a:pt x="282" y="275"/>
                </a:cubicBezTo>
                <a:close/>
                <a:moveTo>
                  <a:pt x="341" y="341"/>
                </a:moveTo>
                <a:cubicBezTo>
                  <a:pt x="341" y="394"/>
                  <a:pt x="341" y="394"/>
                  <a:pt x="341" y="394"/>
                </a:cubicBezTo>
                <a:cubicBezTo>
                  <a:pt x="341" y="408"/>
                  <a:pt x="329" y="420"/>
                  <a:pt x="315" y="420"/>
                </a:cubicBezTo>
                <a:cubicBezTo>
                  <a:pt x="300" y="420"/>
                  <a:pt x="289" y="408"/>
                  <a:pt x="289" y="394"/>
                </a:cubicBezTo>
                <a:cubicBezTo>
                  <a:pt x="289" y="341"/>
                  <a:pt x="289" y="341"/>
                  <a:pt x="289" y="341"/>
                </a:cubicBezTo>
                <a:cubicBezTo>
                  <a:pt x="341" y="341"/>
                  <a:pt x="341" y="341"/>
                  <a:pt x="341" y="341"/>
                </a:cubicBezTo>
                <a:close/>
                <a:moveTo>
                  <a:pt x="151" y="170"/>
                </a:moveTo>
                <a:cubicBezTo>
                  <a:pt x="157" y="170"/>
                  <a:pt x="157" y="170"/>
                  <a:pt x="157" y="170"/>
                </a:cubicBezTo>
                <a:cubicBezTo>
                  <a:pt x="157" y="26"/>
                  <a:pt x="157" y="26"/>
                  <a:pt x="157" y="26"/>
                </a:cubicBezTo>
                <a:cubicBezTo>
                  <a:pt x="157" y="12"/>
                  <a:pt x="169" y="0"/>
                  <a:pt x="184" y="0"/>
                </a:cubicBezTo>
                <a:cubicBezTo>
                  <a:pt x="198" y="0"/>
                  <a:pt x="210" y="12"/>
                  <a:pt x="210" y="26"/>
                </a:cubicBezTo>
                <a:cubicBezTo>
                  <a:pt x="210" y="170"/>
                  <a:pt x="210" y="170"/>
                  <a:pt x="210" y="170"/>
                </a:cubicBezTo>
                <a:cubicBezTo>
                  <a:pt x="216" y="170"/>
                  <a:pt x="216" y="170"/>
                  <a:pt x="216" y="170"/>
                </a:cubicBezTo>
                <a:cubicBezTo>
                  <a:pt x="227" y="170"/>
                  <a:pt x="236" y="179"/>
                  <a:pt x="236" y="190"/>
                </a:cubicBezTo>
                <a:cubicBezTo>
                  <a:pt x="236" y="201"/>
                  <a:pt x="227" y="210"/>
                  <a:pt x="216" y="210"/>
                </a:cubicBezTo>
                <a:cubicBezTo>
                  <a:pt x="210" y="210"/>
                  <a:pt x="210" y="210"/>
                  <a:pt x="210" y="210"/>
                </a:cubicBezTo>
                <a:cubicBezTo>
                  <a:pt x="157" y="210"/>
                  <a:pt x="157" y="210"/>
                  <a:pt x="157" y="210"/>
                </a:cubicBezTo>
                <a:cubicBezTo>
                  <a:pt x="151" y="210"/>
                  <a:pt x="151" y="210"/>
                  <a:pt x="151" y="210"/>
                </a:cubicBezTo>
                <a:cubicBezTo>
                  <a:pt x="140" y="210"/>
                  <a:pt x="131" y="201"/>
                  <a:pt x="131" y="190"/>
                </a:cubicBezTo>
                <a:cubicBezTo>
                  <a:pt x="131" y="179"/>
                  <a:pt x="140" y="170"/>
                  <a:pt x="151" y="170"/>
                </a:cubicBezTo>
                <a:close/>
                <a:moveTo>
                  <a:pt x="210" y="236"/>
                </a:moveTo>
                <a:cubicBezTo>
                  <a:pt x="210" y="394"/>
                  <a:pt x="210" y="394"/>
                  <a:pt x="210" y="394"/>
                </a:cubicBezTo>
                <a:cubicBezTo>
                  <a:pt x="210" y="408"/>
                  <a:pt x="198" y="420"/>
                  <a:pt x="184" y="420"/>
                </a:cubicBezTo>
                <a:cubicBezTo>
                  <a:pt x="169" y="420"/>
                  <a:pt x="157" y="408"/>
                  <a:pt x="157" y="394"/>
                </a:cubicBezTo>
                <a:cubicBezTo>
                  <a:pt x="157" y="236"/>
                  <a:pt x="157" y="236"/>
                  <a:pt x="157" y="236"/>
                </a:cubicBezTo>
                <a:lnTo>
                  <a:pt x="210" y="23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0" name="Freeform 47"/>
          <p:cNvSpPr>
            <a:spLocks noEditPoints="1"/>
          </p:cNvSpPr>
          <p:nvPr userDrawn="1"/>
        </p:nvSpPr>
        <p:spPr bwMode="auto">
          <a:xfrm>
            <a:off x="3026593" y="5892242"/>
            <a:ext cx="332847" cy="332846"/>
          </a:xfrm>
          <a:custGeom>
            <a:avLst/>
            <a:gdLst>
              <a:gd name="T0" fmla="*/ 70 w 430"/>
              <a:gd name="T1" fmla="*/ 417 h 430"/>
              <a:gd name="T2" fmla="*/ 41 w 430"/>
              <a:gd name="T3" fmla="*/ 430 h 430"/>
              <a:gd name="T4" fmla="*/ 0 w 430"/>
              <a:gd name="T5" fmla="*/ 389 h 430"/>
              <a:gd name="T6" fmla="*/ 15 w 430"/>
              <a:gd name="T7" fmla="*/ 358 h 430"/>
              <a:gd name="T8" fmla="*/ 122 w 430"/>
              <a:gd name="T9" fmla="*/ 260 h 430"/>
              <a:gd name="T10" fmla="*/ 94 w 430"/>
              <a:gd name="T11" fmla="*/ 168 h 430"/>
              <a:gd name="T12" fmla="*/ 262 w 430"/>
              <a:gd name="T13" fmla="*/ 0 h 430"/>
              <a:gd name="T14" fmla="*/ 430 w 430"/>
              <a:gd name="T15" fmla="*/ 168 h 430"/>
              <a:gd name="T16" fmla="*/ 262 w 430"/>
              <a:gd name="T17" fmla="*/ 336 h 430"/>
              <a:gd name="T18" fmla="*/ 181 w 430"/>
              <a:gd name="T19" fmla="*/ 315 h 430"/>
              <a:gd name="T20" fmla="*/ 70 w 430"/>
              <a:gd name="T21" fmla="*/ 417 h 430"/>
              <a:gd name="T22" fmla="*/ 262 w 430"/>
              <a:gd name="T23" fmla="*/ 54 h 430"/>
              <a:gd name="T24" fmla="*/ 148 w 430"/>
              <a:gd name="T25" fmla="*/ 168 h 430"/>
              <a:gd name="T26" fmla="*/ 262 w 430"/>
              <a:gd name="T27" fmla="*/ 282 h 430"/>
              <a:gd name="T28" fmla="*/ 376 w 430"/>
              <a:gd name="T29" fmla="*/ 168 h 430"/>
              <a:gd name="T30" fmla="*/ 262 w 430"/>
              <a:gd name="T31" fmla="*/ 5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0" h="430">
                <a:moveTo>
                  <a:pt x="70" y="417"/>
                </a:moveTo>
                <a:cubicBezTo>
                  <a:pt x="62" y="425"/>
                  <a:pt x="52" y="430"/>
                  <a:pt x="41" y="430"/>
                </a:cubicBezTo>
                <a:cubicBezTo>
                  <a:pt x="18" y="430"/>
                  <a:pt x="0" y="412"/>
                  <a:pt x="0" y="389"/>
                </a:cubicBezTo>
                <a:cubicBezTo>
                  <a:pt x="0" y="377"/>
                  <a:pt x="6" y="366"/>
                  <a:pt x="15" y="358"/>
                </a:cubicBezTo>
                <a:cubicBezTo>
                  <a:pt x="122" y="260"/>
                  <a:pt x="122" y="260"/>
                  <a:pt x="122" y="260"/>
                </a:cubicBezTo>
                <a:cubicBezTo>
                  <a:pt x="104" y="233"/>
                  <a:pt x="94" y="202"/>
                  <a:pt x="94" y="168"/>
                </a:cubicBezTo>
                <a:cubicBezTo>
                  <a:pt x="94" y="75"/>
                  <a:pt x="169" y="0"/>
                  <a:pt x="262" y="0"/>
                </a:cubicBezTo>
                <a:cubicBezTo>
                  <a:pt x="355" y="0"/>
                  <a:pt x="430" y="75"/>
                  <a:pt x="430" y="168"/>
                </a:cubicBezTo>
                <a:cubicBezTo>
                  <a:pt x="430" y="261"/>
                  <a:pt x="355" y="336"/>
                  <a:pt x="262" y="336"/>
                </a:cubicBezTo>
                <a:cubicBezTo>
                  <a:pt x="233" y="336"/>
                  <a:pt x="205" y="328"/>
                  <a:pt x="181" y="315"/>
                </a:cubicBezTo>
                <a:cubicBezTo>
                  <a:pt x="70" y="417"/>
                  <a:pt x="70" y="417"/>
                  <a:pt x="70" y="417"/>
                </a:cubicBezTo>
                <a:close/>
                <a:moveTo>
                  <a:pt x="262" y="54"/>
                </a:moveTo>
                <a:cubicBezTo>
                  <a:pt x="199" y="54"/>
                  <a:pt x="148" y="105"/>
                  <a:pt x="148" y="168"/>
                </a:cubicBezTo>
                <a:cubicBezTo>
                  <a:pt x="148" y="231"/>
                  <a:pt x="199" y="282"/>
                  <a:pt x="262" y="282"/>
                </a:cubicBezTo>
                <a:cubicBezTo>
                  <a:pt x="325" y="282"/>
                  <a:pt x="376" y="231"/>
                  <a:pt x="376" y="168"/>
                </a:cubicBezTo>
                <a:cubicBezTo>
                  <a:pt x="376" y="105"/>
                  <a:pt x="325" y="54"/>
                  <a:pt x="262" y="5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1" name="Freeform 15"/>
          <p:cNvSpPr>
            <a:spLocks noEditPoints="1"/>
          </p:cNvSpPr>
          <p:nvPr userDrawn="1"/>
        </p:nvSpPr>
        <p:spPr bwMode="auto">
          <a:xfrm>
            <a:off x="3014062" y="3998183"/>
            <a:ext cx="357909" cy="358400"/>
          </a:xfrm>
          <a:custGeom>
            <a:avLst/>
            <a:gdLst>
              <a:gd name="T0" fmla="*/ 0 w 446"/>
              <a:gd name="T1" fmla="*/ 223 h 446"/>
              <a:gd name="T2" fmla="*/ 446 w 446"/>
              <a:gd name="T3" fmla="*/ 223 h 446"/>
              <a:gd name="T4" fmla="*/ 223 w 446"/>
              <a:gd name="T5" fmla="*/ 42 h 446"/>
              <a:gd name="T6" fmla="*/ 237 w 446"/>
              <a:gd name="T7" fmla="*/ 70 h 446"/>
              <a:gd name="T8" fmla="*/ 296 w 446"/>
              <a:gd name="T9" fmla="*/ 83 h 446"/>
              <a:gd name="T10" fmla="*/ 330 w 446"/>
              <a:gd name="T11" fmla="*/ 130 h 446"/>
              <a:gd name="T12" fmla="*/ 276 w 446"/>
              <a:gd name="T13" fmla="*/ 141 h 446"/>
              <a:gd name="T14" fmla="*/ 251 w 446"/>
              <a:gd name="T15" fmla="*/ 125 h 446"/>
              <a:gd name="T16" fmla="*/ 237 w 446"/>
              <a:gd name="T17" fmla="*/ 195 h 446"/>
              <a:gd name="T18" fmla="*/ 310 w 446"/>
              <a:gd name="T19" fmla="*/ 220 h 446"/>
              <a:gd name="T20" fmla="*/ 335 w 446"/>
              <a:gd name="T21" fmla="*/ 293 h 446"/>
              <a:gd name="T22" fmla="*/ 251 w 446"/>
              <a:gd name="T23" fmla="*/ 376 h 446"/>
              <a:gd name="T24" fmla="*/ 237 w 446"/>
              <a:gd name="T25" fmla="*/ 390 h 446"/>
              <a:gd name="T26" fmla="*/ 209 w 446"/>
              <a:gd name="T27" fmla="*/ 390 h 446"/>
              <a:gd name="T28" fmla="*/ 195 w 446"/>
              <a:gd name="T29" fmla="*/ 376 h 446"/>
              <a:gd name="T30" fmla="*/ 120 w 446"/>
              <a:gd name="T31" fmla="*/ 329 h 446"/>
              <a:gd name="T32" fmla="*/ 145 w 446"/>
              <a:gd name="T33" fmla="*/ 288 h 446"/>
              <a:gd name="T34" fmla="*/ 180 w 446"/>
              <a:gd name="T35" fmla="*/ 316 h 446"/>
              <a:gd name="T36" fmla="*/ 209 w 446"/>
              <a:gd name="T37" fmla="*/ 320 h 446"/>
              <a:gd name="T38" fmla="*/ 195 w 446"/>
              <a:gd name="T39" fmla="*/ 251 h 446"/>
              <a:gd name="T40" fmla="*/ 112 w 446"/>
              <a:gd name="T41" fmla="*/ 167 h 446"/>
              <a:gd name="T42" fmla="*/ 136 w 446"/>
              <a:gd name="T43" fmla="*/ 94 h 446"/>
              <a:gd name="T44" fmla="*/ 209 w 446"/>
              <a:gd name="T45" fmla="*/ 70 h 446"/>
              <a:gd name="T46" fmla="*/ 223 w 446"/>
              <a:gd name="T47" fmla="*/ 42 h 446"/>
              <a:gd name="T48" fmla="*/ 251 w 446"/>
              <a:gd name="T49" fmla="*/ 251 h 446"/>
              <a:gd name="T50" fmla="*/ 279 w 446"/>
              <a:gd name="T51" fmla="*/ 279 h 446"/>
              <a:gd name="T52" fmla="*/ 271 w 446"/>
              <a:gd name="T53" fmla="*/ 312 h 446"/>
              <a:gd name="T54" fmla="*/ 237 w 446"/>
              <a:gd name="T55" fmla="*/ 320 h 446"/>
              <a:gd name="T56" fmla="*/ 209 w 446"/>
              <a:gd name="T57" fmla="*/ 195 h 446"/>
              <a:gd name="T58" fmla="*/ 176 w 446"/>
              <a:gd name="T59" fmla="*/ 187 h 446"/>
              <a:gd name="T60" fmla="*/ 167 w 446"/>
              <a:gd name="T61" fmla="*/ 153 h 446"/>
              <a:gd name="T62" fmla="*/ 195 w 446"/>
              <a:gd name="T63" fmla="*/ 125 h 446"/>
              <a:gd name="T64" fmla="*/ 209 w 446"/>
              <a:gd name="T65" fmla="*/ 19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446">
                <a:moveTo>
                  <a:pt x="223" y="0"/>
                </a:moveTo>
                <a:cubicBezTo>
                  <a:pt x="100" y="0"/>
                  <a:pt x="0" y="100"/>
                  <a:pt x="0" y="223"/>
                </a:cubicBezTo>
                <a:cubicBezTo>
                  <a:pt x="0" y="346"/>
                  <a:pt x="100" y="446"/>
                  <a:pt x="223" y="446"/>
                </a:cubicBezTo>
                <a:cubicBezTo>
                  <a:pt x="346" y="446"/>
                  <a:pt x="446" y="346"/>
                  <a:pt x="446" y="223"/>
                </a:cubicBezTo>
                <a:cubicBezTo>
                  <a:pt x="446" y="100"/>
                  <a:pt x="346" y="0"/>
                  <a:pt x="223" y="0"/>
                </a:cubicBezTo>
                <a:close/>
                <a:moveTo>
                  <a:pt x="223" y="42"/>
                </a:moveTo>
                <a:cubicBezTo>
                  <a:pt x="231" y="42"/>
                  <a:pt x="237" y="48"/>
                  <a:pt x="237" y="56"/>
                </a:cubicBezTo>
                <a:cubicBezTo>
                  <a:pt x="237" y="70"/>
                  <a:pt x="237" y="70"/>
                  <a:pt x="237" y="70"/>
                </a:cubicBezTo>
                <a:cubicBezTo>
                  <a:pt x="251" y="70"/>
                  <a:pt x="251" y="70"/>
                  <a:pt x="251" y="70"/>
                </a:cubicBezTo>
                <a:cubicBezTo>
                  <a:pt x="268" y="70"/>
                  <a:pt x="283" y="75"/>
                  <a:pt x="296" y="83"/>
                </a:cubicBezTo>
                <a:cubicBezTo>
                  <a:pt x="309" y="91"/>
                  <a:pt x="320" y="103"/>
                  <a:pt x="326" y="117"/>
                </a:cubicBezTo>
                <a:cubicBezTo>
                  <a:pt x="328" y="121"/>
                  <a:pt x="330" y="126"/>
                  <a:pt x="330" y="130"/>
                </a:cubicBezTo>
                <a:cubicBezTo>
                  <a:pt x="330" y="146"/>
                  <a:pt x="317" y="158"/>
                  <a:pt x="302" y="158"/>
                </a:cubicBezTo>
                <a:cubicBezTo>
                  <a:pt x="290" y="158"/>
                  <a:pt x="280" y="151"/>
                  <a:pt x="276" y="141"/>
                </a:cubicBezTo>
                <a:cubicBezTo>
                  <a:pt x="274" y="136"/>
                  <a:pt x="270" y="133"/>
                  <a:pt x="266" y="130"/>
                </a:cubicBezTo>
                <a:cubicBezTo>
                  <a:pt x="262" y="127"/>
                  <a:pt x="257" y="125"/>
                  <a:pt x="251" y="125"/>
                </a:cubicBezTo>
                <a:cubicBezTo>
                  <a:pt x="237" y="125"/>
                  <a:pt x="237" y="125"/>
                  <a:pt x="237" y="125"/>
                </a:cubicBezTo>
                <a:cubicBezTo>
                  <a:pt x="237" y="195"/>
                  <a:pt x="237" y="195"/>
                  <a:pt x="237" y="195"/>
                </a:cubicBezTo>
                <a:cubicBezTo>
                  <a:pt x="251" y="195"/>
                  <a:pt x="251" y="195"/>
                  <a:pt x="251" y="195"/>
                </a:cubicBezTo>
                <a:cubicBezTo>
                  <a:pt x="274" y="195"/>
                  <a:pt x="295" y="204"/>
                  <a:pt x="310" y="220"/>
                </a:cubicBezTo>
                <a:cubicBezTo>
                  <a:pt x="325" y="235"/>
                  <a:pt x="335" y="256"/>
                  <a:pt x="335" y="279"/>
                </a:cubicBezTo>
                <a:cubicBezTo>
                  <a:pt x="335" y="293"/>
                  <a:pt x="335" y="293"/>
                  <a:pt x="335" y="293"/>
                </a:cubicBezTo>
                <a:cubicBezTo>
                  <a:pt x="335" y="316"/>
                  <a:pt x="325" y="337"/>
                  <a:pt x="310" y="352"/>
                </a:cubicBezTo>
                <a:cubicBezTo>
                  <a:pt x="295" y="367"/>
                  <a:pt x="274" y="376"/>
                  <a:pt x="251" y="376"/>
                </a:cubicBezTo>
                <a:cubicBezTo>
                  <a:pt x="237" y="376"/>
                  <a:pt x="237" y="376"/>
                  <a:pt x="237" y="376"/>
                </a:cubicBezTo>
                <a:cubicBezTo>
                  <a:pt x="237" y="390"/>
                  <a:pt x="237" y="390"/>
                  <a:pt x="237" y="390"/>
                </a:cubicBezTo>
                <a:cubicBezTo>
                  <a:pt x="237" y="398"/>
                  <a:pt x="231" y="404"/>
                  <a:pt x="223" y="404"/>
                </a:cubicBezTo>
                <a:cubicBezTo>
                  <a:pt x="216" y="404"/>
                  <a:pt x="209" y="398"/>
                  <a:pt x="209" y="390"/>
                </a:cubicBezTo>
                <a:cubicBezTo>
                  <a:pt x="209" y="376"/>
                  <a:pt x="209" y="376"/>
                  <a:pt x="209" y="376"/>
                </a:cubicBezTo>
                <a:cubicBezTo>
                  <a:pt x="195" y="376"/>
                  <a:pt x="195" y="376"/>
                  <a:pt x="195" y="376"/>
                </a:cubicBezTo>
                <a:cubicBezTo>
                  <a:pt x="179" y="376"/>
                  <a:pt x="163" y="371"/>
                  <a:pt x="150" y="363"/>
                </a:cubicBezTo>
                <a:cubicBezTo>
                  <a:pt x="137" y="355"/>
                  <a:pt x="127" y="343"/>
                  <a:pt x="120" y="329"/>
                </a:cubicBezTo>
                <a:cubicBezTo>
                  <a:pt x="118" y="325"/>
                  <a:pt x="117" y="320"/>
                  <a:pt x="117" y="316"/>
                </a:cubicBezTo>
                <a:cubicBezTo>
                  <a:pt x="117" y="300"/>
                  <a:pt x="129" y="288"/>
                  <a:pt x="145" y="288"/>
                </a:cubicBezTo>
                <a:cubicBezTo>
                  <a:pt x="156" y="288"/>
                  <a:pt x="166" y="295"/>
                  <a:pt x="170" y="305"/>
                </a:cubicBezTo>
                <a:cubicBezTo>
                  <a:pt x="173" y="310"/>
                  <a:pt x="176" y="313"/>
                  <a:pt x="180" y="316"/>
                </a:cubicBezTo>
                <a:cubicBezTo>
                  <a:pt x="184" y="319"/>
                  <a:pt x="190" y="320"/>
                  <a:pt x="195" y="320"/>
                </a:cubicBezTo>
                <a:cubicBezTo>
                  <a:pt x="209" y="320"/>
                  <a:pt x="209" y="320"/>
                  <a:pt x="209" y="320"/>
                </a:cubicBezTo>
                <a:cubicBezTo>
                  <a:pt x="209" y="251"/>
                  <a:pt x="209" y="251"/>
                  <a:pt x="209" y="251"/>
                </a:cubicBezTo>
                <a:cubicBezTo>
                  <a:pt x="195" y="251"/>
                  <a:pt x="195" y="251"/>
                  <a:pt x="195" y="251"/>
                </a:cubicBezTo>
                <a:cubicBezTo>
                  <a:pt x="172" y="251"/>
                  <a:pt x="151" y="241"/>
                  <a:pt x="136" y="226"/>
                </a:cubicBezTo>
                <a:cubicBezTo>
                  <a:pt x="121" y="211"/>
                  <a:pt x="112" y="189"/>
                  <a:pt x="112" y="167"/>
                </a:cubicBezTo>
                <a:cubicBezTo>
                  <a:pt x="112" y="153"/>
                  <a:pt x="112" y="153"/>
                  <a:pt x="112" y="153"/>
                </a:cubicBezTo>
                <a:cubicBezTo>
                  <a:pt x="112" y="130"/>
                  <a:pt x="121" y="109"/>
                  <a:pt x="136" y="94"/>
                </a:cubicBezTo>
                <a:cubicBezTo>
                  <a:pt x="151" y="79"/>
                  <a:pt x="172" y="70"/>
                  <a:pt x="195" y="70"/>
                </a:cubicBezTo>
                <a:cubicBezTo>
                  <a:pt x="209" y="70"/>
                  <a:pt x="209" y="70"/>
                  <a:pt x="209" y="70"/>
                </a:cubicBezTo>
                <a:cubicBezTo>
                  <a:pt x="209" y="56"/>
                  <a:pt x="209" y="56"/>
                  <a:pt x="209" y="56"/>
                </a:cubicBezTo>
                <a:cubicBezTo>
                  <a:pt x="209" y="48"/>
                  <a:pt x="215" y="42"/>
                  <a:pt x="223" y="42"/>
                </a:cubicBezTo>
                <a:close/>
                <a:moveTo>
                  <a:pt x="237" y="251"/>
                </a:moveTo>
                <a:cubicBezTo>
                  <a:pt x="251" y="251"/>
                  <a:pt x="251" y="251"/>
                  <a:pt x="251" y="251"/>
                </a:cubicBezTo>
                <a:cubicBezTo>
                  <a:pt x="259" y="251"/>
                  <a:pt x="266" y="254"/>
                  <a:pt x="271" y="259"/>
                </a:cubicBezTo>
                <a:cubicBezTo>
                  <a:pt x="276" y="264"/>
                  <a:pt x="279" y="271"/>
                  <a:pt x="279" y="279"/>
                </a:cubicBezTo>
                <a:cubicBezTo>
                  <a:pt x="279" y="293"/>
                  <a:pt x="279" y="293"/>
                  <a:pt x="279" y="293"/>
                </a:cubicBezTo>
                <a:cubicBezTo>
                  <a:pt x="279" y="300"/>
                  <a:pt x="276" y="307"/>
                  <a:pt x="271" y="312"/>
                </a:cubicBezTo>
                <a:cubicBezTo>
                  <a:pt x="266" y="317"/>
                  <a:pt x="259" y="320"/>
                  <a:pt x="251" y="320"/>
                </a:cubicBezTo>
                <a:cubicBezTo>
                  <a:pt x="237" y="320"/>
                  <a:pt x="237" y="320"/>
                  <a:pt x="237" y="320"/>
                </a:cubicBezTo>
                <a:cubicBezTo>
                  <a:pt x="237" y="251"/>
                  <a:pt x="237" y="251"/>
                  <a:pt x="237" y="251"/>
                </a:cubicBezTo>
                <a:close/>
                <a:moveTo>
                  <a:pt x="209" y="195"/>
                </a:moveTo>
                <a:cubicBezTo>
                  <a:pt x="195" y="195"/>
                  <a:pt x="195" y="195"/>
                  <a:pt x="195" y="195"/>
                </a:cubicBezTo>
                <a:cubicBezTo>
                  <a:pt x="188" y="195"/>
                  <a:pt x="181" y="192"/>
                  <a:pt x="176" y="187"/>
                </a:cubicBezTo>
                <a:cubicBezTo>
                  <a:pt x="171" y="182"/>
                  <a:pt x="167" y="175"/>
                  <a:pt x="167" y="167"/>
                </a:cubicBezTo>
                <a:cubicBezTo>
                  <a:pt x="167" y="153"/>
                  <a:pt x="167" y="153"/>
                  <a:pt x="167" y="153"/>
                </a:cubicBezTo>
                <a:cubicBezTo>
                  <a:pt x="167" y="146"/>
                  <a:pt x="171" y="139"/>
                  <a:pt x="176" y="134"/>
                </a:cubicBezTo>
                <a:cubicBezTo>
                  <a:pt x="181" y="129"/>
                  <a:pt x="188" y="125"/>
                  <a:pt x="195" y="125"/>
                </a:cubicBezTo>
                <a:cubicBezTo>
                  <a:pt x="209" y="125"/>
                  <a:pt x="209" y="125"/>
                  <a:pt x="209" y="125"/>
                </a:cubicBezTo>
                <a:lnTo>
                  <a:pt x="209" y="1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2" name="Freeform 11"/>
          <p:cNvSpPr>
            <a:spLocks noEditPoints="1"/>
          </p:cNvSpPr>
          <p:nvPr userDrawn="1"/>
        </p:nvSpPr>
        <p:spPr bwMode="auto">
          <a:xfrm>
            <a:off x="3674158" y="4861106"/>
            <a:ext cx="446241" cy="526743"/>
          </a:xfrm>
          <a:custGeom>
            <a:avLst/>
            <a:gdLst>
              <a:gd name="T0" fmla="*/ 357 w 390"/>
              <a:gd name="T1" fmla="*/ 124 h 460"/>
              <a:gd name="T2" fmla="*/ 346 w 390"/>
              <a:gd name="T3" fmla="*/ 72 h 460"/>
              <a:gd name="T4" fmla="*/ 310 w 390"/>
              <a:gd name="T5" fmla="*/ 110 h 460"/>
              <a:gd name="T6" fmla="*/ 335 w 390"/>
              <a:gd name="T7" fmla="*/ 121 h 460"/>
              <a:gd name="T8" fmla="*/ 335 w 390"/>
              <a:gd name="T9" fmla="*/ 270 h 460"/>
              <a:gd name="T10" fmla="*/ 297 w 390"/>
              <a:gd name="T11" fmla="*/ 437 h 460"/>
              <a:gd name="T12" fmla="*/ 317 w 390"/>
              <a:gd name="T13" fmla="*/ 351 h 460"/>
              <a:gd name="T14" fmla="*/ 356 w 390"/>
              <a:gd name="T15" fmla="*/ 432 h 460"/>
              <a:gd name="T16" fmla="*/ 361 w 390"/>
              <a:gd name="T17" fmla="*/ 190 h 460"/>
              <a:gd name="T18" fmla="*/ 387 w 390"/>
              <a:gd name="T19" fmla="*/ 261 h 460"/>
              <a:gd name="T20" fmla="*/ 241 w 390"/>
              <a:gd name="T21" fmla="*/ 96 h 460"/>
              <a:gd name="T22" fmla="*/ 244 w 390"/>
              <a:gd name="T23" fmla="*/ 96 h 460"/>
              <a:gd name="T24" fmla="*/ 276 w 390"/>
              <a:gd name="T25" fmla="*/ 55 h 460"/>
              <a:gd name="T26" fmla="*/ 243 w 390"/>
              <a:gd name="T27" fmla="*/ 10 h 460"/>
              <a:gd name="T28" fmla="*/ 212 w 390"/>
              <a:gd name="T29" fmla="*/ 43 h 460"/>
              <a:gd name="T30" fmla="*/ 104 w 390"/>
              <a:gd name="T31" fmla="*/ 113 h 460"/>
              <a:gd name="T32" fmla="*/ 194 w 390"/>
              <a:gd name="T33" fmla="*/ 109 h 460"/>
              <a:gd name="T34" fmla="*/ 182 w 390"/>
              <a:gd name="T35" fmla="*/ 52 h 460"/>
              <a:gd name="T36" fmla="*/ 141 w 390"/>
              <a:gd name="T37" fmla="*/ 98 h 460"/>
              <a:gd name="T38" fmla="*/ 190 w 390"/>
              <a:gd name="T39" fmla="*/ 220 h 460"/>
              <a:gd name="T40" fmla="*/ 213 w 390"/>
              <a:gd name="T41" fmla="*/ 277 h 460"/>
              <a:gd name="T42" fmla="*/ 153 w 390"/>
              <a:gd name="T43" fmla="*/ 160 h 460"/>
              <a:gd name="T44" fmla="*/ 102 w 390"/>
              <a:gd name="T45" fmla="*/ 115 h 460"/>
              <a:gd name="T46" fmla="*/ 104 w 390"/>
              <a:gd name="T47" fmla="*/ 262 h 460"/>
              <a:gd name="T48" fmla="*/ 98 w 390"/>
              <a:gd name="T49" fmla="*/ 359 h 460"/>
              <a:gd name="T50" fmla="*/ 114 w 390"/>
              <a:gd name="T51" fmla="*/ 408 h 460"/>
              <a:gd name="T52" fmla="*/ 149 w 390"/>
              <a:gd name="T53" fmla="*/ 433 h 460"/>
              <a:gd name="T54" fmla="*/ 174 w 390"/>
              <a:gd name="T55" fmla="*/ 460 h 460"/>
              <a:gd name="T56" fmla="*/ 193 w 390"/>
              <a:gd name="T57" fmla="*/ 109 h 460"/>
              <a:gd name="T58" fmla="*/ 264 w 390"/>
              <a:gd name="T59" fmla="*/ 98 h 460"/>
              <a:gd name="T60" fmla="*/ 249 w 390"/>
              <a:gd name="T61" fmla="*/ 108 h 460"/>
              <a:gd name="T62" fmla="*/ 235 w 390"/>
              <a:gd name="T63" fmla="*/ 100 h 460"/>
              <a:gd name="T64" fmla="*/ 235 w 390"/>
              <a:gd name="T65" fmla="*/ 150 h 460"/>
              <a:gd name="T66" fmla="*/ 215 w 390"/>
              <a:gd name="T67" fmla="*/ 118 h 460"/>
              <a:gd name="T68" fmla="*/ 208 w 390"/>
              <a:gd name="T69" fmla="*/ 284 h 460"/>
              <a:gd name="T70" fmla="*/ 199 w 390"/>
              <a:gd name="T71" fmla="*/ 367 h 460"/>
              <a:gd name="T72" fmla="*/ 239 w 390"/>
              <a:gd name="T73" fmla="*/ 447 h 460"/>
              <a:gd name="T74" fmla="*/ 246 w 390"/>
              <a:gd name="T75" fmla="*/ 432 h 460"/>
              <a:gd name="T76" fmla="*/ 289 w 390"/>
              <a:gd name="T77" fmla="*/ 187 h 460"/>
              <a:gd name="T78" fmla="*/ 314 w 390"/>
              <a:gd name="T79" fmla="*/ 286 h 460"/>
              <a:gd name="T80" fmla="*/ 107 w 390"/>
              <a:gd name="T81" fmla="*/ 434 h 460"/>
              <a:gd name="T82" fmla="*/ 98 w 390"/>
              <a:gd name="T83" fmla="*/ 284 h 460"/>
              <a:gd name="T84" fmla="*/ 83 w 390"/>
              <a:gd name="T85" fmla="*/ 430 h 460"/>
              <a:gd name="T86" fmla="*/ 54 w 390"/>
              <a:gd name="T87" fmla="*/ 82 h 460"/>
              <a:gd name="T88" fmla="*/ 80 w 390"/>
              <a:gd name="T89" fmla="*/ 109 h 460"/>
              <a:gd name="T90" fmla="*/ 106 w 390"/>
              <a:gd name="T91" fmla="*/ 82 h 460"/>
              <a:gd name="T92" fmla="*/ 81 w 390"/>
              <a:gd name="T93" fmla="*/ 31 h 460"/>
              <a:gd name="T94" fmla="*/ 79 w 390"/>
              <a:gd name="T95" fmla="*/ 31 h 460"/>
              <a:gd name="T96" fmla="*/ 77 w 390"/>
              <a:gd name="T97" fmla="*/ 278 h 460"/>
              <a:gd name="T98" fmla="*/ 84 w 390"/>
              <a:gd name="T99" fmla="*/ 122 h 460"/>
              <a:gd name="T100" fmla="*/ 79 w 390"/>
              <a:gd name="T101" fmla="*/ 113 h 460"/>
              <a:gd name="T102" fmla="*/ 77 w 390"/>
              <a:gd name="T103" fmla="*/ 122 h 460"/>
              <a:gd name="T104" fmla="*/ 11 w 390"/>
              <a:gd name="T105" fmla="*/ 145 h 460"/>
              <a:gd name="T106" fmla="*/ 28 w 390"/>
              <a:gd name="T107" fmla="*/ 269 h 460"/>
              <a:gd name="T108" fmla="*/ 37 w 390"/>
              <a:gd name="T109" fmla="*/ 417 h 460"/>
              <a:gd name="T110" fmla="*/ 77 w 390"/>
              <a:gd name="T111" fmla="*/ 27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0" h="460">
                <a:moveTo>
                  <a:pt x="288" y="100"/>
                </a:moveTo>
                <a:cubicBezTo>
                  <a:pt x="286" y="87"/>
                  <a:pt x="283" y="61"/>
                  <a:pt x="290" y="49"/>
                </a:cubicBezTo>
                <a:cubicBezTo>
                  <a:pt x="290" y="49"/>
                  <a:pt x="304" y="25"/>
                  <a:pt x="335" y="35"/>
                </a:cubicBezTo>
                <a:cubicBezTo>
                  <a:pt x="335" y="35"/>
                  <a:pt x="354" y="41"/>
                  <a:pt x="354" y="67"/>
                </a:cubicBezTo>
                <a:cubicBezTo>
                  <a:pt x="353" y="89"/>
                  <a:pt x="351" y="114"/>
                  <a:pt x="357" y="124"/>
                </a:cubicBezTo>
                <a:cubicBezTo>
                  <a:pt x="349" y="121"/>
                  <a:pt x="341" y="119"/>
                  <a:pt x="335" y="118"/>
                </a:cubicBezTo>
                <a:cubicBezTo>
                  <a:pt x="334" y="116"/>
                  <a:pt x="334" y="115"/>
                  <a:pt x="334" y="111"/>
                </a:cubicBezTo>
                <a:cubicBezTo>
                  <a:pt x="334" y="111"/>
                  <a:pt x="343" y="100"/>
                  <a:pt x="343" y="88"/>
                </a:cubicBezTo>
                <a:cubicBezTo>
                  <a:pt x="343" y="88"/>
                  <a:pt x="348" y="91"/>
                  <a:pt x="348" y="76"/>
                </a:cubicBezTo>
                <a:cubicBezTo>
                  <a:pt x="348" y="76"/>
                  <a:pt x="348" y="73"/>
                  <a:pt x="346" y="72"/>
                </a:cubicBezTo>
                <a:cubicBezTo>
                  <a:pt x="346" y="72"/>
                  <a:pt x="344" y="72"/>
                  <a:pt x="343" y="76"/>
                </a:cubicBezTo>
                <a:cubicBezTo>
                  <a:pt x="343" y="76"/>
                  <a:pt x="346" y="57"/>
                  <a:pt x="335" y="55"/>
                </a:cubicBezTo>
                <a:cubicBezTo>
                  <a:pt x="335" y="55"/>
                  <a:pt x="326" y="73"/>
                  <a:pt x="314" y="77"/>
                </a:cubicBezTo>
                <a:cubicBezTo>
                  <a:pt x="303" y="80"/>
                  <a:pt x="304" y="93"/>
                  <a:pt x="308" y="100"/>
                </a:cubicBezTo>
                <a:cubicBezTo>
                  <a:pt x="309" y="101"/>
                  <a:pt x="310" y="106"/>
                  <a:pt x="310" y="110"/>
                </a:cubicBezTo>
                <a:cubicBezTo>
                  <a:pt x="309" y="110"/>
                  <a:pt x="309" y="109"/>
                  <a:pt x="308" y="109"/>
                </a:cubicBezTo>
                <a:cubicBezTo>
                  <a:pt x="302" y="105"/>
                  <a:pt x="295" y="102"/>
                  <a:pt x="288" y="100"/>
                </a:cubicBezTo>
                <a:close/>
                <a:moveTo>
                  <a:pt x="371" y="136"/>
                </a:moveTo>
                <a:cubicBezTo>
                  <a:pt x="370" y="132"/>
                  <a:pt x="361" y="128"/>
                  <a:pt x="361" y="128"/>
                </a:cubicBezTo>
                <a:cubicBezTo>
                  <a:pt x="354" y="125"/>
                  <a:pt x="342" y="122"/>
                  <a:pt x="335" y="121"/>
                </a:cubicBezTo>
                <a:cubicBezTo>
                  <a:pt x="334" y="127"/>
                  <a:pt x="331" y="139"/>
                  <a:pt x="328" y="149"/>
                </a:cubicBezTo>
                <a:cubicBezTo>
                  <a:pt x="328" y="149"/>
                  <a:pt x="328" y="149"/>
                  <a:pt x="328" y="149"/>
                </a:cubicBezTo>
                <a:cubicBezTo>
                  <a:pt x="333" y="175"/>
                  <a:pt x="337" y="200"/>
                  <a:pt x="335" y="227"/>
                </a:cubicBezTo>
                <a:cubicBezTo>
                  <a:pt x="335" y="236"/>
                  <a:pt x="335" y="245"/>
                  <a:pt x="335" y="254"/>
                </a:cubicBezTo>
                <a:cubicBezTo>
                  <a:pt x="335" y="259"/>
                  <a:pt x="335" y="264"/>
                  <a:pt x="335" y="270"/>
                </a:cubicBezTo>
                <a:cubicBezTo>
                  <a:pt x="335" y="282"/>
                  <a:pt x="333" y="293"/>
                  <a:pt x="314" y="294"/>
                </a:cubicBezTo>
                <a:cubicBezTo>
                  <a:pt x="314" y="294"/>
                  <a:pt x="313" y="294"/>
                  <a:pt x="313" y="294"/>
                </a:cubicBezTo>
                <a:cubicBezTo>
                  <a:pt x="308" y="294"/>
                  <a:pt x="301" y="293"/>
                  <a:pt x="297" y="288"/>
                </a:cubicBezTo>
                <a:cubicBezTo>
                  <a:pt x="297" y="433"/>
                  <a:pt x="297" y="433"/>
                  <a:pt x="297" y="433"/>
                </a:cubicBezTo>
                <a:cubicBezTo>
                  <a:pt x="297" y="434"/>
                  <a:pt x="297" y="436"/>
                  <a:pt x="297" y="437"/>
                </a:cubicBezTo>
                <a:cubicBezTo>
                  <a:pt x="297" y="439"/>
                  <a:pt x="297" y="440"/>
                  <a:pt x="297" y="442"/>
                </a:cubicBezTo>
                <a:cubicBezTo>
                  <a:pt x="298" y="442"/>
                  <a:pt x="299" y="442"/>
                  <a:pt x="301" y="442"/>
                </a:cubicBezTo>
                <a:cubicBezTo>
                  <a:pt x="315" y="442"/>
                  <a:pt x="316" y="440"/>
                  <a:pt x="317" y="430"/>
                </a:cubicBezTo>
                <a:cubicBezTo>
                  <a:pt x="317" y="426"/>
                  <a:pt x="317" y="422"/>
                  <a:pt x="317" y="418"/>
                </a:cubicBezTo>
                <a:cubicBezTo>
                  <a:pt x="317" y="351"/>
                  <a:pt x="317" y="351"/>
                  <a:pt x="317" y="351"/>
                </a:cubicBezTo>
                <a:cubicBezTo>
                  <a:pt x="324" y="351"/>
                  <a:pt x="324" y="351"/>
                  <a:pt x="324" y="351"/>
                </a:cubicBezTo>
                <a:cubicBezTo>
                  <a:pt x="324" y="425"/>
                  <a:pt x="324" y="425"/>
                  <a:pt x="324" y="425"/>
                </a:cubicBezTo>
                <a:cubicBezTo>
                  <a:pt x="324" y="427"/>
                  <a:pt x="324" y="429"/>
                  <a:pt x="324" y="430"/>
                </a:cubicBezTo>
                <a:cubicBezTo>
                  <a:pt x="325" y="440"/>
                  <a:pt x="326" y="442"/>
                  <a:pt x="340" y="442"/>
                </a:cubicBezTo>
                <a:cubicBezTo>
                  <a:pt x="353" y="442"/>
                  <a:pt x="355" y="440"/>
                  <a:pt x="356" y="432"/>
                </a:cubicBezTo>
                <a:cubicBezTo>
                  <a:pt x="356" y="351"/>
                  <a:pt x="356" y="351"/>
                  <a:pt x="356" y="351"/>
                </a:cubicBezTo>
                <a:cubicBezTo>
                  <a:pt x="368" y="351"/>
                  <a:pt x="368" y="351"/>
                  <a:pt x="368" y="351"/>
                </a:cubicBezTo>
                <a:cubicBezTo>
                  <a:pt x="369" y="351"/>
                  <a:pt x="370" y="351"/>
                  <a:pt x="370" y="351"/>
                </a:cubicBezTo>
                <a:cubicBezTo>
                  <a:pt x="370" y="338"/>
                  <a:pt x="360" y="247"/>
                  <a:pt x="354" y="224"/>
                </a:cubicBezTo>
                <a:cubicBezTo>
                  <a:pt x="353" y="222"/>
                  <a:pt x="358" y="205"/>
                  <a:pt x="361" y="190"/>
                </a:cubicBezTo>
                <a:cubicBezTo>
                  <a:pt x="361" y="191"/>
                  <a:pt x="361" y="192"/>
                  <a:pt x="362" y="193"/>
                </a:cubicBezTo>
                <a:cubicBezTo>
                  <a:pt x="363" y="204"/>
                  <a:pt x="365" y="215"/>
                  <a:pt x="365" y="221"/>
                </a:cubicBezTo>
                <a:cubicBezTo>
                  <a:pt x="366" y="239"/>
                  <a:pt x="365" y="245"/>
                  <a:pt x="365" y="262"/>
                </a:cubicBezTo>
                <a:cubicBezTo>
                  <a:pt x="365" y="273"/>
                  <a:pt x="367" y="275"/>
                  <a:pt x="375" y="276"/>
                </a:cubicBezTo>
                <a:cubicBezTo>
                  <a:pt x="383" y="277"/>
                  <a:pt x="387" y="272"/>
                  <a:pt x="387" y="261"/>
                </a:cubicBezTo>
                <a:cubicBezTo>
                  <a:pt x="387" y="248"/>
                  <a:pt x="390" y="162"/>
                  <a:pt x="371" y="136"/>
                </a:cubicBezTo>
                <a:close/>
                <a:moveTo>
                  <a:pt x="214" y="66"/>
                </a:moveTo>
                <a:cubicBezTo>
                  <a:pt x="214" y="66"/>
                  <a:pt x="214" y="66"/>
                  <a:pt x="215" y="66"/>
                </a:cubicBezTo>
                <a:cubicBezTo>
                  <a:pt x="215" y="68"/>
                  <a:pt x="215" y="71"/>
                  <a:pt x="216" y="72"/>
                </a:cubicBezTo>
                <a:cubicBezTo>
                  <a:pt x="225" y="88"/>
                  <a:pt x="229" y="95"/>
                  <a:pt x="241" y="96"/>
                </a:cubicBezTo>
                <a:cubicBezTo>
                  <a:pt x="241" y="96"/>
                  <a:pt x="241" y="96"/>
                  <a:pt x="241" y="96"/>
                </a:cubicBezTo>
                <a:cubicBezTo>
                  <a:pt x="241" y="96"/>
                  <a:pt x="242" y="96"/>
                  <a:pt x="242" y="96"/>
                </a:cubicBezTo>
                <a:cubicBezTo>
                  <a:pt x="242" y="96"/>
                  <a:pt x="242" y="96"/>
                  <a:pt x="243" y="96"/>
                </a:cubicBezTo>
                <a:cubicBezTo>
                  <a:pt x="243" y="96"/>
                  <a:pt x="243" y="96"/>
                  <a:pt x="243" y="96"/>
                </a:cubicBezTo>
                <a:cubicBezTo>
                  <a:pt x="243" y="96"/>
                  <a:pt x="244" y="96"/>
                  <a:pt x="244" y="96"/>
                </a:cubicBezTo>
                <a:cubicBezTo>
                  <a:pt x="244" y="96"/>
                  <a:pt x="244" y="96"/>
                  <a:pt x="244" y="96"/>
                </a:cubicBezTo>
                <a:cubicBezTo>
                  <a:pt x="256" y="95"/>
                  <a:pt x="260" y="88"/>
                  <a:pt x="269" y="72"/>
                </a:cubicBezTo>
                <a:cubicBezTo>
                  <a:pt x="270" y="71"/>
                  <a:pt x="270" y="68"/>
                  <a:pt x="270" y="66"/>
                </a:cubicBezTo>
                <a:cubicBezTo>
                  <a:pt x="271" y="66"/>
                  <a:pt x="271" y="66"/>
                  <a:pt x="271" y="66"/>
                </a:cubicBezTo>
                <a:cubicBezTo>
                  <a:pt x="273" y="66"/>
                  <a:pt x="275" y="61"/>
                  <a:pt x="276" y="55"/>
                </a:cubicBezTo>
                <a:cubicBezTo>
                  <a:pt x="276" y="52"/>
                  <a:pt x="276" y="46"/>
                  <a:pt x="275" y="44"/>
                </a:cubicBezTo>
                <a:cubicBezTo>
                  <a:pt x="274" y="43"/>
                  <a:pt x="274" y="43"/>
                  <a:pt x="273" y="43"/>
                </a:cubicBezTo>
                <a:cubicBezTo>
                  <a:pt x="270" y="20"/>
                  <a:pt x="259" y="11"/>
                  <a:pt x="244" y="10"/>
                </a:cubicBezTo>
                <a:cubicBezTo>
                  <a:pt x="244" y="10"/>
                  <a:pt x="244" y="10"/>
                  <a:pt x="244" y="10"/>
                </a:cubicBezTo>
                <a:cubicBezTo>
                  <a:pt x="244" y="10"/>
                  <a:pt x="243" y="10"/>
                  <a:pt x="243" y="10"/>
                </a:cubicBezTo>
                <a:cubicBezTo>
                  <a:pt x="243" y="10"/>
                  <a:pt x="243" y="10"/>
                  <a:pt x="243" y="10"/>
                </a:cubicBezTo>
                <a:cubicBezTo>
                  <a:pt x="242" y="10"/>
                  <a:pt x="242" y="10"/>
                  <a:pt x="242" y="10"/>
                </a:cubicBezTo>
                <a:cubicBezTo>
                  <a:pt x="242" y="10"/>
                  <a:pt x="241" y="10"/>
                  <a:pt x="241" y="10"/>
                </a:cubicBezTo>
                <a:cubicBezTo>
                  <a:pt x="241" y="10"/>
                  <a:pt x="241" y="10"/>
                  <a:pt x="241" y="10"/>
                </a:cubicBezTo>
                <a:cubicBezTo>
                  <a:pt x="227" y="11"/>
                  <a:pt x="215" y="20"/>
                  <a:pt x="212" y="43"/>
                </a:cubicBezTo>
                <a:cubicBezTo>
                  <a:pt x="211" y="43"/>
                  <a:pt x="211" y="43"/>
                  <a:pt x="210" y="44"/>
                </a:cubicBezTo>
                <a:cubicBezTo>
                  <a:pt x="209" y="46"/>
                  <a:pt x="209" y="52"/>
                  <a:pt x="209" y="55"/>
                </a:cubicBezTo>
                <a:cubicBezTo>
                  <a:pt x="210" y="61"/>
                  <a:pt x="212" y="66"/>
                  <a:pt x="214" y="66"/>
                </a:cubicBezTo>
                <a:close/>
                <a:moveTo>
                  <a:pt x="108" y="114"/>
                </a:moveTo>
                <a:cubicBezTo>
                  <a:pt x="107" y="114"/>
                  <a:pt x="106" y="113"/>
                  <a:pt x="104" y="113"/>
                </a:cubicBezTo>
                <a:cubicBezTo>
                  <a:pt x="111" y="107"/>
                  <a:pt x="120" y="97"/>
                  <a:pt x="119" y="90"/>
                </a:cubicBezTo>
                <a:cubicBezTo>
                  <a:pt x="119" y="90"/>
                  <a:pt x="108" y="44"/>
                  <a:pt x="119" y="26"/>
                </a:cubicBezTo>
                <a:cubicBezTo>
                  <a:pt x="119" y="26"/>
                  <a:pt x="135" y="0"/>
                  <a:pt x="169" y="11"/>
                </a:cubicBezTo>
                <a:cubicBezTo>
                  <a:pt x="169" y="11"/>
                  <a:pt x="190" y="18"/>
                  <a:pt x="190" y="46"/>
                </a:cubicBezTo>
                <a:cubicBezTo>
                  <a:pt x="189" y="70"/>
                  <a:pt x="187" y="98"/>
                  <a:pt x="194" y="109"/>
                </a:cubicBezTo>
                <a:cubicBezTo>
                  <a:pt x="184" y="105"/>
                  <a:pt x="176" y="103"/>
                  <a:pt x="169" y="103"/>
                </a:cubicBezTo>
                <a:cubicBezTo>
                  <a:pt x="168" y="101"/>
                  <a:pt x="168" y="99"/>
                  <a:pt x="168" y="95"/>
                </a:cubicBezTo>
                <a:cubicBezTo>
                  <a:pt x="168" y="95"/>
                  <a:pt x="178" y="83"/>
                  <a:pt x="178" y="69"/>
                </a:cubicBezTo>
                <a:cubicBezTo>
                  <a:pt x="178" y="69"/>
                  <a:pt x="183" y="73"/>
                  <a:pt x="183" y="57"/>
                </a:cubicBezTo>
                <a:cubicBezTo>
                  <a:pt x="183" y="57"/>
                  <a:pt x="184" y="53"/>
                  <a:pt x="182" y="52"/>
                </a:cubicBezTo>
                <a:cubicBezTo>
                  <a:pt x="181" y="52"/>
                  <a:pt x="179" y="52"/>
                  <a:pt x="178" y="56"/>
                </a:cubicBezTo>
                <a:cubicBezTo>
                  <a:pt x="178" y="56"/>
                  <a:pt x="181" y="35"/>
                  <a:pt x="169" y="33"/>
                </a:cubicBezTo>
                <a:cubicBezTo>
                  <a:pt x="169" y="33"/>
                  <a:pt x="159" y="53"/>
                  <a:pt x="145" y="57"/>
                </a:cubicBezTo>
                <a:cubicBezTo>
                  <a:pt x="134" y="60"/>
                  <a:pt x="135" y="75"/>
                  <a:pt x="139" y="82"/>
                </a:cubicBezTo>
                <a:cubicBezTo>
                  <a:pt x="141" y="85"/>
                  <a:pt x="142" y="92"/>
                  <a:pt x="141" y="98"/>
                </a:cubicBezTo>
                <a:cubicBezTo>
                  <a:pt x="132" y="120"/>
                  <a:pt x="120" y="117"/>
                  <a:pt x="108" y="114"/>
                </a:cubicBezTo>
                <a:close/>
                <a:moveTo>
                  <a:pt x="192" y="360"/>
                </a:moveTo>
                <a:cubicBezTo>
                  <a:pt x="206" y="360"/>
                  <a:pt x="206" y="360"/>
                  <a:pt x="206" y="360"/>
                </a:cubicBezTo>
                <a:cubicBezTo>
                  <a:pt x="206" y="360"/>
                  <a:pt x="207" y="360"/>
                  <a:pt x="208" y="359"/>
                </a:cubicBezTo>
                <a:cubicBezTo>
                  <a:pt x="208" y="346"/>
                  <a:pt x="197" y="245"/>
                  <a:pt x="190" y="220"/>
                </a:cubicBezTo>
                <a:cubicBezTo>
                  <a:pt x="189" y="217"/>
                  <a:pt x="194" y="198"/>
                  <a:pt x="198" y="182"/>
                </a:cubicBezTo>
                <a:cubicBezTo>
                  <a:pt x="198" y="183"/>
                  <a:pt x="198" y="184"/>
                  <a:pt x="198" y="185"/>
                </a:cubicBezTo>
                <a:cubicBezTo>
                  <a:pt x="200" y="197"/>
                  <a:pt x="202" y="210"/>
                  <a:pt x="202" y="216"/>
                </a:cubicBezTo>
                <a:cubicBezTo>
                  <a:pt x="204" y="236"/>
                  <a:pt x="202" y="242"/>
                  <a:pt x="202" y="262"/>
                </a:cubicBezTo>
                <a:cubicBezTo>
                  <a:pt x="202" y="274"/>
                  <a:pt x="204" y="276"/>
                  <a:pt x="213" y="277"/>
                </a:cubicBezTo>
                <a:cubicBezTo>
                  <a:pt x="222" y="278"/>
                  <a:pt x="226" y="273"/>
                  <a:pt x="226" y="260"/>
                </a:cubicBezTo>
                <a:cubicBezTo>
                  <a:pt x="226" y="246"/>
                  <a:pt x="229" y="151"/>
                  <a:pt x="209" y="122"/>
                </a:cubicBezTo>
                <a:cubicBezTo>
                  <a:pt x="207" y="118"/>
                  <a:pt x="197" y="114"/>
                  <a:pt x="197" y="114"/>
                </a:cubicBezTo>
                <a:cubicBezTo>
                  <a:pt x="190" y="111"/>
                  <a:pt x="177" y="107"/>
                  <a:pt x="169" y="106"/>
                </a:cubicBezTo>
                <a:cubicBezTo>
                  <a:pt x="167" y="121"/>
                  <a:pt x="153" y="159"/>
                  <a:pt x="153" y="160"/>
                </a:cubicBezTo>
                <a:cubicBezTo>
                  <a:pt x="152" y="159"/>
                  <a:pt x="144" y="136"/>
                  <a:pt x="139" y="117"/>
                </a:cubicBezTo>
                <a:cubicBezTo>
                  <a:pt x="138" y="116"/>
                  <a:pt x="138" y="113"/>
                  <a:pt x="137" y="110"/>
                </a:cubicBezTo>
                <a:cubicBezTo>
                  <a:pt x="132" y="117"/>
                  <a:pt x="126" y="118"/>
                  <a:pt x="120" y="118"/>
                </a:cubicBezTo>
                <a:cubicBezTo>
                  <a:pt x="116" y="118"/>
                  <a:pt x="111" y="117"/>
                  <a:pt x="108" y="117"/>
                </a:cubicBezTo>
                <a:cubicBezTo>
                  <a:pt x="106" y="116"/>
                  <a:pt x="104" y="116"/>
                  <a:pt x="102" y="115"/>
                </a:cubicBezTo>
                <a:cubicBezTo>
                  <a:pt x="102" y="115"/>
                  <a:pt x="102" y="115"/>
                  <a:pt x="102" y="115"/>
                </a:cubicBezTo>
                <a:cubicBezTo>
                  <a:pt x="99" y="118"/>
                  <a:pt x="97" y="119"/>
                  <a:pt x="97" y="119"/>
                </a:cubicBezTo>
                <a:cubicBezTo>
                  <a:pt x="76" y="140"/>
                  <a:pt x="79" y="246"/>
                  <a:pt x="79" y="260"/>
                </a:cubicBezTo>
                <a:cubicBezTo>
                  <a:pt x="80" y="273"/>
                  <a:pt x="83" y="278"/>
                  <a:pt x="93" y="277"/>
                </a:cubicBezTo>
                <a:cubicBezTo>
                  <a:pt x="102" y="276"/>
                  <a:pt x="104" y="274"/>
                  <a:pt x="104" y="262"/>
                </a:cubicBezTo>
                <a:cubicBezTo>
                  <a:pt x="104" y="242"/>
                  <a:pt x="102" y="236"/>
                  <a:pt x="104" y="216"/>
                </a:cubicBezTo>
                <a:cubicBezTo>
                  <a:pt x="104" y="210"/>
                  <a:pt x="105" y="197"/>
                  <a:pt x="107" y="185"/>
                </a:cubicBezTo>
                <a:cubicBezTo>
                  <a:pt x="107" y="184"/>
                  <a:pt x="108" y="183"/>
                  <a:pt x="108" y="182"/>
                </a:cubicBezTo>
                <a:cubicBezTo>
                  <a:pt x="111" y="198"/>
                  <a:pt x="116" y="217"/>
                  <a:pt x="116" y="220"/>
                </a:cubicBezTo>
                <a:cubicBezTo>
                  <a:pt x="109" y="245"/>
                  <a:pt x="98" y="346"/>
                  <a:pt x="98" y="359"/>
                </a:cubicBezTo>
                <a:cubicBezTo>
                  <a:pt x="114" y="359"/>
                  <a:pt x="114" y="359"/>
                  <a:pt x="114" y="359"/>
                </a:cubicBezTo>
                <a:cubicBezTo>
                  <a:pt x="114" y="360"/>
                  <a:pt x="114" y="360"/>
                  <a:pt x="114" y="360"/>
                </a:cubicBezTo>
                <a:cubicBezTo>
                  <a:pt x="114" y="360"/>
                  <a:pt x="114" y="360"/>
                  <a:pt x="114" y="360"/>
                </a:cubicBezTo>
                <a:cubicBezTo>
                  <a:pt x="114" y="361"/>
                  <a:pt x="114" y="361"/>
                  <a:pt x="114" y="362"/>
                </a:cubicBezTo>
                <a:cubicBezTo>
                  <a:pt x="114" y="408"/>
                  <a:pt x="114" y="408"/>
                  <a:pt x="114" y="408"/>
                </a:cubicBezTo>
                <a:cubicBezTo>
                  <a:pt x="114" y="416"/>
                  <a:pt x="114" y="425"/>
                  <a:pt x="114" y="434"/>
                </a:cubicBezTo>
                <a:cubicBezTo>
                  <a:pt x="114" y="439"/>
                  <a:pt x="114" y="442"/>
                  <a:pt x="114" y="448"/>
                </a:cubicBezTo>
                <a:cubicBezTo>
                  <a:pt x="114" y="458"/>
                  <a:pt x="116" y="460"/>
                  <a:pt x="131" y="460"/>
                </a:cubicBezTo>
                <a:cubicBezTo>
                  <a:pt x="147" y="460"/>
                  <a:pt x="148" y="458"/>
                  <a:pt x="149" y="447"/>
                </a:cubicBezTo>
                <a:cubicBezTo>
                  <a:pt x="149" y="443"/>
                  <a:pt x="149" y="438"/>
                  <a:pt x="149" y="433"/>
                </a:cubicBezTo>
                <a:cubicBezTo>
                  <a:pt x="149" y="360"/>
                  <a:pt x="149" y="360"/>
                  <a:pt x="149" y="360"/>
                </a:cubicBezTo>
                <a:cubicBezTo>
                  <a:pt x="157" y="360"/>
                  <a:pt x="157" y="360"/>
                  <a:pt x="157" y="360"/>
                </a:cubicBezTo>
                <a:cubicBezTo>
                  <a:pt x="157" y="442"/>
                  <a:pt x="157" y="442"/>
                  <a:pt x="157" y="442"/>
                </a:cubicBezTo>
                <a:cubicBezTo>
                  <a:pt x="157" y="444"/>
                  <a:pt x="157" y="445"/>
                  <a:pt x="157" y="447"/>
                </a:cubicBezTo>
                <a:cubicBezTo>
                  <a:pt x="158" y="458"/>
                  <a:pt x="159" y="460"/>
                  <a:pt x="174" y="460"/>
                </a:cubicBezTo>
                <a:cubicBezTo>
                  <a:pt x="188" y="460"/>
                  <a:pt x="191" y="458"/>
                  <a:pt x="192" y="449"/>
                </a:cubicBezTo>
                <a:lnTo>
                  <a:pt x="192" y="360"/>
                </a:lnTo>
                <a:close/>
                <a:moveTo>
                  <a:pt x="194" y="109"/>
                </a:moveTo>
                <a:cubicBezTo>
                  <a:pt x="193" y="109"/>
                  <a:pt x="193" y="109"/>
                  <a:pt x="193" y="109"/>
                </a:cubicBezTo>
                <a:cubicBezTo>
                  <a:pt x="193" y="109"/>
                  <a:pt x="193" y="109"/>
                  <a:pt x="193" y="109"/>
                </a:cubicBezTo>
                <a:cubicBezTo>
                  <a:pt x="193" y="109"/>
                  <a:pt x="193" y="109"/>
                  <a:pt x="194" y="109"/>
                </a:cubicBezTo>
                <a:close/>
                <a:moveTo>
                  <a:pt x="320" y="150"/>
                </a:moveTo>
                <a:cubicBezTo>
                  <a:pt x="320" y="145"/>
                  <a:pt x="319" y="140"/>
                  <a:pt x="318" y="135"/>
                </a:cubicBezTo>
                <a:cubicBezTo>
                  <a:pt x="316" y="128"/>
                  <a:pt x="311" y="119"/>
                  <a:pt x="305" y="115"/>
                </a:cubicBezTo>
                <a:cubicBezTo>
                  <a:pt x="292" y="108"/>
                  <a:pt x="278" y="104"/>
                  <a:pt x="264" y="98"/>
                </a:cubicBezTo>
                <a:cubicBezTo>
                  <a:pt x="261" y="117"/>
                  <a:pt x="257" y="134"/>
                  <a:pt x="254" y="150"/>
                </a:cubicBezTo>
                <a:cubicBezTo>
                  <a:pt x="253" y="150"/>
                  <a:pt x="252" y="150"/>
                  <a:pt x="250" y="150"/>
                </a:cubicBezTo>
                <a:cubicBezTo>
                  <a:pt x="250" y="139"/>
                  <a:pt x="247" y="117"/>
                  <a:pt x="246" y="111"/>
                </a:cubicBezTo>
                <a:cubicBezTo>
                  <a:pt x="247" y="111"/>
                  <a:pt x="247" y="111"/>
                  <a:pt x="247" y="111"/>
                </a:cubicBezTo>
                <a:cubicBezTo>
                  <a:pt x="248" y="111"/>
                  <a:pt x="249" y="110"/>
                  <a:pt x="249" y="108"/>
                </a:cubicBezTo>
                <a:cubicBezTo>
                  <a:pt x="251" y="103"/>
                  <a:pt x="251" y="103"/>
                  <a:pt x="251" y="103"/>
                </a:cubicBezTo>
                <a:cubicBezTo>
                  <a:pt x="252" y="102"/>
                  <a:pt x="251" y="101"/>
                  <a:pt x="250" y="100"/>
                </a:cubicBezTo>
                <a:cubicBezTo>
                  <a:pt x="244" y="100"/>
                  <a:pt x="244" y="100"/>
                  <a:pt x="244" y="100"/>
                </a:cubicBezTo>
                <a:cubicBezTo>
                  <a:pt x="241" y="100"/>
                  <a:pt x="241" y="100"/>
                  <a:pt x="241" y="100"/>
                </a:cubicBezTo>
                <a:cubicBezTo>
                  <a:pt x="235" y="100"/>
                  <a:pt x="235" y="100"/>
                  <a:pt x="235" y="100"/>
                </a:cubicBezTo>
                <a:cubicBezTo>
                  <a:pt x="234" y="101"/>
                  <a:pt x="233" y="102"/>
                  <a:pt x="234" y="103"/>
                </a:cubicBezTo>
                <a:cubicBezTo>
                  <a:pt x="236" y="108"/>
                  <a:pt x="236" y="108"/>
                  <a:pt x="236" y="108"/>
                </a:cubicBezTo>
                <a:cubicBezTo>
                  <a:pt x="236" y="110"/>
                  <a:pt x="237" y="111"/>
                  <a:pt x="238" y="111"/>
                </a:cubicBezTo>
                <a:cubicBezTo>
                  <a:pt x="239" y="111"/>
                  <a:pt x="239" y="111"/>
                  <a:pt x="239" y="111"/>
                </a:cubicBezTo>
                <a:cubicBezTo>
                  <a:pt x="238" y="117"/>
                  <a:pt x="235" y="139"/>
                  <a:pt x="235" y="150"/>
                </a:cubicBezTo>
                <a:cubicBezTo>
                  <a:pt x="233" y="150"/>
                  <a:pt x="232" y="150"/>
                  <a:pt x="231" y="150"/>
                </a:cubicBezTo>
                <a:cubicBezTo>
                  <a:pt x="228" y="134"/>
                  <a:pt x="224" y="117"/>
                  <a:pt x="221" y="98"/>
                </a:cubicBezTo>
                <a:cubicBezTo>
                  <a:pt x="214" y="101"/>
                  <a:pt x="207" y="104"/>
                  <a:pt x="200" y="106"/>
                </a:cubicBezTo>
                <a:cubicBezTo>
                  <a:pt x="200" y="107"/>
                  <a:pt x="201" y="107"/>
                  <a:pt x="201" y="107"/>
                </a:cubicBezTo>
                <a:cubicBezTo>
                  <a:pt x="204" y="109"/>
                  <a:pt x="212" y="113"/>
                  <a:pt x="215" y="118"/>
                </a:cubicBezTo>
                <a:cubicBezTo>
                  <a:pt x="229" y="138"/>
                  <a:pt x="235" y="184"/>
                  <a:pt x="234" y="257"/>
                </a:cubicBezTo>
                <a:cubicBezTo>
                  <a:pt x="234" y="258"/>
                  <a:pt x="234" y="259"/>
                  <a:pt x="234" y="260"/>
                </a:cubicBezTo>
                <a:cubicBezTo>
                  <a:pt x="233" y="280"/>
                  <a:pt x="223" y="285"/>
                  <a:pt x="215" y="285"/>
                </a:cubicBezTo>
                <a:cubicBezTo>
                  <a:pt x="214" y="285"/>
                  <a:pt x="213" y="285"/>
                  <a:pt x="212" y="284"/>
                </a:cubicBezTo>
                <a:cubicBezTo>
                  <a:pt x="211" y="284"/>
                  <a:pt x="209" y="284"/>
                  <a:pt x="208" y="284"/>
                </a:cubicBezTo>
                <a:cubicBezTo>
                  <a:pt x="212" y="317"/>
                  <a:pt x="215" y="351"/>
                  <a:pt x="215" y="360"/>
                </a:cubicBezTo>
                <a:cubicBezTo>
                  <a:pt x="215" y="364"/>
                  <a:pt x="212" y="367"/>
                  <a:pt x="208" y="367"/>
                </a:cubicBezTo>
                <a:cubicBezTo>
                  <a:pt x="207" y="367"/>
                  <a:pt x="207" y="367"/>
                  <a:pt x="206" y="367"/>
                </a:cubicBezTo>
                <a:cubicBezTo>
                  <a:pt x="206" y="367"/>
                  <a:pt x="206" y="367"/>
                  <a:pt x="206" y="367"/>
                </a:cubicBezTo>
                <a:cubicBezTo>
                  <a:pt x="199" y="367"/>
                  <a:pt x="199" y="367"/>
                  <a:pt x="199" y="367"/>
                </a:cubicBezTo>
                <a:cubicBezTo>
                  <a:pt x="199" y="449"/>
                  <a:pt x="199" y="449"/>
                  <a:pt x="199" y="449"/>
                </a:cubicBezTo>
                <a:cubicBezTo>
                  <a:pt x="199" y="449"/>
                  <a:pt x="199" y="449"/>
                  <a:pt x="199" y="449"/>
                </a:cubicBezTo>
                <a:cubicBezTo>
                  <a:pt x="199" y="452"/>
                  <a:pt x="199" y="454"/>
                  <a:pt x="198" y="456"/>
                </a:cubicBezTo>
                <a:cubicBezTo>
                  <a:pt x="201" y="459"/>
                  <a:pt x="207" y="460"/>
                  <a:pt x="219" y="460"/>
                </a:cubicBezTo>
                <a:cubicBezTo>
                  <a:pt x="235" y="460"/>
                  <a:pt x="238" y="458"/>
                  <a:pt x="239" y="447"/>
                </a:cubicBezTo>
                <a:cubicBezTo>
                  <a:pt x="239" y="442"/>
                  <a:pt x="239" y="437"/>
                  <a:pt x="239" y="432"/>
                </a:cubicBezTo>
                <a:cubicBezTo>
                  <a:pt x="239" y="380"/>
                  <a:pt x="239" y="327"/>
                  <a:pt x="239" y="274"/>
                </a:cubicBezTo>
                <a:cubicBezTo>
                  <a:pt x="240" y="274"/>
                  <a:pt x="244" y="274"/>
                  <a:pt x="244" y="274"/>
                </a:cubicBezTo>
                <a:cubicBezTo>
                  <a:pt x="244" y="274"/>
                  <a:pt x="245" y="274"/>
                  <a:pt x="246" y="274"/>
                </a:cubicBezTo>
                <a:cubicBezTo>
                  <a:pt x="246" y="327"/>
                  <a:pt x="246" y="380"/>
                  <a:pt x="246" y="432"/>
                </a:cubicBezTo>
                <a:cubicBezTo>
                  <a:pt x="246" y="437"/>
                  <a:pt x="246" y="442"/>
                  <a:pt x="246" y="447"/>
                </a:cubicBezTo>
                <a:cubicBezTo>
                  <a:pt x="247" y="458"/>
                  <a:pt x="250" y="460"/>
                  <a:pt x="266" y="460"/>
                </a:cubicBezTo>
                <a:cubicBezTo>
                  <a:pt x="285" y="460"/>
                  <a:pt x="289" y="458"/>
                  <a:pt x="289" y="447"/>
                </a:cubicBezTo>
                <a:cubicBezTo>
                  <a:pt x="290" y="443"/>
                  <a:pt x="289" y="438"/>
                  <a:pt x="289" y="433"/>
                </a:cubicBezTo>
                <a:cubicBezTo>
                  <a:pt x="289" y="351"/>
                  <a:pt x="289" y="269"/>
                  <a:pt x="289" y="187"/>
                </a:cubicBezTo>
                <a:cubicBezTo>
                  <a:pt x="289" y="183"/>
                  <a:pt x="289" y="178"/>
                  <a:pt x="289" y="173"/>
                </a:cubicBezTo>
                <a:cubicBezTo>
                  <a:pt x="290" y="173"/>
                  <a:pt x="291" y="173"/>
                  <a:pt x="291" y="173"/>
                </a:cubicBezTo>
                <a:cubicBezTo>
                  <a:pt x="295" y="185"/>
                  <a:pt x="300" y="197"/>
                  <a:pt x="299" y="211"/>
                </a:cubicBezTo>
                <a:cubicBezTo>
                  <a:pt x="298" y="230"/>
                  <a:pt x="299" y="251"/>
                  <a:pt x="299" y="271"/>
                </a:cubicBezTo>
                <a:cubicBezTo>
                  <a:pt x="299" y="283"/>
                  <a:pt x="303" y="287"/>
                  <a:pt x="314" y="286"/>
                </a:cubicBezTo>
                <a:cubicBezTo>
                  <a:pt x="325" y="286"/>
                  <a:pt x="328" y="282"/>
                  <a:pt x="328" y="270"/>
                </a:cubicBezTo>
                <a:cubicBezTo>
                  <a:pt x="328" y="255"/>
                  <a:pt x="327" y="241"/>
                  <a:pt x="328" y="226"/>
                </a:cubicBezTo>
                <a:cubicBezTo>
                  <a:pt x="330" y="200"/>
                  <a:pt x="325" y="175"/>
                  <a:pt x="320" y="150"/>
                </a:cubicBezTo>
                <a:close/>
                <a:moveTo>
                  <a:pt x="107" y="437"/>
                </a:moveTo>
                <a:cubicBezTo>
                  <a:pt x="107" y="434"/>
                  <a:pt x="107" y="434"/>
                  <a:pt x="107" y="434"/>
                </a:cubicBezTo>
                <a:cubicBezTo>
                  <a:pt x="107" y="425"/>
                  <a:pt x="107" y="416"/>
                  <a:pt x="106" y="408"/>
                </a:cubicBezTo>
                <a:cubicBezTo>
                  <a:pt x="106" y="367"/>
                  <a:pt x="106" y="367"/>
                  <a:pt x="106" y="367"/>
                </a:cubicBezTo>
                <a:cubicBezTo>
                  <a:pt x="98" y="367"/>
                  <a:pt x="98" y="367"/>
                  <a:pt x="98" y="367"/>
                </a:cubicBezTo>
                <a:cubicBezTo>
                  <a:pt x="94" y="367"/>
                  <a:pt x="91" y="364"/>
                  <a:pt x="91" y="360"/>
                </a:cubicBezTo>
                <a:cubicBezTo>
                  <a:pt x="91" y="351"/>
                  <a:pt x="94" y="317"/>
                  <a:pt x="98" y="284"/>
                </a:cubicBezTo>
                <a:cubicBezTo>
                  <a:pt x="97" y="284"/>
                  <a:pt x="95" y="284"/>
                  <a:pt x="93" y="284"/>
                </a:cubicBezTo>
                <a:cubicBezTo>
                  <a:pt x="92" y="285"/>
                  <a:pt x="92" y="285"/>
                  <a:pt x="91" y="285"/>
                </a:cubicBezTo>
                <a:cubicBezTo>
                  <a:pt x="88" y="285"/>
                  <a:pt x="86" y="284"/>
                  <a:pt x="83" y="283"/>
                </a:cubicBezTo>
                <a:cubicBezTo>
                  <a:pt x="83" y="328"/>
                  <a:pt x="83" y="372"/>
                  <a:pt x="83" y="417"/>
                </a:cubicBezTo>
                <a:cubicBezTo>
                  <a:pt x="83" y="421"/>
                  <a:pt x="83" y="425"/>
                  <a:pt x="83" y="430"/>
                </a:cubicBezTo>
                <a:cubicBezTo>
                  <a:pt x="84" y="440"/>
                  <a:pt x="87" y="442"/>
                  <a:pt x="102" y="442"/>
                </a:cubicBezTo>
                <a:cubicBezTo>
                  <a:pt x="104" y="442"/>
                  <a:pt x="105" y="442"/>
                  <a:pt x="106" y="442"/>
                </a:cubicBezTo>
                <a:cubicBezTo>
                  <a:pt x="106" y="440"/>
                  <a:pt x="106" y="439"/>
                  <a:pt x="107" y="437"/>
                </a:cubicBezTo>
                <a:close/>
                <a:moveTo>
                  <a:pt x="54" y="82"/>
                </a:moveTo>
                <a:cubicBezTo>
                  <a:pt x="54" y="82"/>
                  <a:pt x="54" y="82"/>
                  <a:pt x="54" y="82"/>
                </a:cubicBezTo>
                <a:cubicBezTo>
                  <a:pt x="55" y="84"/>
                  <a:pt x="55" y="86"/>
                  <a:pt x="56" y="87"/>
                </a:cubicBezTo>
                <a:cubicBezTo>
                  <a:pt x="64" y="102"/>
                  <a:pt x="67" y="108"/>
                  <a:pt x="79" y="109"/>
                </a:cubicBezTo>
                <a:cubicBezTo>
                  <a:pt x="79" y="109"/>
                  <a:pt x="79" y="109"/>
                  <a:pt x="79" y="109"/>
                </a:cubicBezTo>
                <a:cubicBezTo>
                  <a:pt x="79" y="109"/>
                  <a:pt x="79" y="109"/>
                  <a:pt x="79" y="109"/>
                </a:cubicBezTo>
                <a:cubicBezTo>
                  <a:pt x="80" y="109"/>
                  <a:pt x="80" y="109"/>
                  <a:pt x="80" y="109"/>
                </a:cubicBezTo>
                <a:cubicBezTo>
                  <a:pt x="80" y="109"/>
                  <a:pt x="80" y="109"/>
                  <a:pt x="81" y="109"/>
                </a:cubicBezTo>
                <a:cubicBezTo>
                  <a:pt x="81" y="109"/>
                  <a:pt x="81" y="109"/>
                  <a:pt x="81" y="109"/>
                </a:cubicBezTo>
                <a:cubicBezTo>
                  <a:pt x="81" y="109"/>
                  <a:pt x="81" y="109"/>
                  <a:pt x="81" y="109"/>
                </a:cubicBezTo>
                <a:cubicBezTo>
                  <a:pt x="93" y="108"/>
                  <a:pt x="96" y="102"/>
                  <a:pt x="104" y="87"/>
                </a:cubicBezTo>
                <a:cubicBezTo>
                  <a:pt x="105" y="86"/>
                  <a:pt x="105" y="84"/>
                  <a:pt x="106" y="82"/>
                </a:cubicBezTo>
                <a:cubicBezTo>
                  <a:pt x="106" y="82"/>
                  <a:pt x="106" y="82"/>
                  <a:pt x="106" y="82"/>
                </a:cubicBezTo>
                <a:cubicBezTo>
                  <a:pt x="107" y="82"/>
                  <a:pt x="108" y="80"/>
                  <a:pt x="109" y="77"/>
                </a:cubicBezTo>
                <a:cubicBezTo>
                  <a:pt x="108" y="71"/>
                  <a:pt x="107" y="63"/>
                  <a:pt x="107" y="55"/>
                </a:cubicBezTo>
                <a:cubicBezTo>
                  <a:pt x="103" y="38"/>
                  <a:pt x="93" y="31"/>
                  <a:pt x="81" y="31"/>
                </a:cubicBezTo>
                <a:cubicBezTo>
                  <a:pt x="81" y="31"/>
                  <a:pt x="81" y="31"/>
                  <a:pt x="81" y="31"/>
                </a:cubicBezTo>
                <a:cubicBezTo>
                  <a:pt x="81" y="31"/>
                  <a:pt x="81" y="31"/>
                  <a:pt x="81" y="31"/>
                </a:cubicBezTo>
                <a:cubicBezTo>
                  <a:pt x="80" y="31"/>
                  <a:pt x="80" y="31"/>
                  <a:pt x="80" y="31"/>
                </a:cubicBezTo>
                <a:cubicBezTo>
                  <a:pt x="80" y="31"/>
                  <a:pt x="80" y="31"/>
                  <a:pt x="79" y="31"/>
                </a:cubicBezTo>
                <a:cubicBezTo>
                  <a:pt x="79" y="31"/>
                  <a:pt x="79" y="31"/>
                  <a:pt x="79" y="31"/>
                </a:cubicBezTo>
                <a:cubicBezTo>
                  <a:pt x="79" y="31"/>
                  <a:pt x="79" y="31"/>
                  <a:pt x="79" y="31"/>
                </a:cubicBezTo>
                <a:cubicBezTo>
                  <a:pt x="65" y="31"/>
                  <a:pt x="54" y="40"/>
                  <a:pt x="52" y="61"/>
                </a:cubicBezTo>
                <a:cubicBezTo>
                  <a:pt x="52" y="61"/>
                  <a:pt x="51" y="61"/>
                  <a:pt x="51" y="62"/>
                </a:cubicBezTo>
                <a:cubicBezTo>
                  <a:pt x="50" y="63"/>
                  <a:pt x="49" y="69"/>
                  <a:pt x="50" y="72"/>
                </a:cubicBezTo>
                <a:cubicBezTo>
                  <a:pt x="50" y="77"/>
                  <a:pt x="52" y="82"/>
                  <a:pt x="54" y="82"/>
                </a:cubicBezTo>
                <a:close/>
                <a:moveTo>
                  <a:pt x="77" y="278"/>
                </a:moveTo>
                <a:cubicBezTo>
                  <a:pt x="74" y="275"/>
                  <a:pt x="72" y="269"/>
                  <a:pt x="72" y="260"/>
                </a:cubicBezTo>
                <a:cubicBezTo>
                  <a:pt x="72" y="260"/>
                  <a:pt x="72" y="258"/>
                  <a:pt x="72" y="257"/>
                </a:cubicBezTo>
                <a:cubicBezTo>
                  <a:pt x="71" y="192"/>
                  <a:pt x="75" y="150"/>
                  <a:pt x="84" y="127"/>
                </a:cubicBezTo>
                <a:cubicBezTo>
                  <a:pt x="83" y="125"/>
                  <a:pt x="83" y="123"/>
                  <a:pt x="83" y="122"/>
                </a:cubicBezTo>
                <a:cubicBezTo>
                  <a:pt x="84" y="122"/>
                  <a:pt x="84" y="122"/>
                  <a:pt x="84" y="122"/>
                </a:cubicBezTo>
                <a:cubicBezTo>
                  <a:pt x="85" y="122"/>
                  <a:pt x="86" y="122"/>
                  <a:pt x="86" y="120"/>
                </a:cubicBezTo>
                <a:cubicBezTo>
                  <a:pt x="88" y="115"/>
                  <a:pt x="88" y="115"/>
                  <a:pt x="88" y="115"/>
                </a:cubicBezTo>
                <a:cubicBezTo>
                  <a:pt x="88" y="114"/>
                  <a:pt x="88" y="113"/>
                  <a:pt x="86" y="113"/>
                </a:cubicBezTo>
                <a:cubicBezTo>
                  <a:pt x="81" y="113"/>
                  <a:pt x="81" y="113"/>
                  <a:pt x="81" y="113"/>
                </a:cubicBezTo>
                <a:cubicBezTo>
                  <a:pt x="79" y="113"/>
                  <a:pt x="79" y="113"/>
                  <a:pt x="79" y="113"/>
                </a:cubicBezTo>
                <a:cubicBezTo>
                  <a:pt x="74" y="113"/>
                  <a:pt x="74" y="113"/>
                  <a:pt x="74" y="113"/>
                </a:cubicBezTo>
                <a:cubicBezTo>
                  <a:pt x="72" y="113"/>
                  <a:pt x="72" y="114"/>
                  <a:pt x="72" y="115"/>
                </a:cubicBezTo>
                <a:cubicBezTo>
                  <a:pt x="74" y="120"/>
                  <a:pt x="74" y="120"/>
                  <a:pt x="74" y="120"/>
                </a:cubicBezTo>
                <a:cubicBezTo>
                  <a:pt x="74" y="122"/>
                  <a:pt x="75" y="122"/>
                  <a:pt x="76" y="122"/>
                </a:cubicBezTo>
                <a:cubicBezTo>
                  <a:pt x="77" y="122"/>
                  <a:pt x="77" y="122"/>
                  <a:pt x="77" y="122"/>
                </a:cubicBezTo>
                <a:cubicBezTo>
                  <a:pt x="76" y="128"/>
                  <a:pt x="73" y="149"/>
                  <a:pt x="73" y="158"/>
                </a:cubicBezTo>
                <a:cubicBezTo>
                  <a:pt x="72" y="159"/>
                  <a:pt x="70" y="159"/>
                  <a:pt x="69" y="159"/>
                </a:cubicBezTo>
                <a:cubicBezTo>
                  <a:pt x="66" y="143"/>
                  <a:pt x="63" y="128"/>
                  <a:pt x="60" y="111"/>
                </a:cubicBezTo>
                <a:cubicBezTo>
                  <a:pt x="47" y="116"/>
                  <a:pt x="34" y="120"/>
                  <a:pt x="23" y="127"/>
                </a:cubicBezTo>
                <a:cubicBezTo>
                  <a:pt x="17" y="130"/>
                  <a:pt x="13" y="138"/>
                  <a:pt x="11" y="145"/>
                </a:cubicBezTo>
                <a:cubicBezTo>
                  <a:pt x="10" y="149"/>
                  <a:pt x="9" y="154"/>
                  <a:pt x="9" y="159"/>
                </a:cubicBezTo>
                <a:cubicBezTo>
                  <a:pt x="4" y="182"/>
                  <a:pt x="0" y="204"/>
                  <a:pt x="2" y="228"/>
                </a:cubicBezTo>
                <a:cubicBezTo>
                  <a:pt x="3" y="241"/>
                  <a:pt x="2" y="254"/>
                  <a:pt x="2" y="268"/>
                </a:cubicBezTo>
                <a:cubicBezTo>
                  <a:pt x="2" y="279"/>
                  <a:pt x="5" y="283"/>
                  <a:pt x="15" y="283"/>
                </a:cubicBezTo>
                <a:cubicBezTo>
                  <a:pt x="25" y="283"/>
                  <a:pt x="28" y="280"/>
                  <a:pt x="28" y="269"/>
                </a:cubicBezTo>
                <a:cubicBezTo>
                  <a:pt x="28" y="250"/>
                  <a:pt x="29" y="232"/>
                  <a:pt x="28" y="214"/>
                </a:cubicBezTo>
                <a:cubicBezTo>
                  <a:pt x="27" y="202"/>
                  <a:pt x="32" y="191"/>
                  <a:pt x="35" y="179"/>
                </a:cubicBezTo>
                <a:cubicBezTo>
                  <a:pt x="36" y="179"/>
                  <a:pt x="37" y="179"/>
                  <a:pt x="37" y="179"/>
                </a:cubicBezTo>
                <a:cubicBezTo>
                  <a:pt x="37" y="184"/>
                  <a:pt x="37" y="188"/>
                  <a:pt x="37" y="193"/>
                </a:cubicBezTo>
                <a:cubicBezTo>
                  <a:pt x="37" y="267"/>
                  <a:pt x="37" y="342"/>
                  <a:pt x="37" y="417"/>
                </a:cubicBezTo>
                <a:cubicBezTo>
                  <a:pt x="37" y="421"/>
                  <a:pt x="37" y="426"/>
                  <a:pt x="37" y="430"/>
                </a:cubicBezTo>
                <a:cubicBezTo>
                  <a:pt x="38" y="440"/>
                  <a:pt x="41" y="442"/>
                  <a:pt x="58" y="442"/>
                </a:cubicBezTo>
                <a:cubicBezTo>
                  <a:pt x="73" y="442"/>
                  <a:pt x="76" y="440"/>
                  <a:pt x="77" y="430"/>
                </a:cubicBezTo>
                <a:cubicBezTo>
                  <a:pt x="77" y="425"/>
                  <a:pt x="77" y="421"/>
                  <a:pt x="77" y="417"/>
                </a:cubicBezTo>
                <a:cubicBezTo>
                  <a:pt x="77" y="371"/>
                  <a:pt x="77" y="324"/>
                  <a:pt x="77" y="27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3" name="Freeform 43"/>
          <p:cNvSpPr>
            <a:spLocks noEditPoints="1"/>
          </p:cNvSpPr>
          <p:nvPr userDrawn="1"/>
        </p:nvSpPr>
        <p:spPr bwMode="auto">
          <a:xfrm>
            <a:off x="3700573" y="1457185"/>
            <a:ext cx="393410" cy="370005"/>
          </a:xfrm>
          <a:custGeom>
            <a:avLst/>
            <a:gdLst>
              <a:gd name="T0" fmla="*/ 83 w 442"/>
              <a:gd name="T1" fmla="*/ 0 h 415"/>
              <a:gd name="T2" fmla="*/ 359 w 442"/>
              <a:gd name="T3" fmla="*/ 0 h 415"/>
              <a:gd name="T4" fmla="*/ 401 w 442"/>
              <a:gd name="T5" fmla="*/ 41 h 415"/>
              <a:gd name="T6" fmla="*/ 401 w 442"/>
              <a:gd name="T7" fmla="*/ 221 h 415"/>
              <a:gd name="T8" fmla="*/ 359 w 442"/>
              <a:gd name="T9" fmla="*/ 262 h 415"/>
              <a:gd name="T10" fmla="*/ 83 w 442"/>
              <a:gd name="T11" fmla="*/ 262 h 415"/>
              <a:gd name="T12" fmla="*/ 41 w 442"/>
              <a:gd name="T13" fmla="*/ 221 h 415"/>
              <a:gd name="T14" fmla="*/ 41 w 442"/>
              <a:gd name="T15" fmla="*/ 41 h 415"/>
              <a:gd name="T16" fmla="*/ 83 w 442"/>
              <a:gd name="T17" fmla="*/ 0 h 415"/>
              <a:gd name="T18" fmla="*/ 83 w 442"/>
              <a:gd name="T19" fmla="*/ 290 h 415"/>
              <a:gd name="T20" fmla="*/ 359 w 442"/>
              <a:gd name="T21" fmla="*/ 290 h 415"/>
              <a:gd name="T22" fmla="*/ 379 w 442"/>
              <a:gd name="T23" fmla="*/ 298 h 415"/>
              <a:gd name="T24" fmla="*/ 434 w 442"/>
              <a:gd name="T25" fmla="*/ 354 h 415"/>
              <a:gd name="T26" fmla="*/ 442 w 442"/>
              <a:gd name="T27" fmla="*/ 373 h 415"/>
              <a:gd name="T28" fmla="*/ 442 w 442"/>
              <a:gd name="T29" fmla="*/ 387 h 415"/>
              <a:gd name="T30" fmla="*/ 415 w 442"/>
              <a:gd name="T31" fmla="*/ 415 h 415"/>
              <a:gd name="T32" fmla="*/ 28 w 442"/>
              <a:gd name="T33" fmla="*/ 415 h 415"/>
              <a:gd name="T34" fmla="*/ 0 w 442"/>
              <a:gd name="T35" fmla="*/ 387 h 415"/>
              <a:gd name="T36" fmla="*/ 0 w 442"/>
              <a:gd name="T37" fmla="*/ 373 h 415"/>
              <a:gd name="T38" fmla="*/ 8 w 442"/>
              <a:gd name="T39" fmla="*/ 353 h 415"/>
              <a:gd name="T40" fmla="*/ 63 w 442"/>
              <a:gd name="T41" fmla="*/ 298 h 415"/>
              <a:gd name="T42" fmla="*/ 83 w 442"/>
              <a:gd name="T43" fmla="*/ 290 h 415"/>
              <a:gd name="T44" fmla="*/ 180 w 442"/>
              <a:gd name="T45" fmla="*/ 359 h 415"/>
              <a:gd name="T46" fmla="*/ 166 w 442"/>
              <a:gd name="T47" fmla="*/ 373 h 415"/>
              <a:gd name="T48" fmla="*/ 180 w 442"/>
              <a:gd name="T49" fmla="*/ 387 h 415"/>
              <a:gd name="T50" fmla="*/ 263 w 442"/>
              <a:gd name="T51" fmla="*/ 387 h 415"/>
              <a:gd name="T52" fmla="*/ 276 w 442"/>
              <a:gd name="T53" fmla="*/ 373 h 415"/>
              <a:gd name="T54" fmla="*/ 263 w 442"/>
              <a:gd name="T55" fmla="*/ 359 h 415"/>
              <a:gd name="T56" fmla="*/ 180 w 442"/>
              <a:gd name="T57" fmla="*/ 359 h 415"/>
              <a:gd name="T58" fmla="*/ 83 w 442"/>
              <a:gd name="T59" fmla="*/ 41 h 415"/>
              <a:gd name="T60" fmla="*/ 83 w 442"/>
              <a:gd name="T61" fmla="*/ 221 h 415"/>
              <a:gd name="T62" fmla="*/ 359 w 442"/>
              <a:gd name="T63" fmla="*/ 221 h 415"/>
              <a:gd name="T64" fmla="*/ 359 w 442"/>
              <a:gd name="T65" fmla="*/ 41 h 415"/>
              <a:gd name="T66" fmla="*/ 83 w 442"/>
              <a:gd name="T67" fmla="*/ 4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2" h="415">
                <a:moveTo>
                  <a:pt x="83" y="0"/>
                </a:moveTo>
                <a:cubicBezTo>
                  <a:pt x="359" y="0"/>
                  <a:pt x="359" y="0"/>
                  <a:pt x="359" y="0"/>
                </a:cubicBezTo>
                <a:cubicBezTo>
                  <a:pt x="382" y="0"/>
                  <a:pt x="401" y="18"/>
                  <a:pt x="401" y="41"/>
                </a:cubicBezTo>
                <a:cubicBezTo>
                  <a:pt x="401" y="221"/>
                  <a:pt x="401" y="221"/>
                  <a:pt x="401" y="221"/>
                </a:cubicBezTo>
                <a:cubicBezTo>
                  <a:pt x="401" y="244"/>
                  <a:pt x="382" y="262"/>
                  <a:pt x="359" y="262"/>
                </a:cubicBezTo>
                <a:cubicBezTo>
                  <a:pt x="83" y="262"/>
                  <a:pt x="83" y="262"/>
                  <a:pt x="83" y="262"/>
                </a:cubicBezTo>
                <a:cubicBezTo>
                  <a:pt x="60" y="262"/>
                  <a:pt x="41" y="244"/>
                  <a:pt x="41" y="221"/>
                </a:cubicBezTo>
                <a:cubicBezTo>
                  <a:pt x="41" y="41"/>
                  <a:pt x="41" y="41"/>
                  <a:pt x="41" y="41"/>
                </a:cubicBezTo>
                <a:cubicBezTo>
                  <a:pt x="41" y="18"/>
                  <a:pt x="60" y="0"/>
                  <a:pt x="83" y="0"/>
                </a:cubicBezTo>
                <a:close/>
                <a:moveTo>
                  <a:pt x="83" y="290"/>
                </a:moveTo>
                <a:cubicBezTo>
                  <a:pt x="359" y="290"/>
                  <a:pt x="359" y="290"/>
                  <a:pt x="359" y="290"/>
                </a:cubicBezTo>
                <a:cubicBezTo>
                  <a:pt x="367" y="290"/>
                  <a:pt x="374" y="293"/>
                  <a:pt x="379" y="298"/>
                </a:cubicBezTo>
                <a:cubicBezTo>
                  <a:pt x="434" y="354"/>
                  <a:pt x="434" y="354"/>
                  <a:pt x="434" y="354"/>
                </a:cubicBezTo>
                <a:cubicBezTo>
                  <a:pt x="440" y="359"/>
                  <a:pt x="442" y="366"/>
                  <a:pt x="442" y="373"/>
                </a:cubicBezTo>
                <a:cubicBezTo>
                  <a:pt x="442" y="387"/>
                  <a:pt x="442" y="387"/>
                  <a:pt x="442" y="387"/>
                </a:cubicBezTo>
                <a:cubicBezTo>
                  <a:pt x="442" y="402"/>
                  <a:pt x="430" y="415"/>
                  <a:pt x="415" y="415"/>
                </a:cubicBezTo>
                <a:cubicBezTo>
                  <a:pt x="28" y="415"/>
                  <a:pt x="28" y="415"/>
                  <a:pt x="28" y="415"/>
                </a:cubicBezTo>
                <a:cubicBezTo>
                  <a:pt x="12" y="415"/>
                  <a:pt x="0" y="402"/>
                  <a:pt x="0" y="387"/>
                </a:cubicBezTo>
                <a:cubicBezTo>
                  <a:pt x="0" y="373"/>
                  <a:pt x="0" y="373"/>
                  <a:pt x="0" y="373"/>
                </a:cubicBezTo>
                <a:cubicBezTo>
                  <a:pt x="0" y="365"/>
                  <a:pt x="3" y="358"/>
                  <a:pt x="8" y="353"/>
                </a:cubicBezTo>
                <a:cubicBezTo>
                  <a:pt x="63" y="298"/>
                  <a:pt x="63" y="298"/>
                  <a:pt x="63" y="298"/>
                </a:cubicBezTo>
                <a:cubicBezTo>
                  <a:pt x="68" y="293"/>
                  <a:pt x="76" y="290"/>
                  <a:pt x="83" y="290"/>
                </a:cubicBezTo>
                <a:close/>
                <a:moveTo>
                  <a:pt x="180" y="359"/>
                </a:moveTo>
                <a:cubicBezTo>
                  <a:pt x="172" y="359"/>
                  <a:pt x="166" y="365"/>
                  <a:pt x="166" y="373"/>
                </a:cubicBezTo>
                <a:cubicBezTo>
                  <a:pt x="166" y="381"/>
                  <a:pt x="172" y="387"/>
                  <a:pt x="180" y="387"/>
                </a:cubicBezTo>
                <a:cubicBezTo>
                  <a:pt x="263" y="387"/>
                  <a:pt x="263" y="387"/>
                  <a:pt x="263" y="387"/>
                </a:cubicBezTo>
                <a:cubicBezTo>
                  <a:pt x="270" y="387"/>
                  <a:pt x="276" y="381"/>
                  <a:pt x="276" y="373"/>
                </a:cubicBezTo>
                <a:cubicBezTo>
                  <a:pt x="276" y="365"/>
                  <a:pt x="270" y="359"/>
                  <a:pt x="263" y="359"/>
                </a:cubicBezTo>
                <a:cubicBezTo>
                  <a:pt x="180" y="359"/>
                  <a:pt x="180" y="359"/>
                  <a:pt x="180" y="359"/>
                </a:cubicBezTo>
                <a:close/>
                <a:moveTo>
                  <a:pt x="83" y="41"/>
                </a:moveTo>
                <a:cubicBezTo>
                  <a:pt x="83" y="221"/>
                  <a:pt x="83" y="221"/>
                  <a:pt x="83" y="221"/>
                </a:cubicBezTo>
                <a:cubicBezTo>
                  <a:pt x="359" y="221"/>
                  <a:pt x="359" y="221"/>
                  <a:pt x="359" y="221"/>
                </a:cubicBezTo>
                <a:cubicBezTo>
                  <a:pt x="359" y="41"/>
                  <a:pt x="359" y="41"/>
                  <a:pt x="359" y="41"/>
                </a:cubicBezTo>
                <a:lnTo>
                  <a:pt x="83" y="4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4" name="Freeform 39"/>
          <p:cNvSpPr>
            <a:spLocks noEditPoints="1"/>
          </p:cNvSpPr>
          <p:nvPr userDrawn="1"/>
        </p:nvSpPr>
        <p:spPr bwMode="auto">
          <a:xfrm>
            <a:off x="3709046" y="2348552"/>
            <a:ext cx="376465" cy="258754"/>
          </a:xfrm>
          <a:custGeom>
            <a:avLst/>
            <a:gdLst>
              <a:gd name="T0" fmla="*/ 222 w 444"/>
              <a:gd name="T1" fmla="*/ 69 h 305"/>
              <a:gd name="T2" fmla="*/ 139 w 444"/>
              <a:gd name="T3" fmla="*/ 152 h 305"/>
              <a:gd name="T4" fmla="*/ 222 w 444"/>
              <a:gd name="T5" fmla="*/ 236 h 305"/>
              <a:gd name="T6" fmla="*/ 306 w 444"/>
              <a:gd name="T7" fmla="*/ 152 h 305"/>
              <a:gd name="T8" fmla="*/ 222 w 444"/>
              <a:gd name="T9" fmla="*/ 69 h 305"/>
              <a:gd name="T10" fmla="*/ 222 w 444"/>
              <a:gd name="T11" fmla="*/ 194 h 305"/>
              <a:gd name="T12" fmla="*/ 181 w 444"/>
              <a:gd name="T13" fmla="*/ 152 h 305"/>
              <a:gd name="T14" fmla="*/ 222 w 444"/>
              <a:gd name="T15" fmla="*/ 111 h 305"/>
              <a:gd name="T16" fmla="*/ 264 w 444"/>
              <a:gd name="T17" fmla="*/ 152 h 305"/>
              <a:gd name="T18" fmla="*/ 222 w 444"/>
              <a:gd name="T19" fmla="*/ 194 h 305"/>
              <a:gd name="T20" fmla="*/ 444 w 444"/>
              <a:gd name="T21" fmla="*/ 147 h 305"/>
              <a:gd name="T22" fmla="*/ 222 w 444"/>
              <a:gd name="T23" fmla="*/ 0 h 305"/>
              <a:gd name="T24" fmla="*/ 1 w 444"/>
              <a:gd name="T25" fmla="*/ 147 h 305"/>
              <a:gd name="T26" fmla="*/ 0 w 444"/>
              <a:gd name="T27" fmla="*/ 152 h 305"/>
              <a:gd name="T28" fmla="*/ 1 w 444"/>
              <a:gd name="T29" fmla="*/ 157 h 305"/>
              <a:gd name="T30" fmla="*/ 222 w 444"/>
              <a:gd name="T31" fmla="*/ 305 h 305"/>
              <a:gd name="T32" fmla="*/ 444 w 444"/>
              <a:gd name="T33" fmla="*/ 157 h 305"/>
              <a:gd name="T34" fmla="*/ 444 w 444"/>
              <a:gd name="T35" fmla="*/ 152 h 305"/>
              <a:gd name="T36" fmla="*/ 444 w 444"/>
              <a:gd name="T37" fmla="*/ 147 h 305"/>
              <a:gd name="T38" fmla="*/ 222 w 444"/>
              <a:gd name="T39" fmla="*/ 263 h 305"/>
              <a:gd name="T40" fmla="*/ 111 w 444"/>
              <a:gd name="T41" fmla="*/ 152 h 305"/>
              <a:gd name="T42" fmla="*/ 222 w 444"/>
              <a:gd name="T43" fmla="*/ 41 h 305"/>
              <a:gd name="T44" fmla="*/ 333 w 444"/>
              <a:gd name="T45" fmla="*/ 152 h 305"/>
              <a:gd name="T46" fmla="*/ 222 w 444"/>
              <a:gd name="T47" fmla="*/ 26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05">
                <a:moveTo>
                  <a:pt x="222" y="69"/>
                </a:moveTo>
                <a:cubicBezTo>
                  <a:pt x="176" y="69"/>
                  <a:pt x="139" y="106"/>
                  <a:pt x="139" y="152"/>
                </a:cubicBezTo>
                <a:cubicBezTo>
                  <a:pt x="139" y="198"/>
                  <a:pt x="176" y="236"/>
                  <a:pt x="222" y="236"/>
                </a:cubicBezTo>
                <a:cubicBezTo>
                  <a:pt x="268" y="236"/>
                  <a:pt x="306" y="198"/>
                  <a:pt x="306" y="152"/>
                </a:cubicBezTo>
                <a:cubicBezTo>
                  <a:pt x="306" y="106"/>
                  <a:pt x="268" y="69"/>
                  <a:pt x="222" y="69"/>
                </a:cubicBezTo>
                <a:close/>
                <a:moveTo>
                  <a:pt x="222" y="194"/>
                </a:moveTo>
                <a:cubicBezTo>
                  <a:pt x="199" y="194"/>
                  <a:pt x="181" y="175"/>
                  <a:pt x="181" y="152"/>
                </a:cubicBezTo>
                <a:cubicBezTo>
                  <a:pt x="181" y="129"/>
                  <a:pt x="199" y="111"/>
                  <a:pt x="222" y="111"/>
                </a:cubicBezTo>
                <a:cubicBezTo>
                  <a:pt x="245" y="111"/>
                  <a:pt x="264" y="129"/>
                  <a:pt x="264" y="152"/>
                </a:cubicBezTo>
                <a:cubicBezTo>
                  <a:pt x="264" y="175"/>
                  <a:pt x="245" y="194"/>
                  <a:pt x="222" y="194"/>
                </a:cubicBezTo>
                <a:close/>
                <a:moveTo>
                  <a:pt x="444" y="147"/>
                </a:moveTo>
                <a:cubicBezTo>
                  <a:pt x="410" y="59"/>
                  <a:pt x="320" y="0"/>
                  <a:pt x="222" y="0"/>
                </a:cubicBezTo>
                <a:cubicBezTo>
                  <a:pt x="125" y="0"/>
                  <a:pt x="35" y="59"/>
                  <a:pt x="1" y="147"/>
                </a:cubicBezTo>
                <a:cubicBezTo>
                  <a:pt x="1" y="149"/>
                  <a:pt x="0" y="151"/>
                  <a:pt x="0" y="152"/>
                </a:cubicBezTo>
                <a:cubicBezTo>
                  <a:pt x="0" y="154"/>
                  <a:pt x="1" y="156"/>
                  <a:pt x="1" y="157"/>
                </a:cubicBezTo>
                <a:cubicBezTo>
                  <a:pt x="35" y="245"/>
                  <a:pt x="125" y="305"/>
                  <a:pt x="222" y="305"/>
                </a:cubicBezTo>
                <a:cubicBezTo>
                  <a:pt x="320" y="305"/>
                  <a:pt x="410" y="245"/>
                  <a:pt x="444" y="157"/>
                </a:cubicBezTo>
                <a:cubicBezTo>
                  <a:pt x="444" y="156"/>
                  <a:pt x="444" y="154"/>
                  <a:pt x="444" y="152"/>
                </a:cubicBezTo>
                <a:cubicBezTo>
                  <a:pt x="444" y="151"/>
                  <a:pt x="444" y="149"/>
                  <a:pt x="444" y="147"/>
                </a:cubicBezTo>
                <a:close/>
                <a:moveTo>
                  <a:pt x="222" y="263"/>
                </a:moveTo>
                <a:cubicBezTo>
                  <a:pt x="161" y="263"/>
                  <a:pt x="111" y="214"/>
                  <a:pt x="111" y="152"/>
                </a:cubicBezTo>
                <a:cubicBezTo>
                  <a:pt x="111" y="91"/>
                  <a:pt x="161" y="41"/>
                  <a:pt x="222" y="41"/>
                </a:cubicBezTo>
                <a:cubicBezTo>
                  <a:pt x="284" y="41"/>
                  <a:pt x="333" y="91"/>
                  <a:pt x="333" y="152"/>
                </a:cubicBezTo>
                <a:cubicBezTo>
                  <a:pt x="333" y="214"/>
                  <a:pt x="284" y="263"/>
                  <a:pt x="222" y="26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225" name="Group 2059"/>
          <p:cNvGrpSpPr/>
          <p:nvPr userDrawn="1"/>
        </p:nvGrpSpPr>
        <p:grpSpPr>
          <a:xfrm>
            <a:off x="3718352" y="3140577"/>
            <a:ext cx="357853" cy="357352"/>
            <a:chOff x="7118350" y="3086100"/>
            <a:chExt cx="1135063" cy="1133475"/>
          </a:xfrm>
          <a:solidFill>
            <a:schemeClr val="accent3"/>
          </a:solidFill>
        </p:grpSpPr>
        <p:sp>
          <p:nvSpPr>
            <p:cNvPr id="226" name="Freeform 51"/>
            <p:cNvSpPr>
              <a:spLocks noEditPoints="1"/>
            </p:cNvSpPr>
            <p:nvPr/>
          </p:nvSpPr>
          <p:spPr bwMode="auto">
            <a:xfrm>
              <a:off x="7296150" y="3260725"/>
              <a:ext cx="779463" cy="781050"/>
            </a:xfrm>
            <a:custGeom>
              <a:avLst/>
              <a:gdLst>
                <a:gd name="T0" fmla="*/ 152 w 303"/>
                <a:gd name="T1" fmla="*/ 0 h 303"/>
                <a:gd name="T2" fmla="*/ 0 w 303"/>
                <a:gd name="T3" fmla="*/ 152 h 303"/>
                <a:gd name="T4" fmla="*/ 152 w 303"/>
                <a:gd name="T5" fmla="*/ 303 h 303"/>
                <a:gd name="T6" fmla="*/ 303 w 303"/>
                <a:gd name="T7" fmla="*/ 152 h 303"/>
                <a:gd name="T8" fmla="*/ 152 w 303"/>
                <a:gd name="T9" fmla="*/ 0 h 303"/>
                <a:gd name="T10" fmla="*/ 214 w 303"/>
                <a:gd name="T11" fmla="*/ 172 h 303"/>
                <a:gd name="T12" fmla="*/ 152 w 303"/>
                <a:gd name="T13" fmla="*/ 172 h 303"/>
                <a:gd name="T14" fmla="*/ 131 w 303"/>
                <a:gd name="T15" fmla="*/ 152 h 303"/>
                <a:gd name="T16" fmla="*/ 131 w 303"/>
                <a:gd name="T17" fmla="*/ 62 h 303"/>
                <a:gd name="T18" fmla="*/ 152 w 303"/>
                <a:gd name="T19" fmla="*/ 42 h 303"/>
                <a:gd name="T20" fmla="*/ 172 w 303"/>
                <a:gd name="T21" fmla="*/ 62 h 303"/>
                <a:gd name="T22" fmla="*/ 172 w 303"/>
                <a:gd name="T23" fmla="*/ 131 h 303"/>
                <a:gd name="T24" fmla="*/ 214 w 303"/>
                <a:gd name="T25" fmla="*/ 131 h 303"/>
                <a:gd name="T26" fmla="*/ 234 w 303"/>
                <a:gd name="T27" fmla="*/ 152 h 303"/>
                <a:gd name="T28" fmla="*/ 214 w 303"/>
                <a:gd name="T29" fmla="*/ 17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3" h="303">
                  <a:moveTo>
                    <a:pt x="152" y="0"/>
                  </a:moveTo>
                  <a:cubicBezTo>
                    <a:pt x="68" y="0"/>
                    <a:pt x="0" y="68"/>
                    <a:pt x="0" y="152"/>
                  </a:cubicBezTo>
                  <a:cubicBezTo>
                    <a:pt x="0" y="235"/>
                    <a:pt x="68" y="303"/>
                    <a:pt x="152" y="303"/>
                  </a:cubicBezTo>
                  <a:cubicBezTo>
                    <a:pt x="235" y="303"/>
                    <a:pt x="303" y="235"/>
                    <a:pt x="303" y="152"/>
                  </a:cubicBezTo>
                  <a:cubicBezTo>
                    <a:pt x="303" y="68"/>
                    <a:pt x="235" y="0"/>
                    <a:pt x="152" y="0"/>
                  </a:cubicBezTo>
                  <a:close/>
                  <a:moveTo>
                    <a:pt x="214" y="172"/>
                  </a:moveTo>
                  <a:cubicBezTo>
                    <a:pt x="152" y="172"/>
                    <a:pt x="152" y="172"/>
                    <a:pt x="152" y="172"/>
                  </a:cubicBezTo>
                  <a:cubicBezTo>
                    <a:pt x="140" y="172"/>
                    <a:pt x="131" y="163"/>
                    <a:pt x="131" y="152"/>
                  </a:cubicBezTo>
                  <a:cubicBezTo>
                    <a:pt x="131" y="62"/>
                    <a:pt x="131" y="62"/>
                    <a:pt x="131" y="62"/>
                  </a:cubicBezTo>
                  <a:cubicBezTo>
                    <a:pt x="131" y="51"/>
                    <a:pt x="140" y="42"/>
                    <a:pt x="152" y="42"/>
                  </a:cubicBezTo>
                  <a:cubicBezTo>
                    <a:pt x="163" y="42"/>
                    <a:pt x="172" y="51"/>
                    <a:pt x="172" y="62"/>
                  </a:cubicBezTo>
                  <a:cubicBezTo>
                    <a:pt x="172" y="131"/>
                    <a:pt x="172" y="131"/>
                    <a:pt x="172" y="131"/>
                  </a:cubicBezTo>
                  <a:cubicBezTo>
                    <a:pt x="214" y="131"/>
                    <a:pt x="214" y="131"/>
                    <a:pt x="214" y="131"/>
                  </a:cubicBezTo>
                  <a:cubicBezTo>
                    <a:pt x="225" y="131"/>
                    <a:pt x="234" y="140"/>
                    <a:pt x="234" y="152"/>
                  </a:cubicBezTo>
                  <a:cubicBezTo>
                    <a:pt x="234" y="163"/>
                    <a:pt x="225" y="172"/>
                    <a:pt x="214"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7" name="Freeform 52"/>
            <p:cNvSpPr>
              <a:spLocks noEditPoints="1"/>
            </p:cNvSpPr>
            <p:nvPr/>
          </p:nvSpPr>
          <p:spPr bwMode="auto">
            <a:xfrm>
              <a:off x="7118350" y="3086100"/>
              <a:ext cx="1135063" cy="1133475"/>
            </a:xfrm>
            <a:custGeom>
              <a:avLst/>
              <a:gdLst>
                <a:gd name="T0" fmla="*/ 221 w 441"/>
                <a:gd name="T1" fmla="*/ 0 h 440"/>
                <a:gd name="T2" fmla="*/ 0 w 441"/>
                <a:gd name="T3" fmla="*/ 220 h 440"/>
                <a:gd name="T4" fmla="*/ 221 w 441"/>
                <a:gd name="T5" fmla="*/ 440 h 440"/>
                <a:gd name="T6" fmla="*/ 441 w 441"/>
                <a:gd name="T7" fmla="*/ 220 h 440"/>
                <a:gd name="T8" fmla="*/ 221 w 441"/>
                <a:gd name="T9" fmla="*/ 0 h 440"/>
                <a:gd name="T10" fmla="*/ 221 w 441"/>
                <a:gd name="T11" fmla="*/ 399 h 440"/>
                <a:gd name="T12" fmla="*/ 42 w 441"/>
                <a:gd name="T13" fmla="*/ 220 h 440"/>
                <a:gd name="T14" fmla="*/ 221 w 441"/>
                <a:gd name="T15" fmla="*/ 41 h 440"/>
                <a:gd name="T16" fmla="*/ 400 w 441"/>
                <a:gd name="T17" fmla="*/ 220 h 440"/>
                <a:gd name="T18" fmla="*/ 221 w 441"/>
                <a:gd name="T19" fmla="*/ 39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440">
                  <a:moveTo>
                    <a:pt x="221" y="0"/>
                  </a:moveTo>
                  <a:cubicBezTo>
                    <a:pt x="99" y="0"/>
                    <a:pt x="0" y="98"/>
                    <a:pt x="0" y="220"/>
                  </a:cubicBezTo>
                  <a:cubicBezTo>
                    <a:pt x="0" y="341"/>
                    <a:pt x="99" y="440"/>
                    <a:pt x="221" y="440"/>
                  </a:cubicBezTo>
                  <a:cubicBezTo>
                    <a:pt x="342" y="440"/>
                    <a:pt x="441" y="341"/>
                    <a:pt x="441" y="220"/>
                  </a:cubicBezTo>
                  <a:cubicBezTo>
                    <a:pt x="441" y="98"/>
                    <a:pt x="342" y="0"/>
                    <a:pt x="221" y="0"/>
                  </a:cubicBezTo>
                  <a:close/>
                  <a:moveTo>
                    <a:pt x="221" y="399"/>
                  </a:moveTo>
                  <a:cubicBezTo>
                    <a:pt x="122" y="399"/>
                    <a:pt x="42" y="319"/>
                    <a:pt x="42" y="220"/>
                  </a:cubicBezTo>
                  <a:cubicBezTo>
                    <a:pt x="42" y="121"/>
                    <a:pt x="122" y="41"/>
                    <a:pt x="221" y="41"/>
                  </a:cubicBezTo>
                  <a:cubicBezTo>
                    <a:pt x="319" y="41"/>
                    <a:pt x="400" y="121"/>
                    <a:pt x="400" y="220"/>
                  </a:cubicBezTo>
                  <a:cubicBezTo>
                    <a:pt x="400" y="319"/>
                    <a:pt x="319" y="399"/>
                    <a:pt x="221" y="3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228" name="Freeform 27"/>
          <p:cNvSpPr>
            <a:spLocks noEditPoints="1"/>
          </p:cNvSpPr>
          <p:nvPr userDrawn="1"/>
        </p:nvSpPr>
        <p:spPr bwMode="auto">
          <a:xfrm>
            <a:off x="3737965" y="5899352"/>
            <a:ext cx="318627" cy="318627"/>
          </a:xfrm>
          <a:custGeom>
            <a:avLst/>
            <a:gdLst>
              <a:gd name="T0" fmla="*/ 286 w 435"/>
              <a:gd name="T1" fmla="*/ 0 h 435"/>
              <a:gd name="T2" fmla="*/ 136 w 435"/>
              <a:gd name="T3" fmla="*/ 149 h 435"/>
              <a:gd name="T4" fmla="*/ 150 w 435"/>
              <a:gd name="T5" fmla="*/ 212 h 435"/>
              <a:gd name="T6" fmla="*/ 4 w 435"/>
              <a:gd name="T7" fmla="*/ 357 h 435"/>
              <a:gd name="T8" fmla="*/ 0 w 435"/>
              <a:gd name="T9" fmla="*/ 367 h 435"/>
              <a:gd name="T10" fmla="*/ 0 w 435"/>
              <a:gd name="T11" fmla="*/ 421 h 435"/>
              <a:gd name="T12" fmla="*/ 14 w 435"/>
              <a:gd name="T13" fmla="*/ 435 h 435"/>
              <a:gd name="T14" fmla="*/ 68 w 435"/>
              <a:gd name="T15" fmla="*/ 435 h 435"/>
              <a:gd name="T16" fmla="*/ 78 w 435"/>
              <a:gd name="T17" fmla="*/ 431 h 435"/>
              <a:gd name="T18" fmla="*/ 223 w 435"/>
              <a:gd name="T19" fmla="*/ 285 h 435"/>
              <a:gd name="T20" fmla="*/ 286 w 435"/>
              <a:gd name="T21" fmla="*/ 299 h 435"/>
              <a:gd name="T22" fmla="*/ 435 w 435"/>
              <a:gd name="T23" fmla="*/ 149 h 435"/>
              <a:gd name="T24" fmla="*/ 286 w 435"/>
              <a:gd name="T25" fmla="*/ 0 h 435"/>
              <a:gd name="T26" fmla="*/ 326 w 435"/>
              <a:gd name="T27" fmla="*/ 68 h 435"/>
              <a:gd name="T28" fmla="*/ 367 w 435"/>
              <a:gd name="T29" fmla="*/ 108 h 435"/>
              <a:gd name="T30" fmla="*/ 326 w 435"/>
              <a:gd name="T31" fmla="*/ 149 h 435"/>
              <a:gd name="T32" fmla="*/ 286 w 435"/>
              <a:gd name="T33" fmla="*/ 108 h 435"/>
              <a:gd name="T34" fmla="*/ 326 w 435"/>
              <a:gd name="T35" fmla="*/ 6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5" h="435">
                <a:moveTo>
                  <a:pt x="286" y="0"/>
                </a:moveTo>
                <a:cubicBezTo>
                  <a:pt x="203" y="0"/>
                  <a:pt x="136" y="67"/>
                  <a:pt x="136" y="149"/>
                </a:cubicBezTo>
                <a:cubicBezTo>
                  <a:pt x="136" y="171"/>
                  <a:pt x="141" y="193"/>
                  <a:pt x="150" y="212"/>
                </a:cubicBezTo>
                <a:cubicBezTo>
                  <a:pt x="4" y="357"/>
                  <a:pt x="4" y="357"/>
                  <a:pt x="4" y="357"/>
                </a:cubicBezTo>
                <a:cubicBezTo>
                  <a:pt x="1" y="360"/>
                  <a:pt x="0" y="363"/>
                  <a:pt x="0" y="367"/>
                </a:cubicBezTo>
                <a:cubicBezTo>
                  <a:pt x="0" y="421"/>
                  <a:pt x="0" y="421"/>
                  <a:pt x="0" y="421"/>
                </a:cubicBezTo>
                <a:cubicBezTo>
                  <a:pt x="0" y="429"/>
                  <a:pt x="6" y="435"/>
                  <a:pt x="14" y="435"/>
                </a:cubicBezTo>
                <a:cubicBezTo>
                  <a:pt x="68" y="435"/>
                  <a:pt x="68" y="435"/>
                  <a:pt x="68" y="435"/>
                </a:cubicBezTo>
                <a:cubicBezTo>
                  <a:pt x="72" y="435"/>
                  <a:pt x="75" y="433"/>
                  <a:pt x="78" y="431"/>
                </a:cubicBezTo>
                <a:cubicBezTo>
                  <a:pt x="223" y="285"/>
                  <a:pt x="223" y="285"/>
                  <a:pt x="223" y="285"/>
                </a:cubicBezTo>
                <a:cubicBezTo>
                  <a:pt x="242" y="294"/>
                  <a:pt x="263" y="299"/>
                  <a:pt x="286" y="299"/>
                </a:cubicBezTo>
                <a:cubicBezTo>
                  <a:pt x="368" y="299"/>
                  <a:pt x="435" y="232"/>
                  <a:pt x="435" y="149"/>
                </a:cubicBezTo>
                <a:cubicBezTo>
                  <a:pt x="435" y="67"/>
                  <a:pt x="368" y="0"/>
                  <a:pt x="286" y="0"/>
                </a:cubicBezTo>
                <a:close/>
                <a:moveTo>
                  <a:pt x="326" y="68"/>
                </a:moveTo>
                <a:cubicBezTo>
                  <a:pt x="349" y="68"/>
                  <a:pt x="367" y="86"/>
                  <a:pt x="367" y="108"/>
                </a:cubicBezTo>
                <a:cubicBezTo>
                  <a:pt x="367" y="131"/>
                  <a:pt x="349" y="149"/>
                  <a:pt x="326" y="149"/>
                </a:cubicBezTo>
                <a:cubicBezTo>
                  <a:pt x="304" y="149"/>
                  <a:pt x="286" y="131"/>
                  <a:pt x="286" y="108"/>
                </a:cubicBezTo>
                <a:cubicBezTo>
                  <a:pt x="286" y="86"/>
                  <a:pt x="304" y="68"/>
                  <a:pt x="326" y="6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9" name="Freeform 35"/>
          <p:cNvSpPr>
            <a:spLocks noEditPoints="1"/>
          </p:cNvSpPr>
          <p:nvPr userDrawn="1"/>
        </p:nvSpPr>
        <p:spPr bwMode="auto">
          <a:xfrm>
            <a:off x="3718352" y="3998184"/>
            <a:ext cx="357853" cy="358399"/>
          </a:xfrm>
          <a:custGeom>
            <a:avLst/>
            <a:gdLst>
              <a:gd name="T0" fmla="*/ 201 w 401"/>
              <a:gd name="T1" fmla="*/ 0 h 402"/>
              <a:gd name="T2" fmla="*/ 0 w 401"/>
              <a:gd name="T3" fmla="*/ 201 h 402"/>
              <a:gd name="T4" fmla="*/ 201 w 401"/>
              <a:gd name="T5" fmla="*/ 402 h 402"/>
              <a:gd name="T6" fmla="*/ 401 w 401"/>
              <a:gd name="T7" fmla="*/ 201 h 402"/>
              <a:gd name="T8" fmla="*/ 201 w 401"/>
              <a:gd name="T9" fmla="*/ 0 h 402"/>
              <a:gd name="T10" fmla="*/ 226 w 401"/>
              <a:gd name="T11" fmla="*/ 113 h 402"/>
              <a:gd name="T12" fmla="*/ 175 w 401"/>
              <a:gd name="T13" fmla="*/ 113 h 402"/>
              <a:gd name="T14" fmla="*/ 158 w 401"/>
              <a:gd name="T15" fmla="*/ 121 h 402"/>
              <a:gd name="T16" fmla="*/ 150 w 401"/>
              <a:gd name="T17" fmla="*/ 138 h 402"/>
              <a:gd name="T18" fmla="*/ 150 w 401"/>
              <a:gd name="T19" fmla="*/ 163 h 402"/>
              <a:gd name="T20" fmla="*/ 188 w 401"/>
              <a:gd name="T21" fmla="*/ 163 h 402"/>
              <a:gd name="T22" fmla="*/ 201 w 401"/>
              <a:gd name="T23" fmla="*/ 176 h 402"/>
              <a:gd name="T24" fmla="*/ 188 w 401"/>
              <a:gd name="T25" fmla="*/ 188 h 402"/>
              <a:gd name="T26" fmla="*/ 150 w 401"/>
              <a:gd name="T27" fmla="*/ 188 h 402"/>
              <a:gd name="T28" fmla="*/ 150 w 401"/>
              <a:gd name="T29" fmla="*/ 201 h 402"/>
              <a:gd name="T30" fmla="*/ 150 w 401"/>
              <a:gd name="T31" fmla="*/ 214 h 402"/>
              <a:gd name="T32" fmla="*/ 188 w 401"/>
              <a:gd name="T33" fmla="*/ 214 h 402"/>
              <a:gd name="T34" fmla="*/ 201 w 401"/>
              <a:gd name="T35" fmla="*/ 226 h 402"/>
              <a:gd name="T36" fmla="*/ 188 w 401"/>
              <a:gd name="T37" fmla="*/ 239 h 402"/>
              <a:gd name="T38" fmla="*/ 150 w 401"/>
              <a:gd name="T39" fmla="*/ 239 h 402"/>
              <a:gd name="T40" fmla="*/ 150 w 401"/>
              <a:gd name="T41" fmla="*/ 264 h 402"/>
              <a:gd name="T42" fmla="*/ 158 w 401"/>
              <a:gd name="T43" fmla="*/ 281 h 402"/>
              <a:gd name="T44" fmla="*/ 175 w 401"/>
              <a:gd name="T45" fmla="*/ 289 h 402"/>
              <a:gd name="T46" fmla="*/ 226 w 401"/>
              <a:gd name="T47" fmla="*/ 289 h 402"/>
              <a:gd name="T48" fmla="*/ 251 w 401"/>
              <a:gd name="T49" fmla="*/ 264 h 402"/>
              <a:gd name="T50" fmla="*/ 276 w 401"/>
              <a:gd name="T51" fmla="*/ 239 h 402"/>
              <a:gd name="T52" fmla="*/ 301 w 401"/>
              <a:gd name="T53" fmla="*/ 264 h 402"/>
              <a:gd name="T54" fmla="*/ 226 w 401"/>
              <a:gd name="T55" fmla="*/ 339 h 402"/>
              <a:gd name="T56" fmla="*/ 175 w 401"/>
              <a:gd name="T57" fmla="*/ 339 h 402"/>
              <a:gd name="T58" fmla="*/ 122 w 401"/>
              <a:gd name="T59" fmla="*/ 317 h 402"/>
              <a:gd name="T60" fmla="*/ 100 w 401"/>
              <a:gd name="T61" fmla="*/ 264 h 402"/>
              <a:gd name="T62" fmla="*/ 100 w 401"/>
              <a:gd name="T63" fmla="*/ 239 h 402"/>
              <a:gd name="T64" fmla="*/ 88 w 401"/>
              <a:gd name="T65" fmla="*/ 239 h 402"/>
              <a:gd name="T66" fmla="*/ 75 w 401"/>
              <a:gd name="T67" fmla="*/ 226 h 402"/>
              <a:gd name="T68" fmla="*/ 88 w 401"/>
              <a:gd name="T69" fmla="*/ 214 h 402"/>
              <a:gd name="T70" fmla="*/ 100 w 401"/>
              <a:gd name="T71" fmla="*/ 214 h 402"/>
              <a:gd name="T72" fmla="*/ 100 w 401"/>
              <a:gd name="T73" fmla="*/ 201 h 402"/>
              <a:gd name="T74" fmla="*/ 100 w 401"/>
              <a:gd name="T75" fmla="*/ 188 h 402"/>
              <a:gd name="T76" fmla="*/ 88 w 401"/>
              <a:gd name="T77" fmla="*/ 188 h 402"/>
              <a:gd name="T78" fmla="*/ 75 w 401"/>
              <a:gd name="T79" fmla="*/ 176 h 402"/>
              <a:gd name="T80" fmla="*/ 88 w 401"/>
              <a:gd name="T81" fmla="*/ 163 h 402"/>
              <a:gd name="T82" fmla="*/ 100 w 401"/>
              <a:gd name="T83" fmla="*/ 163 h 402"/>
              <a:gd name="T84" fmla="*/ 100 w 401"/>
              <a:gd name="T85" fmla="*/ 138 h 402"/>
              <a:gd name="T86" fmla="*/ 122 w 401"/>
              <a:gd name="T87" fmla="*/ 85 h 402"/>
              <a:gd name="T88" fmla="*/ 175 w 401"/>
              <a:gd name="T89" fmla="*/ 63 h 402"/>
              <a:gd name="T90" fmla="*/ 226 w 401"/>
              <a:gd name="T91" fmla="*/ 63 h 402"/>
              <a:gd name="T92" fmla="*/ 301 w 401"/>
              <a:gd name="T93" fmla="*/ 138 h 402"/>
              <a:gd name="T94" fmla="*/ 276 w 401"/>
              <a:gd name="T95" fmla="*/ 163 h 402"/>
              <a:gd name="T96" fmla="*/ 251 w 401"/>
              <a:gd name="T97" fmla="*/ 138 h 402"/>
              <a:gd name="T98" fmla="*/ 226 w 401"/>
              <a:gd name="T99" fmla="*/ 113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1" h="402">
                <a:moveTo>
                  <a:pt x="201" y="0"/>
                </a:moveTo>
                <a:cubicBezTo>
                  <a:pt x="90" y="0"/>
                  <a:pt x="0" y="90"/>
                  <a:pt x="0" y="201"/>
                </a:cubicBezTo>
                <a:cubicBezTo>
                  <a:pt x="0" y="312"/>
                  <a:pt x="90" y="402"/>
                  <a:pt x="201" y="402"/>
                </a:cubicBezTo>
                <a:cubicBezTo>
                  <a:pt x="311" y="402"/>
                  <a:pt x="401" y="312"/>
                  <a:pt x="401" y="201"/>
                </a:cubicBezTo>
                <a:cubicBezTo>
                  <a:pt x="401" y="90"/>
                  <a:pt x="311" y="0"/>
                  <a:pt x="201" y="0"/>
                </a:cubicBezTo>
                <a:close/>
                <a:moveTo>
                  <a:pt x="226" y="113"/>
                </a:moveTo>
                <a:cubicBezTo>
                  <a:pt x="175" y="113"/>
                  <a:pt x="175" y="113"/>
                  <a:pt x="175" y="113"/>
                </a:cubicBezTo>
                <a:cubicBezTo>
                  <a:pt x="169" y="113"/>
                  <a:pt x="162" y="116"/>
                  <a:pt x="158" y="121"/>
                </a:cubicBezTo>
                <a:cubicBezTo>
                  <a:pt x="153" y="125"/>
                  <a:pt x="150" y="131"/>
                  <a:pt x="150" y="138"/>
                </a:cubicBezTo>
                <a:cubicBezTo>
                  <a:pt x="150" y="163"/>
                  <a:pt x="150" y="163"/>
                  <a:pt x="150" y="163"/>
                </a:cubicBezTo>
                <a:cubicBezTo>
                  <a:pt x="188" y="163"/>
                  <a:pt x="188" y="163"/>
                  <a:pt x="188" y="163"/>
                </a:cubicBezTo>
                <a:cubicBezTo>
                  <a:pt x="195" y="163"/>
                  <a:pt x="201" y="169"/>
                  <a:pt x="201" y="176"/>
                </a:cubicBezTo>
                <a:cubicBezTo>
                  <a:pt x="201" y="183"/>
                  <a:pt x="195" y="188"/>
                  <a:pt x="188" y="188"/>
                </a:cubicBezTo>
                <a:cubicBezTo>
                  <a:pt x="150" y="188"/>
                  <a:pt x="150" y="188"/>
                  <a:pt x="150" y="188"/>
                </a:cubicBezTo>
                <a:cubicBezTo>
                  <a:pt x="150" y="201"/>
                  <a:pt x="150" y="201"/>
                  <a:pt x="150" y="201"/>
                </a:cubicBezTo>
                <a:cubicBezTo>
                  <a:pt x="150" y="214"/>
                  <a:pt x="150" y="214"/>
                  <a:pt x="150" y="214"/>
                </a:cubicBezTo>
                <a:cubicBezTo>
                  <a:pt x="188" y="214"/>
                  <a:pt x="188" y="214"/>
                  <a:pt x="188" y="214"/>
                </a:cubicBezTo>
                <a:cubicBezTo>
                  <a:pt x="195" y="214"/>
                  <a:pt x="201" y="219"/>
                  <a:pt x="201" y="226"/>
                </a:cubicBezTo>
                <a:cubicBezTo>
                  <a:pt x="201" y="233"/>
                  <a:pt x="195" y="239"/>
                  <a:pt x="188" y="239"/>
                </a:cubicBezTo>
                <a:cubicBezTo>
                  <a:pt x="150" y="239"/>
                  <a:pt x="150" y="239"/>
                  <a:pt x="150" y="239"/>
                </a:cubicBezTo>
                <a:cubicBezTo>
                  <a:pt x="150" y="264"/>
                  <a:pt x="150" y="264"/>
                  <a:pt x="150" y="264"/>
                </a:cubicBezTo>
                <a:cubicBezTo>
                  <a:pt x="150" y="271"/>
                  <a:pt x="153" y="277"/>
                  <a:pt x="158" y="281"/>
                </a:cubicBezTo>
                <a:cubicBezTo>
                  <a:pt x="162" y="286"/>
                  <a:pt x="169" y="289"/>
                  <a:pt x="175" y="289"/>
                </a:cubicBezTo>
                <a:cubicBezTo>
                  <a:pt x="226" y="289"/>
                  <a:pt x="226" y="289"/>
                  <a:pt x="226" y="289"/>
                </a:cubicBezTo>
                <a:cubicBezTo>
                  <a:pt x="239" y="289"/>
                  <a:pt x="251" y="278"/>
                  <a:pt x="251" y="264"/>
                </a:cubicBezTo>
                <a:cubicBezTo>
                  <a:pt x="251" y="250"/>
                  <a:pt x="262" y="239"/>
                  <a:pt x="276" y="239"/>
                </a:cubicBezTo>
                <a:cubicBezTo>
                  <a:pt x="290" y="239"/>
                  <a:pt x="301" y="250"/>
                  <a:pt x="301" y="264"/>
                </a:cubicBezTo>
                <a:cubicBezTo>
                  <a:pt x="301" y="305"/>
                  <a:pt x="267" y="339"/>
                  <a:pt x="226" y="339"/>
                </a:cubicBezTo>
                <a:cubicBezTo>
                  <a:pt x="175" y="339"/>
                  <a:pt x="175" y="339"/>
                  <a:pt x="175" y="339"/>
                </a:cubicBezTo>
                <a:cubicBezTo>
                  <a:pt x="155" y="339"/>
                  <a:pt x="136" y="331"/>
                  <a:pt x="122" y="317"/>
                </a:cubicBezTo>
                <a:cubicBezTo>
                  <a:pt x="109" y="303"/>
                  <a:pt x="100" y="284"/>
                  <a:pt x="100" y="264"/>
                </a:cubicBezTo>
                <a:cubicBezTo>
                  <a:pt x="100" y="239"/>
                  <a:pt x="100" y="239"/>
                  <a:pt x="100" y="239"/>
                </a:cubicBezTo>
                <a:cubicBezTo>
                  <a:pt x="88" y="239"/>
                  <a:pt x="88" y="239"/>
                  <a:pt x="88" y="239"/>
                </a:cubicBezTo>
                <a:cubicBezTo>
                  <a:pt x="81" y="239"/>
                  <a:pt x="75" y="233"/>
                  <a:pt x="75" y="226"/>
                </a:cubicBezTo>
                <a:cubicBezTo>
                  <a:pt x="75" y="219"/>
                  <a:pt x="81" y="214"/>
                  <a:pt x="88" y="214"/>
                </a:cubicBezTo>
                <a:cubicBezTo>
                  <a:pt x="100" y="214"/>
                  <a:pt x="100" y="214"/>
                  <a:pt x="100" y="214"/>
                </a:cubicBezTo>
                <a:cubicBezTo>
                  <a:pt x="100" y="201"/>
                  <a:pt x="100" y="201"/>
                  <a:pt x="100" y="201"/>
                </a:cubicBezTo>
                <a:cubicBezTo>
                  <a:pt x="100" y="188"/>
                  <a:pt x="100" y="188"/>
                  <a:pt x="100" y="188"/>
                </a:cubicBezTo>
                <a:cubicBezTo>
                  <a:pt x="88" y="188"/>
                  <a:pt x="88" y="188"/>
                  <a:pt x="88" y="188"/>
                </a:cubicBezTo>
                <a:cubicBezTo>
                  <a:pt x="81" y="188"/>
                  <a:pt x="75" y="183"/>
                  <a:pt x="75" y="176"/>
                </a:cubicBezTo>
                <a:cubicBezTo>
                  <a:pt x="75" y="169"/>
                  <a:pt x="81" y="163"/>
                  <a:pt x="88" y="163"/>
                </a:cubicBezTo>
                <a:cubicBezTo>
                  <a:pt x="100" y="163"/>
                  <a:pt x="100" y="163"/>
                  <a:pt x="100" y="163"/>
                </a:cubicBezTo>
                <a:cubicBezTo>
                  <a:pt x="100" y="138"/>
                  <a:pt x="100" y="138"/>
                  <a:pt x="100" y="138"/>
                </a:cubicBezTo>
                <a:cubicBezTo>
                  <a:pt x="100" y="117"/>
                  <a:pt x="109" y="99"/>
                  <a:pt x="122" y="85"/>
                </a:cubicBezTo>
                <a:cubicBezTo>
                  <a:pt x="136" y="71"/>
                  <a:pt x="155" y="63"/>
                  <a:pt x="175" y="63"/>
                </a:cubicBezTo>
                <a:cubicBezTo>
                  <a:pt x="226" y="63"/>
                  <a:pt x="226" y="63"/>
                  <a:pt x="226" y="63"/>
                </a:cubicBezTo>
                <a:cubicBezTo>
                  <a:pt x="267" y="63"/>
                  <a:pt x="301" y="97"/>
                  <a:pt x="301" y="138"/>
                </a:cubicBezTo>
                <a:cubicBezTo>
                  <a:pt x="301" y="152"/>
                  <a:pt x="290" y="163"/>
                  <a:pt x="276" y="163"/>
                </a:cubicBezTo>
                <a:cubicBezTo>
                  <a:pt x="262" y="163"/>
                  <a:pt x="251" y="152"/>
                  <a:pt x="251" y="138"/>
                </a:cubicBezTo>
                <a:cubicBezTo>
                  <a:pt x="251" y="124"/>
                  <a:pt x="239" y="113"/>
                  <a:pt x="226" y="11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0" name="Freeform 23"/>
          <p:cNvSpPr>
            <a:spLocks noEditPoints="1"/>
          </p:cNvSpPr>
          <p:nvPr userDrawn="1"/>
        </p:nvSpPr>
        <p:spPr bwMode="auto">
          <a:xfrm>
            <a:off x="4390614" y="4957312"/>
            <a:ext cx="382314" cy="334331"/>
          </a:xfrm>
          <a:custGeom>
            <a:avLst/>
            <a:gdLst>
              <a:gd name="T0" fmla="*/ 126 w 448"/>
              <a:gd name="T1" fmla="*/ 378 h 392"/>
              <a:gd name="T2" fmla="*/ 126 w 448"/>
              <a:gd name="T3" fmla="*/ 308 h 392"/>
              <a:gd name="T4" fmla="*/ 112 w 448"/>
              <a:gd name="T5" fmla="*/ 308 h 392"/>
              <a:gd name="T6" fmla="*/ 0 w 448"/>
              <a:gd name="T7" fmla="*/ 196 h 392"/>
              <a:gd name="T8" fmla="*/ 0 w 448"/>
              <a:gd name="T9" fmla="*/ 112 h 392"/>
              <a:gd name="T10" fmla="*/ 112 w 448"/>
              <a:gd name="T11" fmla="*/ 0 h 392"/>
              <a:gd name="T12" fmla="*/ 336 w 448"/>
              <a:gd name="T13" fmla="*/ 0 h 392"/>
              <a:gd name="T14" fmla="*/ 448 w 448"/>
              <a:gd name="T15" fmla="*/ 112 h 392"/>
              <a:gd name="T16" fmla="*/ 448 w 448"/>
              <a:gd name="T17" fmla="*/ 196 h 392"/>
              <a:gd name="T18" fmla="*/ 336 w 448"/>
              <a:gd name="T19" fmla="*/ 308 h 392"/>
              <a:gd name="T20" fmla="*/ 230 w 448"/>
              <a:gd name="T21" fmla="*/ 308 h 392"/>
              <a:gd name="T22" fmla="*/ 150 w 448"/>
              <a:gd name="T23" fmla="*/ 388 h 392"/>
              <a:gd name="T24" fmla="*/ 140 w 448"/>
              <a:gd name="T25" fmla="*/ 392 h 392"/>
              <a:gd name="T26" fmla="*/ 126 w 448"/>
              <a:gd name="T27" fmla="*/ 378 h 392"/>
              <a:gd name="T28" fmla="*/ 224 w 448"/>
              <a:gd name="T29" fmla="*/ 133 h 392"/>
              <a:gd name="T30" fmla="*/ 203 w 448"/>
              <a:gd name="T31" fmla="*/ 154 h 392"/>
              <a:gd name="T32" fmla="*/ 224 w 448"/>
              <a:gd name="T33" fmla="*/ 175 h 392"/>
              <a:gd name="T34" fmla="*/ 245 w 448"/>
              <a:gd name="T35" fmla="*/ 154 h 392"/>
              <a:gd name="T36" fmla="*/ 224 w 448"/>
              <a:gd name="T37" fmla="*/ 133 h 392"/>
              <a:gd name="T38" fmla="*/ 140 w 448"/>
              <a:gd name="T39" fmla="*/ 133 h 392"/>
              <a:gd name="T40" fmla="*/ 119 w 448"/>
              <a:gd name="T41" fmla="*/ 154 h 392"/>
              <a:gd name="T42" fmla="*/ 140 w 448"/>
              <a:gd name="T43" fmla="*/ 175 h 392"/>
              <a:gd name="T44" fmla="*/ 161 w 448"/>
              <a:gd name="T45" fmla="*/ 154 h 392"/>
              <a:gd name="T46" fmla="*/ 140 w 448"/>
              <a:gd name="T47" fmla="*/ 133 h 392"/>
              <a:gd name="T48" fmla="*/ 308 w 448"/>
              <a:gd name="T49" fmla="*/ 133 h 392"/>
              <a:gd name="T50" fmla="*/ 287 w 448"/>
              <a:gd name="T51" fmla="*/ 154 h 392"/>
              <a:gd name="T52" fmla="*/ 308 w 448"/>
              <a:gd name="T53" fmla="*/ 175 h 392"/>
              <a:gd name="T54" fmla="*/ 329 w 448"/>
              <a:gd name="T55" fmla="*/ 154 h 392"/>
              <a:gd name="T56" fmla="*/ 308 w 448"/>
              <a:gd name="T57" fmla="*/ 13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392">
                <a:moveTo>
                  <a:pt x="126" y="378"/>
                </a:moveTo>
                <a:cubicBezTo>
                  <a:pt x="126" y="308"/>
                  <a:pt x="126" y="308"/>
                  <a:pt x="126" y="308"/>
                </a:cubicBezTo>
                <a:cubicBezTo>
                  <a:pt x="112" y="308"/>
                  <a:pt x="112" y="308"/>
                  <a:pt x="112" y="308"/>
                </a:cubicBezTo>
                <a:cubicBezTo>
                  <a:pt x="51" y="308"/>
                  <a:pt x="0" y="258"/>
                  <a:pt x="0" y="196"/>
                </a:cubicBezTo>
                <a:cubicBezTo>
                  <a:pt x="0" y="112"/>
                  <a:pt x="0" y="112"/>
                  <a:pt x="0" y="112"/>
                </a:cubicBezTo>
                <a:cubicBezTo>
                  <a:pt x="0" y="51"/>
                  <a:pt x="51" y="0"/>
                  <a:pt x="112" y="0"/>
                </a:cubicBezTo>
                <a:cubicBezTo>
                  <a:pt x="336" y="0"/>
                  <a:pt x="336" y="0"/>
                  <a:pt x="336" y="0"/>
                </a:cubicBezTo>
                <a:cubicBezTo>
                  <a:pt x="397" y="0"/>
                  <a:pt x="448" y="51"/>
                  <a:pt x="448" y="112"/>
                </a:cubicBezTo>
                <a:cubicBezTo>
                  <a:pt x="448" y="196"/>
                  <a:pt x="448" y="196"/>
                  <a:pt x="448" y="196"/>
                </a:cubicBezTo>
                <a:cubicBezTo>
                  <a:pt x="448" y="258"/>
                  <a:pt x="397" y="308"/>
                  <a:pt x="336" y="308"/>
                </a:cubicBezTo>
                <a:cubicBezTo>
                  <a:pt x="230" y="308"/>
                  <a:pt x="230" y="308"/>
                  <a:pt x="230" y="308"/>
                </a:cubicBezTo>
                <a:cubicBezTo>
                  <a:pt x="150" y="388"/>
                  <a:pt x="150" y="388"/>
                  <a:pt x="150" y="388"/>
                </a:cubicBezTo>
                <a:cubicBezTo>
                  <a:pt x="148" y="390"/>
                  <a:pt x="144" y="392"/>
                  <a:pt x="140" y="392"/>
                </a:cubicBezTo>
                <a:cubicBezTo>
                  <a:pt x="132" y="392"/>
                  <a:pt x="126" y="386"/>
                  <a:pt x="126" y="378"/>
                </a:cubicBezTo>
                <a:close/>
                <a:moveTo>
                  <a:pt x="224" y="133"/>
                </a:moveTo>
                <a:cubicBezTo>
                  <a:pt x="212" y="133"/>
                  <a:pt x="203" y="143"/>
                  <a:pt x="203" y="154"/>
                </a:cubicBezTo>
                <a:cubicBezTo>
                  <a:pt x="203" y="166"/>
                  <a:pt x="212" y="175"/>
                  <a:pt x="224" y="175"/>
                </a:cubicBezTo>
                <a:cubicBezTo>
                  <a:pt x="236" y="175"/>
                  <a:pt x="245" y="166"/>
                  <a:pt x="245" y="154"/>
                </a:cubicBezTo>
                <a:cubicBezTo>
                  <a:pt x="245" y="143"/>
                  <a:pt x="236" y="133"/>
                  <a:pt x="224" y="133"/>
                </a:cubicBezTo>
                <a:close/>
                <a:moveTo>
                  <a:pt x="140" y="133"/>
                </a:moveTo>
                <a:cubicBezTo>
                  <a:pt x="129" y="133"/>
                  <a:pt x="119" y="143"/>
                  <a:pt x="119" y="154"/>
                </a:cubicBezTo>
                <a:cubicBezTo>
                  <a:pt x="119" y="166"/>
                  <a:pt x="129" y="175"/>
                  <a:pt x="140" y="175"/>
                </a:cubicBezTo>
                <a:cubicBezTo>
                  <a:pt x="152" y="175"/>
                  <a:pt x="161" y="166"/>
                  <a:pt x="161" y="154"/>
                </a:cubicBezTo>
                <a:cubicBezTo>
                  <a:pt x="161" y="143"/>
                  <a:pt x="152" y="133"/>
                  <a:pt x="140" y="133"/>
                </a:cubicBezTo>
                <a:close/>
                <a:moveTo>
                  <a:pt x="308" y="133"/>
                </a:moveTo>
                <a:cubicBezTo>
                  <a:pt x="296" y="133"/>
                  <a:pt x="287" y="143"/>
                  <a:pt x="287" y="154"/>
                </a:cubicBezTo>
                <a:cubicBezTo>
                  <a:pt x="287" y="166"/>
                  <a:pt x="296" y="175"/>
                  <a:pt x="308" y="175"/>
                </a:cubicBezTo>
                <a:cubicBezTo>
                  <a:pt x="319" y="175"/>
                  <a:pt x="329" y="166"/>
                  <a:pt x="329" y="154"/>
                </a:cubicBezTo>
                <a:cubicBezTo>
                  <a:pt x="329" y="143"/>
                  <a:pt x="319" y="133"/>
                  <a:pt x="308" y="13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1" name="Freeform 53"/>
          <p:cNvSpPr>
            <a:spLocks noEditPoints="1"/>
          </p:cNvSpPr>
          <p:nvPr userDrawn="1"/>
        </p:nvSpPr>
        <p:spPr bwMode="auto">
          <a:xfrm>
            <a:off x="4442870" y="1457185"/>
            <a:ext cx="277802" cy="370005"/>
          </a:xfrm>
          <a:custGeom>
            <a:avLst/>
            <a:gdLst>
              <a:gd name="T0" fmla="*/ 42 w 332"/>
              <a:gd name="T1" fmla="*/ 0 h 442"/>
              <a:gd name="T2" fmla="*/ 290 w 332"/>
              <a:gd name="T3" fmla="*/ 0 h 442"/>
              <a:gd name="T4" fmla="*/ 332 w 332"/>
              <a:gd name="T5" fmla="*/ 41 h 442"/>
              <a:gd name="T6" fmla="*/ 332 w 332"/>
              <a:gd name="T7" fmla="*/ 401 h 442"/>
              <a:gd name="T8" fmla="*/ 290 w 332"/>
              <a:gd name="T9" fmla="*/ 442 h 442"/>
              <a:gd name="T10" fmla="*/ 221 w 332"/>
              <a:gd name="T11" fmla="*/ 442 h 442"/>
              <a:gd name="T12" fmla="*/ 111 w 332"/>
              <a:gd name="T13" fmla="*/ 442 h 442"/>
              <a:gd name="T14" fmla="*/ 42 w 332"/>
              <a:gd name="T15" fmla="*/ 442 h 442"/>
              <a:gd name="T16" fmla="*/ 0 w 332"/>
              <a:gd name="T17" fmla="*/ 401 h 442"/>
              <a:gd name="T18" fmla="*/ 0 w 332"/>
              <a:gd name="T19" fmla="*/ 41 h 442"/>
              <a:gd name="T20" fmla="*/ 42 w 332"/>
              <a:gd name="T21" fmla="*/ 0 h 442"/>
              <a:gd name="T22" fmla="*/ 55 w 332"/>
              <a:gd name="T23" fmla="*/ 41 h 442"/>
              <a:gd name="T24" fmla="*/ 42 w 332"/>
              <a:gd name="T25" fmla="*/ 55 h 442"/>
              <a:gd name="T26" fmla="*/ 42 w 332"/>
              <a:gd name="T27" fmla="*/ 318 h 442"/>
              <a:gd name="T28" fmla="*/ 55 w 332"/>
              <a:gd name="T29" fmla="*/ 332 h 442"/>
              <a:gd name="T30" fmla="*/ 277 w 332"/>
              <a:gd name="T31" fmla="*/ 332 h 442"/>
              <a:gd name="T32" fmla="*/ 290 w 332"/>
              <a:gd name="T33" fmla="*/ 318 h 442"/>
              <a:gd name="T34" fmla="*/ 290 w 332"/>
              <a:gd name="T35" fmla="*/ 55 h 442"/>
              <a:gd name="T36" fmla="*/ 277 w 332"/>
              <a:gd name="T37" fmla="*/ 41 h 442"/>
              <a:gd name="T38" fmla="*/ 55 w 332"/>
              <a:gd name="T39" fmla="*/ 41 h 442"/>
              <a:gd name="T40" fmla="*/ 166 w 332"/>
              <a:gd name="T41" fmla="*/ 366 h 442"/>
              <a:gd name="T42" fmla="*/ 145 w 332"/>
              <a:gd name="T43" fmla="*/ 387 h 442"/>
              <a:gd name="T44" fmla="*/ 166 w 332"/>
              <a:gd name="T45" fmla="*/ 408 h 442"/>
              <a:gd name="T46" fmla="*/ 187 w 332"/>
              <a:gd name="T47" fmla="*/ 387 h 442"/>
              <a:gd name="T48" fmla="*/ 166 w 332"/>
              <a:gd name="T49" fmla="*/ 36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 h="442">
                <a:moveTo>
                  <a:pt x="42" y="0"/>
                </a:moveTo>
                <a:cubicBezTo>
                  <a:pt x="290" y="0"/>
                  <a:pt x="290" y="0"/>
                  <a:pt x="290" y="0"/>
                </a:cubicBezTo>
                <a:cubicBezTo>
                  <a:pt x="313" y="0"/>
                  <a:pt x="332" y="19"/>
                  <a:pt x="332" y="41"/>
                </a:cubicBezTo>
                <a:cubicBezTo>
                  <a:pt x="332" y="401"/>
                  <a:pt x="332" y="401"/>
                  <a:pt x="332" y="401"/>
                </a:cubicBezTo>
                <a:cubicBezTo>
                  <a:pt x="332" y="424"/>
                  <a:pt x="313" y="442"/>
                  <a:pt x="290" y="442"/>
                </a:cubicBezTo>
                <a:cubicBezTo>
                  <a:pt x="221" y="442"/>
                  <a:pt x="221" y="442"/>
                  <a:pt x="221" y="442"/>
                </a:cubicBezTo>
                <a:cubicBezTo>
                  <a:pt x="111" y="442"/>
                  <a:pt x="111" y="442"/>
                  <a:pt x="111" y="442"/>
                </a:cubicBezTo>
                <a:cubicBezTo>
                  <a:pt x="42" y="442"/>
                  <a:pt x="42" y="442"/>
                  <a:pt x="42" y="442"/>
                </a:cubicBezTo>
                <a:cubicBezTo>
                  <a:pt x="19" y="442"/>
                  <a:pt x="0" y="424"/>
                  <a:pt x="0" y="401"/>
                </a:cubicBezTo>
                <a:cubicBezTo>
                  <a:pt x="0" y="41"/>
                  <a:pt x="0" y="41"/>
                  <a:pt x="0" y="41"/>
                </a:cubicBezTo>
                <a:cubicBezTo>
                  <a:pt x="0" y="19"/>
                  <a:pt x="19" y="0"/>
                  <a:pt x="42" y="0"/>
                </a:cubicBezTo>
                <a:close/>
                <a:moveTo>
                  <a:pt x="55" y="41"/>
                </a:moveTo>
                <a:cubicBezTo>
                  <a:pt x="48" y="41"/>
                  <a:pt x="42" y="48"/>
                  <a:pt x="42" y="55"/>
                </a:cubicBezTo>
                <a:cubicBezTo>
                  <a:pt x="42" y="318"/>
                  <a:pt x="42" y="318"/>
                  <a:pt x="42" y="318"/>
                </a:cubicBezTo>
                <a:cubicBezTo>
                  <a:pt x="42" y="326"/>
                  <a:pt x="48" y="332"/>
                  <a:pt x="55" y="332"/>
                </a:cubicBezTo>
                <a:cubicBezTo>
                  <a:pt x="277" y="332"/>
                  <a:pt x="277" y="332"/>
                  <a:pt x="277" y="332"/>
                </a:cubicBezTo>
                <a:cubicBezTo>
                  <a:pt x="284" y="332"/>
                  <a:pt x="290" y="326"/>
                  <a:pt x="290" y="318"/>
                </a:cubicBezTo>
                <a:cubicBezTo>
                  <a:pt x="290" y="55"/>
                  <a:pt x="290" y="55"/>
                  <a:pt x="290" y="55"/>
                </a:cubicBezTo>
                <a:cubicBezTo>
                  <a:pt x="290" y="48"/>
                  <a:pt x="284" y="41"/>
                  <a:pt x="277" y="41"/>
                </a:cubicBezTo>
                <a:cubicBezTo>
                  <a:pt x="55" y="41"/>
                  <a:pt x="55" y="41"/>
                  <a:pt x="55" y="41"/>
                </a:cubicBezTo>
                <a:close/>
                <a:moveTo>
                  <a:pt x="166" y="366"/>
                </a:moveTo>
                <a:cubicBezTo>
                  <a:pt x="154" y="366"/>
                  <a:pt x="145" y="376"/>
                  <a:pt x="145" y="387"/>
                </a:cubicBezTo>
                <a:cubicBezTo>
                  <a:pt x="145" y="398"/>
                  <a:pt x="154" y="408"/>
                  <a:pt x="166" y="408"/>
                </a:cubicBezTo>
                <a:cubicBezTo>
                  <a:pt x="177" y="408"/>
                  <a:pt x="187" y="398"/>
                  <a:pt x="187" y="387"/>
                </a:cubicBezTo>
                <a:cubicBezTo>
                  <a:pt x="187" y="376"/>
                  <a:pt x="177" y="366"/>
                  <a:pt x="166" y="3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2" name="Freeform 31"/>
          <p:cNvSpPr>
            <a:spLocks noEditPoints="1"/>
          </p:cNvSpPr>
          <p:nvPr userDrawn="1"/>
        </p:nvSpPr>
        <p:spPr bwMode="auto">
          <a:xfrm>
            <a:off x="4419668" y="2292757"/>
            <a:ext cx="324206" cy="370345"/>
          </a:xfrm>
          <a:custGeom>
            <a:avLst/>
            <a:gdLst>
              <a:gd name="T0" fmla="*/ 6 w 365"/>
              <a:gd name="T1" fmla="*/ 41 h 417"/>
              <a:gd name="T2" fmla="*/ 183 w 365"/>
              <a:gd name="T3" fmla="*/ 0 h 417"/>
              <a:gd name="T4" fmla="*/ 283 w 365"/>
              <a:gd name="T5" fmla="*/ 11 h 417"/>
              <a:gd name="T6" fmla="*/ 359 w 365"/>
              <a:gd name="T7" fmla="*/ 41 h 417"/>
              <a:gd name="T8" fmla="*/ 365 w 365"/>
              <a:gd name="T9" fmla="*/ 52 h 417"/>
              <a:gd name="T10" fmla="*/ 365 w 365"/>
              <a:gd name="T11" fmla="*/ 208 h 417"/>
              <a:gd name="T12" fmla="*/ 314 w 365"/>
              <a:gd name="T13" fmla="*/ 329 h 417"/>
              <a:gd name="T14" fmla="*/ 187 w 365"/>
              <a:gd name="T15" fmla="*/ 416 h 417"/>
              <a:gd name="T16" fmla="*/ 183 w 365"/>
              <a:gd name="T17" fmla="*/ 417 h 417"/>
              <a:gd name="T18" fmla="*/ 178 w 365"/>
              <a:gd name="T19" fmla="*/ 416 h 417"/>
              <a:gd name="T20" fmla="*/ 52 w 365"/>
              <a:gd name="T21" fmla="*/ 329 h 417"/>
              <a:gd name="T22" fmla="*/ 0 w 365"/>
              <a:gd name="T23" fmla="*/ 208 h 417"/>
              <a:gd name="T24" fmla="*/ 0 w 365"/>
              <a:gd name="T25" fmla="*/ 52 h 417"/>
              <a:gd name="T26" fmla="*/ 6 w 365"/>
              <a:gd name="T27" fmla="*/ 41 h 417"/>
              <a:gd name="T28" fmla="*/ 66 w 365"/>
              <a:gd name="T29" fmla="*/ 84 h 417"/>
              <a:gd name="T30" fmla="*/ 66 w 365"/>
              <a:gd name="T31" fmla="*/ 208 h 417"/>
              <a:gd name="T32" fmla="*/ 102 w 365"/>
              <a:gd name="T33" fmla="*/ 286 h 417"/>
              <a:gd name="T34" fmla="*/ 183 w 365"/>
              <a:gd name="T35" fmla="*/ 348 h 417"/>
              <a:gd name="T36" fmla="*/ 264 w 365"/>
              <a:gd name="T37" fmla="*/ 286 h 417"/>
              <a:gd name="T38" fmla="*/ 300 w 365"/>
              <a:gd name="T39" fmla="*/ 208 h 417"/>
              <a:gd name="T40" fmla="*/ 300 w 365"/>
              <a:gd name="T41" fmla="*/ 84 h 417"/>
              <a:gd name="T42" fmla="*/ 268 w 365"/>
              <a:gd name="T43" fmla="*/ 74 h 417"/>
              <a:gd name="T44" fmla="*/ 183 w 365"/>
              <a:gd name="T45" fmla="*/ 65 h 417"/>
              <a:gd name="T46" fmla="*/ 66 w 365"/>
              <a:gd name="T47" fmla="*/ 84 h 417"/>
              <a:gd name="T48" fmla="*/ 39 w 365"/>
              <a:gd name="T49" fmla="*/ 67 h 417"/>
              <a:gd name="T50" fmla="*/ 39 w 365"/>
              <a:gd name="T51" fmla="*/ 208 h 417"/>
              <a:gd name="T52" fmla="*/ 82 w 365"/>
              <a:gd name="T53" fmla="*/ 303 h 417"/>
              <a:gd name="T54" fmla="*/ 183 w 365"/>
              <a:gd name="T55" fmla="*/ 376 h 417"/>
              <a:gd name="T56" fmla="*/ 284 w 365"/>
              <a:gd name="T57" fmla="*/ 303 h 417"/>
              <a:gd name="T58" fmla="*/ 326 w 365"/>
              <a:gd name="T59" fmla="*/ 208 h 417"/>
              <a:gd name="T60" fmla="*/ 326 w 365"/>
              <a:gd name="T61" fmla="*/ 67 h 417"/>
              <a:gd name="T62" fmla="*/ 274 w 365"/>
              <a:gd name="T63" fmla="*/ 49 h 417"/>
              <a:gd name="T64" fmla="*/ 183 w 365"/>
              <a:gd name="T65" fmla="*/ 39 h 417"/>
              <a:gd name="T66" fmla="*/ 39 w 365"/>
              <a:gd name="T67" fmla="*/ 6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5" h="417">
                <a:moveTo>
                  <a:pt x="6" y="41"/>
                </a:moveTo>
                <a:cubicBezTo>
                  <a:pt x="48" y="13"/>
                  <a:pt x="122" y="0"/>
                  <a:pt x="183" y="0"/>
                </a:cubicBezTo>
                <a:cubicBezTo>
                  <a:pt x="215" y="0"/>
                  <a:pt x="250" y="3"/>
                  <a:pt x="283" y="11"/>
                </a:cubicBezTo>
                <a:cubicBezTo>
                  <a:pt x="313" y="18"/>
                  <a:pt x="340" y="28"/>
                  <a:pt x="359" y="41"/>
                </a:cubicBezTo>
                <a:cubicBezTo>
                  <a:pt x="363" y="43"/>
                  <a:pt x="365" y="47"/>
                  <a:pt x="365" y="52"/>
                </a:cubicBezTo>
                <a:cubicBezTo>
                  <a:pt x="365" y="208"/>
                  <a:pt x="365" y="208"/>
                  <a:pt x="365" y="208"/>
                </a:cubicBezTo>
                <a:cubicBezTo>
                  <a:pt x="365" y="252"/>
                  <a:pt x="344" y="294"/>
                  <a:pt x="314" y="329"/>
                </a:cubicBezTo>
                <a:cubicBezTo>
                  <a:pt x="276" y="372"/>
                  <a:pt x="226" y="404"/>
                  <a:pt x="187" y="416"/>
                </a:cubicBezTo>
                <a:cubicBezTo>
                  <a:pt x="186" y="417"/>
                  <a:pt x="184" y="417"/>
                  <a:pt x="183" y="417"/>
                </a:cubicBezTo>
                <a:cubicBezTo>
                  <a:pt x="181" y="417"/>
                  <a:pt x="180" y="417"/>
                  <a:pt x="178" y="416"/>
                </a:cubicBezTo>
                <a:cubicBezTo>
                  <a:pt x="140" y="404"/>
                  <a:pt x="89" y="372"/>
                  <a:pt x="52" y="329"/>
                </a:cubicBezTo>
                <a:cubicBezTo>
                  <a:pt x="22" y="294"/>
                  <a:pt x="0" y="252"/>
                  <a:pt x="0" y="208"/>
                </a:cubicBezTo>
                <a:cubicBezTo>
                  <a:pt x="0" y="52"/>
                  <a:pt x="0" y="52"/>
                  <a:pt x="0" y="52"/>
                </a:cubicBezTo>
                <a:cubicBezTo>
                  <a:pt x="0" y="47"/>
                  <a:pt x="3" y="43"/>
                  <a:pt x="6" y="41"/>
                </a:cubicBezTo>
                <a:close/>
                <a:moveTo>
                  <a:pt x="66" y="84"/>
                </a:moveTo>
                <a:cubicBezTo>
                  <a:pt x="66" y="208"/>
                  <a:pt x="66" y="208"/>
                  <a:pt x="66" y="208"/>
                </a:cubicBezTo>
                <a:cubicBezTo>
                  <a:pt x="66" y="237"/>
                  <a:pt x="84" y="265"/>
                  <a:pt x="102" y="286"/>
                </a:cubicBezTo>
                <a:cubicBezTo>
                  <a:pt x="122" y="310"/>
                  <a:pt x="153" y="335"/>
                  <a:pt x="183" y="348"/>
                </a:cubicBezTo>
                <a:cubicBezTo>
                  <a:pt x="213" y="335"/>
                  <a:pt x="244" y="310"/>
                  <a:pt x="264" y="286"/>
                </a:cubicBezTo>
                <a:cubicBezTo>
                  <a:pt x="282" y="265"/>
                  <a:pt x="300" y="237"/>
                  <a:pt x="300" y="208"/>
                </a:cubicBezTo>
                <a:cubicBezTo>
                  <a:pt x="300" y="84"/>
                  <a:pt x="300" y="84"/>
                  <a:pt x="300" y="84"/>
                </a:cubicBezTo>
                <a:cubicBezTo>
                  <a:pt x="290" y="80"/>
                  <a:pt x="279" y="77"/>
                  <a:pt x="268" y="74"/>
                </a:cubicBezTo>
                <a:cubicBezTo>
                  <a:pt x="241" y="68"/>
                  <a:pt x="211" y="65"/>
                  <a:pt x="183" y="65"/>
                </a:cubicBezTo>
                <a:cubicBezTo>
                  <a:pt x="149" y="65"/>
                  <a:pt x="100" y="71"/>
                  <a:pt x="66" y="84"/>
                </a:cubicBezTo>
                <a:close/>
                <a:moveTo>
                  <a:pt x="39" y="67"/>
                </a:moveTo>
                <a:cubicBezTo>
                  <a:pt x="39" y="208"/>
                  <a:pt x="39" y="208"/>
                  <a:pt x="39" y="208"/>
                </a:cubicBezTo>
                <a:cubicBezTo>
                  <a:pt x="39" y="244"/>
                  <a:pt x="59" y="277"/>
                  <a:pt x="82" y="303"/>
                </a:cubicBezTo>
                <a:cubicBezTo>
                  <a:pt x="106" y="332"/>
                  <a:pt x="146" y="363"/>
                  <a:pt x="183" y="376"/>
                </a:cubicBezTo>
                <a:cubicBezTo>
                  <a:pt x="220" y="363"/>
                  <a:pt x="259" y="332"/>
                  <a:pt x="284" y="303"/>
                </a:cubicBezTo>
                <a:cubicBezTo>
                  <a:pt x="306" y="277"/>
                  <a:pt x="326" y="244"/>
                  <a:pt x="326" y="208"/>
                </a:cubicBezTo>
                <a:cubicBezTo>
                  <a:pt x="326" y="67"/>
                  <a:pt x="326" y="67"/>
                  <a:pt x="326" y="67"/>
                </a:cubicBezTo>
                <a:cubicBezTo>
                  <a:pt x="310" y="59"/>
                  <a:pt x="291" y="53"/>
                  <a:pt x="274" y="49"/>
                </a:cubicBezTo>
                <a:cubicBezTo>
                  <a:pt x="245" y="42"/>
                  <a:pt x="213" y="39"/>
                  <a:pt x="183" y="39"/>
                </a:cubicBezTo>
                <a:cubicBezTo>
                  <a:pt x="142" y="39"/>
                  <a:pt x="79" y="47"/>
                  <a:pt x="39" y="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3" name="Freeform 49"/>
          <p:cNvSpPr>
            <a:spLocks noEditPoints="1"/>
          </p:cNvSpPr>
          <p:nvPr userDrawn="1"/>
        </p:nvSpPr>
        <p:spPr bwMode="auto">
          <a:xfrm>
            <a:off x="4441655" y="3146461"/>
            <a:ext cx="280233" cy="345584"/>
          </a:xfrm>
          <a:custGeom>
            <a:avLst/>
            <a:gdLst>
              <a:gd name="T0" fmla="*/ 132 w 362"/>
              <a:gd name="T1" fmla="*/ 0 h 446"/>
              <a:gd name="T2" fmla="*/ 229 w 362"/>
              <a:gd name="T3" fmla="*/ 0 h 446"/>
              <a:gd name="T4" fmla="*/ 250 w 362"/>
              <a:gd name="T5" fmla="*/ 21 h 446"/>
              <a:gd name="T6" fmla="*/ 229 w 362"/>
              <a:gd name="T7" fmla="*/ 42 h 446"/>
              <a:gd name="T8" fmla="*/ 222 w 362"/>
              <a:gd name="T9" fmla="*/ 42 h 446"/>
              <a:gd name="T10" fmla="*/ 222 w 362"/>
              <a:gd name="T11" fmla="*/ 88 h 446"/>
              <a:gd name="T12" fmla="*/ 362 w 362"/>
              <a:gd name="T13" fmla="*/ 265 h 446"/>
              <a:gd name="T14" fmla="*/ 181 w 362"/>
              <a:gd name="T15" fmla="*/ 446 h 446"/>
              <a:gd name="T16" fmla="*/ 0 w 362"/>
              <a:gd name="T17" fmla="*/ 265 h 446"/>
              <a:gd name="T18" fmla="*/ 139 w 362"/>
              <a:gd name="T19" fmla="*/ 88 h 446"/>
              <a:gd name="T20" fmla="*/ 139 w 362"/>
              <a:gd name="T21" fmla="*/ 42 h 446"/>
              <a:gd name="T22" fmla="*/ 132 w 362"/>
              <a:gd name="T23" fmla="*/ 42 h 446"/>
              <a:gd name="T24" fmla="*/ 111 w 362"/>
              <a:gd name="T25" fmla="*/ 21 h 446"/>
              <a:gd name="T26" fmla="*/ 132 w 362"/>
              <a:gd name="T27" fmla="*/ 0 h 446"/>
              <a:gd name="T28" fmla="*/ 163 w 362"/>
              <a:gd name="T29" fmla="*/ 235 h 446"/>
              <a:gd name="T30" fmla="*/ 156 w 362"/>
              <a:gd name="T31" fmla="*/ 240 h 446"/>
              <a:gd name="T32" fmla="*/ 146 w 362"/>
              <a:gd name="T33" fmla="*/ 265 h 446"/>
              <a:gd name="T34" fmla="*/ 156 w 362"/>
              <a:gd name="T35" fmla="*/ 289 h 446"/>
              <a:gd name="T36" fmla="*/ 181 w 362"/>
              <a:gd name="T37" fmla="*/ 299 h 446"/>
              <a:gd name="T38" fmla="*/ 205 w 362"/>
              <a:gd name="T39" fmla="*/ 289 h 446"/>
              <a:gd name="T40" fmla="*/ 210 w 362"/>
              <a:gd name="T41" fmla="*/ 283 h 446"/>
              <a:gd name="T42" fmla="*/ 213 w 362"/>
              <a:gd name="T43" fmla="*/ 277 h 446"/>
              <a:gd name="T44" fmla="*/ 252 w 362"/>
              <a:gd name="T45" fmla="*/ 213 h 446"/>
              <a:gd name="T46" fmla="*/ 247 w 362"/>
              <a:gd name="T47" fmla="*/ 194 h 446"/>
              <a:gd name="T48" fmla="*/ 232 w 362"/>
              <a:gd name="T49" fmla="*/ 194 h 446"/>
              <a:gd name="T50" fmla="*/ 169 w 362"/>
              <a:gd name="T51" fmla="*/ 232 h 446"/>
              <a:gd name="T52" fmla="*/ 163 w 362"/>
              <a:gd name="T53" fmla="*/ 235 h 446"/>
              <a:gd name="T54" fmla="*/ 181 w 362"/>
              <a:gd name="T55" fmla="*/ 125 h 446"/>
              <a:gd name="T56" fmla="*/ 41 w 362"/>
              <a:gd name="T57" fmla="*/ 265 h 446"/>
              <a:gd name="T58" fmla="*/ 181 w 362"/>
              <a:gd name="T59" fmla="*/ 404 h 446"/>
              <a:gd name="T60" fmla="*/ 320 w 362"/>
              <a:gd name="T61" fmla="*/ 265 h 446"/>
              <a:gd name="T62" fmla="*/ 181 w 362"/>
              <a:gd name="T63" fmla="*/ 12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2" h="446">
                <a:moveTo>
                  <a:pt x="132" y="0"/>
                </a:moveTo>
                <a:cubicBezTo>
                  <a:pt x="229" y="0"/>
                  <a:pt x="229" y="0"/>
                  <a:pt x="229" y="0"/>
                </a:cubicBezTo>
                <a:cubicBezTo>
                  <a:pt x="241" y="0"/>
                  <a:pt x="250" y="9"/>
                  <a:pt x="250" y="21"/>
                </a:cubicBezTo>
                <a:cubicBezTo>
                  <a:pt x="250" y="32"/>
                  <a:pt x="241" y="42"/>
                  <a:pt x="229" y="42"/>
                </a:cubicBezTo>
                <a:cubicBezTo>
                  <a:pt x="222" y="42"/>
                  <a:pt x="222" y="42"/>
                  <a:pt x="222" y="42"/>
                </a:cubicBezTo>
                <a:cubicBezTo>
                  <a:pt x="222" y="88"/>
                  <a:pt x="222" y="88"/>
                  <a:pt x="222" y="88"/>
                </a:cubicBezTo>
                <a:cubicBezTo>
                  <a:pt x="302" y="107"/>
                  <a:pt x="362" y="179"/>
                  <a:pt x="362" y="265"/>
                </a:cubicBezTo>
                <a:cubicBezTo>
                  <a:pt x="362" y="365"/>
                  <a:pt x="281" y="446"/>
                  <a:pt x="181" y="446"/>
                </a:cubicBezTo>
                <a:cubicBezTo>
                  <a:pt x="81" y="446"/>
                  <a:pt x="0" y="365"/>
                  <a:pt x="0" y="265"/>
                </a:cubicBezTo>
                <a:cubicBezTo>
                  <a:pt x="0" y="179"/>
                  <a:pt x="59" y="107"/>
                  <a:pt x="139" y="88"/>
                </a:cubicBezTo>
                <a:cubicBezTo>
                  <a:pt x="139" y="42"/>
                  <a:pt x="139" y="42"/>
                  <a:pt x="139" y="42"/>
                </a:cubicBezTo>
                <a:cubicBezTo>
                  <a:pt x="132" y="42"/>
                  <a:pt x="132" y="42"/>
                  <a:pt x="132" y="42"/>
                </a:cubicBezTo>
                <a:cubicBezTo>
                  <a:pt x="120" y="42"/>
                  <a:pt x="111" y="32"/>
                  <a:pt x="111" y="21"/>
                </a:cubicBezTo>
                <a:cubicBezTo>
                  <a:pt x="111" y="9"/>
                  <a:pt x="120" y="0"/>
                  <a:pt x="132" y="0"/>
                </a:cubicBezTo>
                <a:close/>
                <a:moveTo>
                  <a:pt x="163" y="235"/>
                </a:moveTo>
                <a:cubicBezTo>
                  <a:pt x="160" y="236"/>
                  <a:pt x="158" y="238"/>
                  <a:pt x="156" y="240"/>
                </a:cubicBezTo>
                <a:cubicBezTo>
                  <a:pt x="149" y="247"/>
                  <a:pt x="146" y="256"/>
                  <a:pt x="146" y="265"/>
                </a:cubicBezTo>
                <a:cubicBezTo>
                  <a:pt x="146" y="274"/>
                  <a:pt x="149" y="282"/>
                  <a:pt x="156" y="289"/>
                </a:cubicBezTo>
                <a:cubicBezTo>
                  <a:pt x="163" y="296"/>
                  <a:pt x="172" y="299"/>
                  <a:pt x="181" y="299"/>
                </a:cubicBezTo>
                <a:cubicBezTo>
                  <a:pt x="190" y="299"/>
                  <a:pt x="198" y="296"/>
                  <a:pt x="205" y="289"/>
                </a:cubicBezTo>
                <a:cubicBezTo>
                  <a:pt x="207" y="287"/>
                  <a:pt x="209" y="285"/>
                  <a:pt x="210" y="283"/>
                </a:cubicBezTo>
                <a:cubicBezTo>
                  <a:pt x="212" y="281"/>
                  <a:pt x="213" y="279"/>
                  <a:pt x="213" y="277"/>
                </a:cubicBezTo>
                <a:cubicBezTo>
                  <a:pt x="252" y="213"/>
                  <a:pt x="252" y="213"/>
                  <a:pt x="252" y="213"/>
                </a:cubicBezTo>
                <a:cubicBezTo>
                  <a:pt x="256" y="206"/>
                  <a:pt x="253" y="198"/>
                  <a:pt x="247" y="194"/>
                </a:cubicBezTo>
                <a:cubicBezTo>
                  <a:pt x="242" y="191"/>
                  <a:pt x="237" y="191"/>
                  <a:pt x="232" y="194"/>
                </a:cubicBezTo>
                <a:cubicBezTo>
                  <a:pt x="169" y="232"/>
                  <a:pt x="169" y="232"/>
                  <a:pt x="169" y="232"/>
                </a:cubicBezTo>
                <a:cubicBezTo>
                  <a:pt x="167" y="233"/>
                  <a:pt x="165" y="234"/>
                  <a:pt x="163" y="235"/>
                </a:cubicBezTo>
                <a:close/>
                <a:moveTo>
                  <a:pt x="181" y="125"/>
                </a:moveTo>
                <a:cubicBezTo>
                  <a:pt x="104" y="125"/>
                  <a:pt x="41" y="188"/>
                  <a:pt x="41" y="265"/>
                </a:cubicBezTo>
                <a:cubicBezTo>
                  <a:pt x="41" y="342"/>
                  <a:pt x="104" y="404"/>
                  <a:pt x="181" y="404"/>
                </a:cubicBezTo>
                <a:cubicBezTo>
                  <a:pt x="258" y="404"/>
                  <a:pt x="320" y="342"/>
                  <a:pt x="320" y="265"/>
                </a:cubicBezTo>
                <a:cubicBezTo>
                  <a:pt x="320" y="188"/>
                  <a:pt x="258" y="125"/>
                  <a:pt x="181" y="12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4" name="Freeform 39"/>
          <p:cNvSpPr>
            <a:spLocks noEditPoints="1"/>
          </p:cNvSpPr>
          <p:nvPr userDrawn="1"/>
        </p:nvSpPr>
        <p:spPr bwMode="auto">
          <a:xfrm>
            <a:off x="4473953" y="5901966"/>
            <a:ext cx="215636" cy="313398"/>
          </a:xfrm>
          <a:custGeom>
            <a:avLst/>
            <a:gdLst>
              <a:gd name="T0" fmla="*/ 144 w 288"/>
              <a:gd name="T1" fmla="*/ 0 h 419"/>
              <a:gd name="T2" fmla="*/ 0 w 288"/>
              <a:gd name="T3" fmla="*/ 144 h 419"/>
              <a:gd name="T4" fmla="*/ 67 w 288"/>
              <a:gd name="T5" fmla="*/ 267 h 419"/>
              <a:gd name="T6" fmla="*/ 92 w 288"/>
              <a:gd name="T7" fmla="*/ 316 h 419"/>
              <a:gd name="T8" fmla="*/ 92 w 288"/>
              <a:gd name="T9" fmla="*/ 334 h 419"/>
              <a:gd name="T10" fmla="*/ 197 w 288"/>
              <a:gd name="T11" fmla="*/ 334 h 419"/>
              <a:gd name="T12" fmla="*/ 197 w 288"/>
              <a:gd name="T13" fmla="*/ 316 h 419"/>
              <a:gd name="T14" fmla="*/ 222 w 288"/>
              <a:gd name="T15" fmla="*/ 267 h 419"/>
              <a:gd name="T16" fmla="*/ 288 w 288"/>
              <a:gd name="T17" fmla="*/ 144 h 419"/>
              <a:gd name="T18" fmla="*/ 144 w 288"/>
              <a:gd name="T19" fmla="*/ 0 h 419"/>
              <a:gd name="T20" fmla="*/ 197 w 288"/>
              <a:gd name="T21" fmla="*/ 354 h 419"/>
              <a:gd name="T22" fmla="*/ 197 w 288"/>
              <a:gd name="T23" fmla="*/ 386 h 419"/>
              <a:gd name="T24" fmla="*/ 164 w 288"/>
              <a:gd name="T25" fmla="*/ 419 h 419"/>
              <a:gd name="T26" fmla="*/ 125 w 288"/>
              <a:gd name="T27" fmla="*/ 419 h 419"/>
              <a:gd name="T28" fmla="*/ 92 w 288"/>
              <a:gd name="T29" fmla="*/ 386 h 419"/>
              <a:gd name="T30" fmla="*/ 92 w 288"/>
              <a:gd name="T31" fmla="*/ 354 h 419"/>
              <a:gd name="T32" fmla="*/ 197 w 288"/>
              <a:gd name="T33" fmla="*/ 35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419">
                <a:moveTo>
                  <a:pt x="144" y="0"/>
                </a:moveTo>
                <a:cubicBezTo>
                  <a:pt x="65" y="0"/>
                  <a:pt x="0" y="65"/>
                  <a:pt x="0" y="144"/>
                </a:cubicBezTo>
                <a:cubicBezTo>
                  <a:pt x="0" y="202"/>
                  <a:pt x="29" y="230"/>
                  <a:pt x="67" y="267"/>
                </a:cubicBezTo>
                <a:cubicBezTo>
                  <a:pt x="81" y="281"/>
                  <a:pt x="92" y="296"/>
                  <a:pt x="92" y="316"/>
                </a:cubicBezTo>
                <a:cubicBezTo>
                  <a:pt x="92" y="334"/>
                  <a:pt x="92" y="334"/>
                  <a:pt x="92" y="334"/>
                </a:cubicBezTo>
                <a:cubicBezTo>
                  <a:pt x="197" y="334"/>
                  <a:pt x="197" y="334"/>
                  <a:pt x="197" y="334"/>
                </a:cubicBezTo>
                <a:cubicBezTo>
                  <a:pt x="197" y="316"/>
                  <a:pt x="197" y="316"/>
                  <a:pt x="197" y="316"/>
                </a:cubicBezTo>
                <a:cubicBezTo>
                  <a:pt x="197" y="296"/>
                  <a:pt x="208" y="281"/>
                  <a:pt x="222" y="267"/>
                </a:cubicBezTo>
                <a:cubicBezTo>
                  <a:pt x="259" y="230"/>
                  <a:pt x="288" y="202"/>
                  <a:pt x="288" y="144"/>
                </a:cubicBezTo>
                <a:cubicBezTo>
                  <a:pt x="288" y="65"/>
                  <a:pt x="224" y="0"/>
                  <a:pt x="144" y="0"/>
                </a:cubicBezTo>
                <a:close/>
                <a:moveTo>
                  <a:pt x="197" y="354"/>
                </a:moveTo>
                <a:cubicBezTo>
                  <a:pt x="197" y="386"/>
                  <a:pt x="197" y="386"/>
                  <a:pt x="197" y="386"/>
                </a:cubicBezTo>
                <a:cubicBezTo>
                  <a:pt x="197" y="404"/>
                  <a:pt x="182" y="419"/>
                  <a:pt x="164" y="419"/>
                </a:cubicBezTo>
                <a:cubicBezTo>
                  <a:pt x="125" y="419"/>
                  <a:pt x="125" y="419"/>
                  <a:pt x="125" y="419"/>
                </a:cubicBezTo>
                <a:cubicBezTo>
                  <a:pt x="107" y="419"/>
                  <a:pt x="92" y="404"/>
                  <a:pt x="92" y="386"/>
                </a:cubicBezTo>
                <a:cubicBezTo>
                  <a:pt x="92" y="354"/>
                  <a:pt x="92" y="354"/>
                  <a:pt x="92" y="354"/>
                </a:cubicBezTo>
                <a:lnTo>
                  <a:pt x="197" y="35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5" name="Freeform 43"/>
          <p:cNvSpPr>
            <a:spLocks noEditPoints="1"/>
          </p:cNvSpPr>
          <p:nvPr userDrawn="1"/>
        </p:nvSpPr>
        <p:spPr bwMode="auto">
          <a:xfrm>
            <a:off x="4402571" y="3998183"/>
            <a:ext cx="358400" cy="358400"/>
          </a:xfrm>
          <a:custGeom>
            <a:avLst/>
            <a:gdLst>
              <a:gd name="T0" fmla="*/ 211 w 422"/>
              <a:gd name="T1" fmla="*/ 0 h 422"/>
              <a:gd name="T2" fmla="*/ 0 w 422"/>
              <a:gd name="T3" fmla="*/ 211 h 422"/>
              <a:gd name="T4" fmla="*/ 211 w 422"/>
              <a:gd name="T5" fmla="*/ 422 h 422"/>
              <a:gd name="T6" fmla="*/ 422 w 422"/>
              <a:gd name="T7" fmla="*/ 211 h 422"/>
              <a:gd name="T8" fmla="*/ 211 w 422"/>
              <a:gd name="T9" fmla="*/ 0 h 422"/>
              <a:gd name="T10" fmla="*/ 237 w 422"/>
              <a:gd name="T11" fmla="*/ 145 h 422"/>
              <a:gd name="T12" fmla="*/ 230 w 422"/>
              <a:gd name="T13" fmla="*/ 126 h 422"/>
              <a:gd name="T14" fmla="*/ 211 w 422"/>
              <a:gd name="T15" fmla="*/ 119 h 422"/>
              <a:gd name="T16" fmla="*/ 192 w 422"/>
              <a:gd name="T17" fmla="*/ 126 h 422"/>
              <a:gd name="T18" fmla="*/ 184 w 422"/>
              <a:gd name="T19" fmla="*/ 145 h 422"/>
              <a:gd name="T20" fmla="*/ 184 w 422"/>
              <a:gd name="T21" fmla="*/ 198 h 422"/>
              <a:gd name="T22" fmla="*/ 198 w 422"/>
              <a:gd name="T23" fmla="*/ 198 h 422"/>
              <a:gd name="T24" fmla="*/ 211 w 422"/>
              <a:gd name="T25" fmla="*/ 211 h 422"/>
              <a:gd name="T26" fmla="*/ 198 w 422"/>
              <a:gd name="T27" fmla="*/ 224 h 422"/>
              <a:gd name="T28" fmla="*/ 184 w 422"/>
              <a:gd name="T29" fmla="*/ 224 h 422"/>
              <a:gd name="T30" fmla="*/ 184 w 422"/>
              <a:gd name="T31" fmla="*/ 303 h 422"/>
              <a:gd name="T32" fmla="*/ 237 w 422"/>
              <a:gd name="T33" fmla="*/ 303 h 422"/>
              <a:gd name="T34" fmla="*/ 256 w 422"/>
              <a:gd name="T35" fmla="*/ 296 h 422"/>
              <a:gd name="T36" fmla="*/ 264 w 422"/>
              <a:gd name="T37" fmla="*/ 277 h 422"/>
              <a:gd name="T38" fmla="*/ 264 w 422"/>
              <a:gd name="T39" fmla="*/ 277 h 422"/>
              <a:gd name="T40" fmla="*/ 290 w 422"/>
              <a:gd name="T41" fmla="*/ 251 h 422"/>
              <a:gd name="T42" fmla="*/ 317 w 422"/>
              <a:gd name="T43" fmla="*/ 277 h 422"/>
              <a:gd name="T44" fmla="*/ 293 w 422"/>
              <a:gd name="T45" fmla="*/ 333 h 422"/>
              <a:gd name="T46" fmla="*/ 237 w 422"/>
              <a:gd name="T47" fmla="*/ 356 h 422"/>
              <a:gd name="T48" fmla="*/ 132 w 422"/>
              <a:gd name="T49" fmla="*/ 356 h 422"/>
              <a:gd name="T50" fmla="*/ 132 w 422"/>
              <a:gd name="T51" fmla="*/ 356 h 422"/>
              <a:gd name="T52" fmla="*/ 105 w 422"/>
              <a:gd name="T53" fmla="*/ 330 h 422"/>
              <a:gd name="T54" fmla="*/ 132 w 422"/>
              <a:gd name="T55" fmla="*/ 303 h 422"/>
              <a:gd name="T56" fmla="*/ 132 w 422"/>
              <a:gd name="T57" fmla="*/ 224 h 422"/>
              <a:gd name="T58" fmla="*/ 118 w 422"/>
              <a:gd name="T59" fmla="*/ 224 h 422"/>
              <a:gd name="T60" fmla="*/ 105 w 422"/>
              <a:gd name="T61" fmla="*/ 211 h 422"/>
              <a:gd name="T62" fmla="*/ 118 w 422"/>
              <a:gd name="T63" fmla="*/ 198 h 422"/>
              <a:gd name="T64" fmla="*/ 132 w 422"/>
              <a:gd name="T65" fmla="*/ 198 h 422"/>
              <a:gd name="T66" fmla="*/ 132 w 422"/>
              <a:gd name="T67" fmla="*/ 145 h 422"/>
              <a:gd name="T68" fmla="*/ 155 w 422"/>
              <a:gd name="T69" fmla="*/ 89 h 422"/>
              <a:gd name="T70" fmla="*/ 211 w 422"/>
              <a:gd name="T71" fmla="*/ 66 h 422"/>
              <a:gd name="T72" fmla="*/ 267 w 422"/>
              <a:gd name="T73" fmla="*/ 89 h 422"/>
              <a:gd name="T74" fmla="*/ 290 w 422"/>
              <a:gd name="T75" fmla="*/ 145 h 422"/>
              <a:gd name="T76" fmla="*/ 290 w 422"/>
              <a:gd name="T77" fmla="*/ 145 h 422"/>
              <a:gd name="T78" fmla="*/ 264 w 422"/>
              <a:gd name="T79" fmla="*/ 171 h 422"/>
              <a:gd name="T80" fmla="*/ 237 w 422"/>
              <a:gd name="T81" fmla="*/ 14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2" h="422">
                <a:moveTo>
                  <a:pt x="211" y="0"/>
                </a:moveTo>
                <a:cubicBezTo>
                  <a:pt x="94" y="0"/>
                  <a:pt x="0" y="94"/>
                  <a:pt x="0" y="211"/>
                </a:cubicBezTo>
                <a:cubicBezTo>
                  <a:pt x="0" y="328"/>
                  <a:pt x="94" y="422"/>
                  <a:pt x="211" y="422"/>
                </a:cubicBezTo>
                <a:cubicBezTo>
                  <a:pt x="328" y="422"/>
                  <a:pt x="422" y="328"/>
                  <a:pt x="422" y="211"/>
                </a:cubicBezTo>
                <a:cubicBezTo>
                  <a:pt x="422" y="94"/>
                  <a:pt x="328" y="0"/>
                  <a:pt x="211" y="0"/>
                </a:cubicBezTo>
                <a:close/>
                <a:moveTo>
                  <a:pt x="237" y="145"/>
                </a:moveTo>
                <a:cubicBezTo>
                  <a:pt x="237" y="138"/>
                  <a:pt x="234" y="131"/>
                  <a:pt x="230" y="126"/>
                </a:cubicBezTo>
                <a:cubicBezTo>
                  <a:pt x="225" y="122"/>
                  <a:pt x="218" y="119"/>
                  <a:pt x="211" y="119"/>
                </a:cubicBezTo>
                <a:cubicBezTo>
                  <a:pt x="204" y="119"/>
                  <a:pt x="197" y="122"/>
                  <a:pt x="192" y="126"/>
                </a:cubicBezTo>
                <a:cubicBezTo>
                  <a:pt x="187" y="131"/>
                  <a:pt x="184" y="138"/>
                  <a:pt x="184" y="145"/>
                </a:cubicBezTo>
                <a:cubicBezTo>
                  <a:pt x="184" y="198"/>
                  <a:pt x="184" y="198"/>
                  <a:pt x="184" y="198"/>
                </a:cubicBezTo>
                <a:cubicBezTo>
                  <a:pt x="198" y="198"/>
                  <a:pt x="198" y="198"/>
                  <a:pt x="198" y="198"/>
                </a:cubicBezTo>
                <a:cubicBezTo>
                  <a:pt x="205" y="198"/>
                  <a:pt x="211" y="204"/>
                  <a:pt x="211" y="211"/>
                </a:cubicBezTo>
                <a:cubicBezTo>
                  <a:pt x="211" y="218"/>
                  <a:pt x="205" y="224"/>
                  <a:pt x="198" y="224"/>
                </a:cubicBezTo>
                <a:cubicBezTo>
                  <a:pt x="184" y="224"/>
                  <a:pt x="184" y="224"/>
                  <a:pt x="184" y="224"/>
                </a:cubicBezTo>
                <a:cubicBezTo>
                  <a:pt x="184" y="303"/>
                  <a:pt x="184" y="303"/>
                  <a:pt x="184" y="303"/>
                </a:cubicBezTo>
                <a:cubicBezTo>
                  <a:pt x="237" y="303"/>
                  <a:pt x="237" y="303"/>
                  <a:pt x="237" y="303"/>
                </a:cubicBezTo>
                <a:cubicBezTo>
                  <a:pt x="245" y="303"/>
                  <a:pt x="251" y="300"/>
                  <a:pt x="256" y="296"/>
                </a:cubicBezTo>
                <a:cubicBezTo>
                  <a:pt x="261" y="291"/>
                  <a:pt x="264" y="284"/>
                  <a:pt x="264" y="277"/>
                </a:cubicBezTo>
                <a:cubicBezTo>
                  <a:pt x="264" y="277"/>
                  <a:pt x="264" y="277"/>
                  <a:pt x="264" y="277"/>
                </a:cubicBezTo>
                <a:cubicBezTo>
                  <a:pt x="264" y="262"/>
                  <a:pt x="276" y="251"/>
                  <a:pt x="290" y="251"/>
                </a:cubicBezTo>
                <a:cubicBezTo>
                  <a:pt x="305" y="251"/>
                  <a:pt x="317" y="262"/>
                  <a:pt x="317" y="277"/>
                </a:cubicBezTo>
                <a:cubicBezTo>
                  <a:pt x="317" y="299"/>
                  <a:pt x="308" y="319"/>
                  <a:pt x="293" y="333"/>
                </a:cubicBezTo>
                <a:cubicBezTo>
                  <a:pt x="279" y="347"/>
                  <a:pt x="259" y="356"/>
                  <a:pt x="237" y="356"/>
                </a:cubicBezTo>
                <a:cubicBezTo>
                  <a:pt x="132" y="356"/>
                  <a:pt x="132" y="356"/>
                  <a:pt x="132" y="356"/>
                </a:cubicBezTo>
                <a:cubicBezTo>
                  <a:pt x="132" y="356"/>
                  <a:pt x="132" y="356"/>
                  <a:pt x="132" y="356"/>
                </a:cubicBezTo>
                <a:cubicBezTo>
                  <a:pt x="117" y="356"/>
                  <a:pt x="105" y="344"/>
                  <a:pt x="105" y="330"/>
                </a:cubicBezTo>
                <a:cubicBezTo>
                  <a:pt x="105" y="315"/>
                  <a:pt x="117" y="303"/>
                  <a:pt x="132" y="303"/>
                </a:cubicBezTo>
                <a:cubicBezTo>
                  <a:pt x="132" y="224"/>
                  <a:pt x="132" y="224"/>
                  <a:pt x="132" y="224"/>
                </a:cubicBezTo>
                <a:cubicBezTo>
                  <a:pt x="118" y="224"/>
                  <a:pt x="118" y="224"/>
                  <a:pt x="118" y="224"/>
                </a:cubicBezTo>
                <a:cubicBezTo>
                  <a:pt x="111" y="224"/>
                  <a:pt x="105" y="218"/>
                  <a:pt x="105" y="211"/>
                </a:cubicBezTo>
                <a:cubicBezTo>
                  <a:pt x="105" y="204"/>
                  <a:pt x="111" y="198"/>
                  <a:pt x="118" y="198"/>
                </a:cubicBezTo>
                <a:cubicBezTo>
                  <a:pt x="132" y="198"/>
                  <a:pt x="132" y="198"/>
                  <a:pt x="132" y="198"/>
                </a:cubicBezTo>
                <a:cubicBezTo>
                  <a:pt x="132" y="145"/>
                  <a:pt x="132" y="145"/>
                  <a:pt x="132" y="145"/>
                </a:cubicBezTo>
                <a:cubicBezTo>
                  <a:pt x="132" y="123"/>
                  <a:pt x="141" y="103"/>
                  <a:pt x="155" y="89"/>
                </a:cubicBezTo>
                <a:cubicBezTo>
                  <a:pt x="169" y="75"/>
                  <a:pt x="189" y="66"/>
                  <a:pt x="211" y="66"/>
                </a:cubicBezTo>
                <a:cubicBezTo>
                  <a:pt x="233" y="66"/>
                  <a:pt x="253" y="75"/>
                  <a:pt x="267" y="89"/>
                </a:cubicBezTo>
                <a:cubicBezTo>
                  <a:pt x="281" y="103"/>
                  <a:pt x="290" y="123"/>
                  <a:pt x="290" y="145"/>
                </a:cubicBezTo>
                <a:cubicBezTo>
                  <a:pt x="290" y="145"/>
                  <a:pt x="290" y="145"/>
                  <a:pt x="290" y="145"/>
                </a:cubicBezTo>
                <a:cubicBezTo>
                  <a:pt x="290" y="160"/>
                  <a:pt x="278" y="171"/>
                  <a:pt x="264" y="171"/>
                </a:cubicBezTo>
                <a:cubicBezTo>
                  <a:pt x="249" y="171"/>
                  <a:pt x="237" y="160"/>
                  <a:pt x="237"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6" name="Freeform 11"/>
          <p:cNvSpPr>
            <a:spLocks noEditPoints="1"/>
          </p:cNvSpPr>
          <p:nvPr userDrawn="1"/>
        </p:nvSpPr>
        <p:spPr bwMode="auto">
          <a:xfrm>
            <a:off x="5675764" y="4921912"/>
            <a:ext cx="405130" cy="405130"/>
          </a:xfrm>
          <a:custGeom>
            <a:avLst/>
            <a:gdLst>
              <a:gd name="T0" fmla="*/ 253 w 462"/>
              <a:gd name="T1" fmla="*/ 357 h 462"/>
              <a:gd name="T2" fmla="*/ 253 w 462"/>
              <a:gd name="T3" fmla="*/ 405 h 462"/>
              <a:gd name="T4" fmla="*/ 289 w 462"/>
              <a:gd name="T5" fmla="*/ 414 h 462"/>
              <a:gd name="T6" fmla="*/ 328 w 462"/>
              <a:gd name="T7" fmla="*/ 437 h 462"/>
              <a:gd name="T8" fmla="*/ 328 w 462"/>
              <a:gd name="T9" fmla="*/ 457 h 462"/>
              <a:gd name="T10" fmla="*/ 317 w 462"/>
              <a:gd name="T11" fmla="*/ 462 h 462"/>
              <a:gd name="T12" fmla="*/ 231 w 462"/>
              <a:gd name="T13" fmla="*/ 462 h 462"/>
              <a:gd name="T14" fmla="*/ 144 w 462"/>
              <a:gd name="T15" fmla="*/ 462 h 462"/>
              <a:gd name="T16" fmla="*/ 134 w 462"/>
              <a:gd name="T17" fmla="*/ 457 h 462"/>
              <a:gd name="T18" fmla="*/ 134 w 462"/>
              <a:gd name="T19" fmla="*/ 437 h 462"/>
              <a:gd name="T20" fmla="*/ 173 w 462"/>
              <a:gd name="T21" fmla="*/ 414 h 462"/>
              <a:gd name="T22" fmla="*/ 209 w 462"/>
              <a:gd name="T23" fmla="*/ 405 h 462"/>
              <a:gd name="T24" fmla="*/ 209 w 462"/>
              <a:gd name="T25" fmla="*/ 357 h 462"/>
              <a:gd name="T26" fmla="*/ 200 w 462"/>
              <a:gd name="T27" fmla="*/ 351 h 462"/>
              <a:gd name="T28" fmla="*/ 43 w 462"/>
              <a:gd name="T29" fmla="*/ 202 h 462"/>
              <a:gd name="T30" fmla="*/ 0 w 462"/>
              <a:gd name="T31" fmla="*/ 94 h 462"/>
              <a:gd name="T32" fmla="*/ 24 w 462"/>
              <a:gd name="T33" fmla="*/ 27 h 462"/>
              <a:gd name="T34" fmla="*/ 87 w 462"/>
              <a:gd name="T35" fmla="*/ 0 h 462"/>
              <a:gd name="T36" fmla="*/ 116 w 462"/>
              <a:gd name="T37" fmla="*/ 0 h 462"/>
              <a:gd name="T38" fmla="*/ 137 w 462"/>
              <a:gd name="T39" fmla="*/ 22 h 462"/>
              <a:gd name="T40" fmla="*/ 137 w 462"/>
              <a:gd name="T41" fmla="*/ 65 h 462"/>
              <a:gd name="T42" fmla="*/ 231 w 462"/>
              <a:gd name="T43" fmla="*/ 65 h 462"/>
              <a:gd name="T44" fmla="*/ 325 w 462"/>
              <a:gd name="T45" fmla="*/ 65 h 462"/>
              <a:gd name="T46" fmla="*/ 325 w 462"/>
              <a:gd name="T47" fmla="*/ 22 h 462"/>
              <a:gd name="T48" fmla="*/ 346 w 462"/>
              <a:gd name="T49" fmla="*/ 0 h 462"/>
              <a:gd name="T50" fmla="*/ 375 w 462"/>
              <a:gd name="T51" fmla="*/ 0 h 462"/>
              <a:gd name="T52" fmla="*/ 438 w 462"/>
              <a:gd name="T53" fmla="*/ 27 h 462"/>
              <a:gd name="T54" fmla="*/ 462 w 462"/>
              <a:gd name="T55" fmla="*/ 94 h 462"/>
              <a:gd name="T56" fmla="*/ 419 w 462"/>
              <a:gd name="T57" fmla="*/ 202 h 462"/>
              <a:gd name="T58" fmla="*/ 262 w 462"/>
              <a:gd name="T59" fmla="*/ 351 h 462"/>
              <a:gd name="T60" fmla="*/ 253 w 462"/>
              <a:gd name="T61" fmla="*/ 357 h 462"/>
              <a:gd name="T62" fmla="*/ 94 w 462"/>
              <a:gd name="T63" fmla="*/ 111 h 462"/>
              <a:gd name="T64" fmla="*/ 94 w 462"/>
              <a:gd name="T65" fmla="*/ 43 h 462"/>
              <a:gd name="T66" fmla="*/ 87 w 462"/>
              <a:gd name="T67" fmla="*/ 43 h 462"/>
              <a:gd name="T68" fmla="*/ 56 w 462"/>
              <a:gd name="T69" fmla="*/ 56 h 462"/>
              <a:gd name="T70" fmla="*/ 43 w 462"/>
              <a:gd name="T71" fmla="*/ 94 h 462"/>
              <a:gd name="T72" fmla="*/ 78 w 462"/>
              <a:gd name="T73" fmla="*/ 176 h 462"/>
              <a:gd name="T74" fmla="*/ 97 w 462"/>
              <a:gd name="T75" fmla="*/ 200 h 462"/>
              <a:gd name="T76" fmla="*/ 94 w 462"/>
              <a:gd name="T77" fmla="*/ 111 h 462"/>
              <a:gd name="T78" fmla="*/ 368 w 462"/>
              <a:gd name="T79" fmla="*/ 111 h 462"/>
              <a:gd name="T80" fmla="*/ 365 w 462"/>
              <a:gd name="T81" fmla="*/ 200 h 462"/>
              <a:gd name="T82" fmla="*/ 384 w 462"/>
              <a:gd name="T83" fmla="*/ 176 h 462"/>
              <a:gd name="T84" fmla="*/ 418 w 462"/>
              <a:gd name="T85" fmla="*/ 94 h 462"/>
              <a:gd name="T86" fmla="*/ 405 w 462"/>
              <a:gd name="T87" fmla="*/ 56 h 462"/>
              <a:gd name="T88" fmla="*/ 375 w 462"/>
              <a:gd name="T89" fmla="*/ 43 h 462"/>
              <a:gd name="T90" fmla="*/ 368 w 462"/>
              <a:gd name="T91" fmla="*/ 43 h 462"/>
              <a:gd name="T92" fmla="*/ 368 w 462"/>
              <a:gd name="T93" fmla="*/ 11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2" h="462">
                <a:moveTo>
                  <a:pt x="253" y="357"/>
                </a:moveTo>
                <a:cubicBezTo>
                  <a:pt x="253" y="405"/>
                  <a:pt x="253" y="405"/>
                  <a:pt x="253" y="405"/>
                </a:cubicBezTo>
                <a:cubicBezTo>
                  <a:pt x="263" y="406"/>
                  <a:pt x="276" y="409"/>
                  <a:pt x="289" y="414"/>
                </a:cubicBezTo>
                <a:cubicBezTo>
                  <a:pt x="303" y="419"/>
                  <a:pt x="317" y="426"/>
                  <a:pt x="328" y="437"/>
                </a:cubicBezTo>
                <a:cubicBezTo>
                  <a:pt x="333" y="443"/>
                  <a:pt x="333" y="452"/>
                  <a:pt x="328" y="457"/>
                </a:cubicBezTo>
                <a:cubicBezTo>
                  <a:pt x="325" y="460"/>
                  <a:pt x="321" y="462"/>
                  <a:pt x="317" y="462"/>
                </a:cubicBezTo>
                <a:cubicBezTo>
                  <a:pt x="231" y="462"/>
                  <a:pt x="231" y="462"/>
                  <a:pt x="231" y="462"/>
                </a:cubicBezTo>
                <a:cubicBezTo>
                  <a:pt x="144" y="462"/>
                  <a:pt x="144" y="462"/>
                  <a:pt x="144" y="462"/>
                </a:cubicBezTo>
                <a:cubicBezTo>
                  <a:pt x="140" y="462"/>
                  <a:pt x="137" y="460"/>
                  <a:pt x="134" y="457"/>
                </a:cubicBezTo>
                <a:cubicBezTo>
                  <a:pt x="128" y="452"/>
                  <a:pt x="128" y="443"/>
                  <a:pt x="134" y="437"/>
                </a:cubicBezTo>
                <a:cubicBezTo>
                  <a:pt x="145" y="426"/>
                  <a:pt x="159" y="419"/>
                  <a:pt x="173" y="414"/>
                </a:cubicBezTo>
                <a:cubicBezTo>
                  <a:pt x="186" y="409"/>
                  <a:pt x="199" y="406"/>
                  <a:pt x="209" y="405"/>
                </a:cubicBezTo>
                <a:cubicBezTo>
                  <a:pt x="209" y="357"/>
                  <a:pt x="209" y="357"/>
                  <a:pt x="209" y="357"/>
                </a:cubicBezTo>
                <a:cubicBezTo>
                  <a:pt x="206" y="355"/>
                  <a:pt x="203" y="353"/>
                  <a:pt x="200" y="351"/>
                </a:cubicBezTo>
                <a:cubicBezTo>
                  <a:pt x="140" y="313"/>
                  <a:pt x="85" y="259"/>
                  <a:pt x="43" y="202"/>
                </a:cubicBezTo>
                <a:cubicBezTo>
                  <a:pt x="18" y="168"/>
                  <a:pt x="0" y="131"/>
                  <a:pt x="0" y="94"/>
                </a:cubicBezTo>
                <a:cubicBezTo>
                  <a:pt x="0" y="69"/>
                  <a:pt x="8" y="45"/>
                  <a:pt x="24" y="27"/>
                </a:cubicBezTo>
                <a:cubicBezTo>
                  <a:pt x="39" y="11"/>
                  <a:pt x="60" y="0"/>
                  <a:pt x="87" y="0"/>
                </a:cubicBezTo>
                <a:cubicBezTo>
                  <a:pt x="116" y="0"/>
                  <a:pt x="116" y="0"/>
                  <a:pt x="116" y="0"/>
                </a:cubicBezTo>
                <a:cubicBezTo>
                  <a:pt x="127" y="0"/>
                  <a:pt x="137" y="10"/>
                  <a:pt x="137" y="22"/>
                </a:cubicBezTo>
                <a:cubicBezTo>
                  <a:pt x="137" y="65"/>
                  <a:pt x="137" y="65"/>
                  <a:pt x="137" y="65"/>
                </a:cubicBezTo>
                <a:cubicBezTo>
                  <a:pt x="231" y="65"/>
                  <a:pt x="231" y="65"/>
                  <a:pt x="231" y="65"/>
                </a:cubicBezTo>
                <a:cubicBezTo>
                  <a:pt x="325" y="65"/>
                  <a:pt x="325" y="65"/>
                  <a:pt x="325" y="65"/>
                </a:cubicBezTo>
                <a:cubicBezTo>
                  <a:pt x="325" y="22"/>
                  <a:pt x="325" y="22"/>
                  <a:pt x="325" y="22"/>
                </a:cubicBezTo>
                <a:cubicBezTo>
                  <a:pt x="325" y="10"/>
                  <a:pt x="334" y="0"/>
                  <a:pt x="346" y="0"/>
                </a:cubicBezTo>
                <a:cubicBezTo>
                  <a:pt x="375" y="0"/>
                  <a:pt x="375" y="0"/>
                  <a:pt x="375" y="0"/>
                </a:cubicBezTo>
                <a:cubicBezTo>
                  <a:pt x="402" y="0"/>
                  <a:pt x="423" y="11"/>
                  <a:pt x="438" y="27"/>
                </a:cubicBezTo>
                <a:cubicBezTo>
                  <a:pt x="454" y="45"/>
                  <a:pt x="462" y="69"/>
                  <a:pt x="462" y="94"/>
                </a:cubicBezTo>
                <a:cubicBezTo>
                  <a:pt x="462" y="131"/>
                  <a:pt x="444" y="168"/>
                  <a:pt x="419" y="202"/>
                </a:cubicBezTo>
                <a:cubicBezTo>
                  <a:pt x="377" y="259"/>
                  <a:pt x="322" y="313"/>
                  <a:pt x="262" y="351"/>
                </a:cubicBezTo>
                <a:cubicBezTo>
                  <a:pt x="259" y="353"/>
                  <a:pt x="256" y="355"/>
                  <a:pt x="253" y="357"/>
                </a:cubicBezTo>
                <a:close/>
                <a:moveTo>
                  <a:pt x="94" y="111"/>
                </a:moveTo>
                <a:cubicBezTo>
                  <a:pt x="94" y="43"/>
                  <a:pt x="94" y="43"/>
                  <a:pt x="94" y="43"/>
                </a:cubicBezTo>
                <a:cubicBezTo>
                  <a:pt x="87" y="43"/>
                  <a:pt x="87" y="43"/>
                  <a:pt x="87" y="43"/>
                </a:cubicBezTo>
                <a:cubicBezTo>
                  <a:pt x="73" y="43"/>
                  <a:pt x="63" y="48"/>
                  <a:pt x="56" y="56"/>
                </a:cubicBezTo>
                <a:cubicBezTo>
                  <a:pt x="48" y="65"/>
                  <a:pt x="43" y="79"/>
                  <a:pt x="43" y="94"/>
                </a:cubicBezTo>
                <a:cubicBezTo>
                  <a:pt x="43" y="120"/>
                  <a:pt x="58" y="149"/>
                  <a:pt x="78" y="176"/>
                </a:cubicBezTo>
                <a:cubicBezTo>
                  <a:pt x="84" y="184"/>
                  <a:pt x="90" y="192"/>
                  <a:pt x="97" y="200"/>
                </a:cubicBezTo>
                <a:cubicBezTo>
                  <a:pt x="95" y="176"/>
                  <a:pt x="94" y="147"/>
                  <a:pt x="94" y="111"/>
                </a:cubicBezTo>
                <a:close/>
                <a:moveTo>
                  <a:pt x="368" y="111"/>
                </a:moveTo>
                <a:cubicBezTo>
                  <a:pt x="368" y="147"/>
                  <a:pt x="367" y="176"/>
                  <a:pt x="365" y="200"/>
                </a:cubicBezTo>
                <a:cubicBezTo>
                  <a:pt x="372" y="192"/>
                  <a:pt x="378" y="184"/>
                  <a:pt x="384" y="176"/>
                </a:cubicBezTo>
                <a:cubicBezTo>
                  <a:pt x="404" y="149"/>
                  <a:pt x="418" y="120"/>
                  <a:pt x="418" y="94"/>
                </a:cubicBezTo>
                <a:cubicBezTo>
                  <a:pt x="418" y="79"/>
                  <a:pt x="414" y="65"/>
                  <a:pt x="405" y="56"/>
                </a:cubicBezTo>
                <a:cubicBezTo>
                  <a:pt x="399" y="48"/>
                  <a:pt x="389" y="43"/>
                  <a:pt x="375" y="43"/>
                </a:cubicBezTo>
                <a:cubicBezTo>
                  <a:pt x="368" y="43"/>
                  <a:pt x="368" y="43"/>
                  <a:pt x="368" y="43"/>
                </a:cubicBezTo>
                <a:lnTo>
                  <a:pt x="368" y="1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7" name="Freeform 51"/>
          <p:cNvSpPr>
            <a:spLocks/>
          </p:cNvSpPr>
          <p:nvPr userDrawn="1"/>
        </p:nvSpPr>
        <p:spPr bwMode="auto">
          <a:xfrm>
            <a:off x="5703247" y="1494699"/>
            <a:ext cx="350165" cy="294976"/>
          </a:xfrm>
          <a:custGeom>
            <a:avLst/>
            <a:gdLst>
              <a:gd name="T0" fmla="*/ 237 w 450"/>
              <a:gd name="T1" fmla="*/ 70 h 379"/>
              <a:gd name="T2" fmla="*/ 422 w 450"/>
              <a:gd name="T3" fmla="*/ 70 h 379"/>
              <a:gd name="T4" fmla="*/ 450 w 450"/>
              <a:gd name="T5" fmla="*/ 98 h 379"/>
              <a:gd name="T6" fmla="*/ 450 w 450"/>
              <a:gd name="T7" fmla="*/ 351 h 379"/>
              <a:gd name="T8" fmla="*/ 422 w 450"/>
              <a:gd name="T9" fmla="*/ 379 h 379"/>
              <a:gd name="T10" fmla="*/ 28 w 450"/>
              <a:gd name="T11" fmla="*/ 379 h 379"/>
              <a:gd name="T12" fmla="*/ 0 w 450"/>
              <a:gd name="T13" fmla="*/ 351 h 379"/>
              <a:gd name="T14" fmla="*/ 0 w 450"/>
              <a:gd name="T15" fmla="*/ 126 h 379"/>
              <a:gd name="T16" fmla="*/ 0 w 450"/>
              <a:gd name="T17" fmla="*/ 98 h 379"/>
              <a:gd name="T18" fmla="*/ 0 w 450"/>
              <a:gd name="T19" fmla="*/ 28 h 379"/>
              <a:gd name="T20" fmla="*/ 28 w 450"/>
              <a:gd name="T21" fmla="*/ 0 h 379"/>
              <a:gd name="T22" fmla="*/ 155 w 450"/>
              <a:gd name="T23" fmla="*/ 0 h 379"/>
              <a:gd name="T24" fmla="*/ 175 w 450"/>
              <a:gd name="T25" fmla="*/ 8 h 379"/>
              <a:gd name="T26" fmla="*/ 237 w 450"/>
              <a:gd name="T27" fmla="*/ 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0" h="379">
                <a:moveTo>
                  <a:pt x="237" y="70"/>
                </a:moveTo>
                <a:cubicBezTo>
                  <a:pt x="422" y="70"/>
                  <a:pt x="422" y="70"/>
                  <a:pt x="422" y="70"/>
                </a:cubicBezTo>
                <a:cubicBezTo>
                  <a:pt x="437" y="70"/>
                  <a:pt x="450" y="83"/>
                  <a:pt x="450" y="98"/>
                </a:cubicBezTo>
                <a:cubicBezTo>
                  <a:pt x="450" y="351"/>
                  <a:pt x="450" y="351"/>
                  <a:pt x="450" y="351"/>
                </a:cubicBezTo>
                <a:cubicBezTo>
                  <a:pt x="450" y="367"/>
                  <a:pt x="437" y="379"/>
                  <a:pt x="422" y="379"/>
                </a:cubicBezTo>
                <a:cubicBezTo>
                  <a:pt x="28" y="379"/>
                  <a:pt x="28" y="379"/>
                  <a:pt x="28" y="379"/>
                </a:cubicBezTo>
                <a:cubicBezTo>
                  <a:pt x="13" y="379"/>
                  <a:pt x="0" y="367"/>
                  <a:pt x="0" y="351"/>
                </a:cubicBezTo>
                <a:cubicBezTo>
                  <a:pt x="0" y="126"/>
                  <a:pt x="0" y="126"/>
                  <a:pt x="0" y="126"/>
                </a:cubicBezTo>
                <a:cubicBezTo>
                  <a:pt x="0" y="98"/>
                  <a:pt x="0" y="98"/>
                  <a:pt x="0" y="98"/>
                </a:cubicBezTo>
                <a:cubicBezTo>
                  <a:pt x="0" y="28"/>
                  <a:pt x="0" y="28"/>
                  <a:pt x="0" y="28"/>
                </a:cubicBezTo>
                <a:cubicBezTo>
                  <a:pt x="0" y="12"/>
                  <a:pt x="13" y="0"/>
                  <a:pt x="28" y="0"/>
                </a:cubicBezTo>
                <a:cubicBezTo>
                  <a:pt x="155" y="0"/>
                  <a:pt x="155" y="0"/>
                  <a:pt x="155" y="0"/>
                </a:cubicBezTo>
                <a:cubicBezTo>
                  <a:pt x="163" y="0"/>
                  <a:pt x="170" y="3"/>
                  <a:pt x="175" y="8"/>
                </a:cubicBezTo>
                <a:lnTo>
                  <a:pt x="237" y="7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8" name="Freeform 39"/>
          <p:cNvSpPr>
            <a:spLocks noEditPoints="1"/>
          </p:cNvSpPr>
          <p:nvPr userDrawn="1"/>
        </p:nvSpPr>
        <p:spPr bwMode="auto">
          <a:xfrm>
            <a:off x="5690210" y="2318902"/>
            <a:ext cx="376238" cy="318054"/>
          </a:xfrm>
          <a:custGeom>
            <a:avLst/>
            <a:gdLst>
              <a:gd name="T0" fmla="*/ 247 w 444"/>
              <a:gd name="T1" fmla="*/ 15 h 375"/>
              <a:gd name="T2" fmla="*/ 439 w 444"/>
              <a:gd name="T3" fmla="*/ 331 h 375"/>
              <a:gd name="T4" fmla="*/ 444 w 444"/>
              <a:gd name="T5" fmla="*/ 347 h 375"/>
              <a:gd name="T6" fmla="*/ 416 w 444"/>
              <a:gd name="T7" fmla="*/ 375 h 375"/>
              <a:gd name="T8" fmla="*/ 416 w 444"/>
              <a:gd name="T9" fmla="*/ 375 h 375"/>
              <a:gd name="T10" fmla="*/ 28 w 444"/>
              <a:gd name="T11" fmla="*/ 375 h 375"/>
              <a:gd name="T12" fmla="*/ 28 w 444"/>
              <a:gd name="T13" fmla="*/ 375 h 375"/>
              <a:gd name="T14" fmla="*/ 0 w 444"/>
              <a:gd name="T15" fmla="*/ 347 h 375"/>
              <a:gd name="T16" fmla="*/ 5 w 444"/>
              <a:gd name="T17" fmla="*/ 331 h 375"/>
              <a:gd name="T18" fmla="*/ 197 w 444"/>
              <a:gd name="T19" fmla="*/ 15 h 375"/>
              <a:gd name="T20" fmla="*/ 222 w 444"/>
              <a:gd name="T21" fmla="*/ 0 h 375"/>
              <a:gd name="T22" fmla="*/ 247 w 444"/>
              <a:gd name="T23" fmla="*/ 15 h 375"/>
              <a:gd name="T24" fmla="*/ 222 w 444"/>
              <a:gd name="T25" fmla="*/ 97 h 375"/>
              <a:gd name="T26" fmla="*/ 194 w 444"/>
              <a:gd name="T27" fmla="*/ 125 h 375"/>
              <a:gd name="T28" fmla="*/ 194 w 444"/>
              <a:gd name="T29" fmla="*/ 222 h 375"/>
              <a:gd name="T30" fmla="*/ 222 w 444"/>
              <a:gd name="T31" fmla="*/ 250 h 375"/>
              <a:gd name="T32" fmla="*/ 250 w 444"/>
              <a:gd name="T33" fmla="*/ 222 h 375"/>
              <a:gd name="T34" fmla="*/ 250 w 444"/>
              <a:gd name="T35" fmla="*/ 125 h 375"/>
              <a:gd name="T36" fmla="*/ 222 w 444"/>
              <a:gd name="T37" fmla="*/ 97 h 375"/>
              <a:gd name="T38" fmla="*/ 222 w 444"/>
              <a:gd name="T39" fmla="*/ 277 h 375"/>
              <a:gd name="T40" fmla="*/ 194 w 444"/>
              <a:gd name="T41" fmla="*/ 305 h 375"/>
              <a:gd name="T42" fmla="*/ 222 w 444"/>
              <a:gd name="T43" fmla="*/ 333 h 375"/>
              <a:gd name="T44" fmla="*/ 250 w 444"/>
              <a:gd name="T45" fmla="*/ 305 h 375"/>
              <a:gd name="T46" fmla="*/ 222 w 444"/>
              <a:gd name="T47" fmla="*/ 27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5">
                <a:moveTo>
                  <a:pt x="247" y="15"/>
                </a:moveTo>
                <a:cubicBezTo>
                  <a:pt x="439" y="331"/>
                  <a:pt x="439" y="331"/>
                  <a:pt x="439" y="331"/>
                </a:cubicBezTo>
                <a:cubicBezTo>
                  <a:pt x="442" y="335"/>
                  <a:pt x="444" y="341"/>
                  <a:pt x="444" y="347"/>
                </a:cubicBezTo>
                <a:cubicBezTo>
                  <a:pt x="444" y="362"/>
                  <a:pt x="432" y="375"/>
                  <a:pt x="416" y="375"/>
                </a:cubicBezTo>
                <a:cubicBezTo>
                  <a:pt x="416" y="375"/>
                  <a:pt x="416" y="375"/>
                  <a:pt x="416" y="375"/>
                </a:cubicBezTo>
                <a:cubicBezTo>
                  <a:pt x="28" y="375"/>
                  <a:pt x="28" y="375"/>
                  <a:pt x="28" y="375"/>
                </a:cubicBezTo>
                <a:cubicBezTo>
                  <a:pt x="28" y="375"/>
                  <a:pt x="28" y="375"/>
                  <a:pt x="28" y="375"/>
                </a:cubicBezTo>
                <a:cubicBezTo>
                  <a:pt x="12" y="375"/>
                  <a:pt x="0" y="362"/>
                  <a:pt x="0" y="347"/>
                </a:cubicBezTo>
                <a:cubicBezTo>
                  <a:pt x="0" y="341"/>
                  <a:pt x="2" y="335"/>
                  <a:pt x="5" y="331"/>
                </a:cubicBezTo>
                <a:cubicBezTo>
                  <a:pt x="197" y="15"/>
                  <a:pt x="197" y="15"/>
                  <a:pt x="197" y="15"/>
                </a:cubicBezTo>
                <a:cubicBezTo>
                  <a:pt x="202" y="6"/>
                  <a:pt x="211" y="0"/>
                  <a:pt x="222" y="0"/>
                </a:cubicBezTo>
                <a:cubicBezTo>
                  <a:pt x="233" y="0"/>
                  <a:pt x="242" y="6"/>
                  <a:pt x="247" y="15"/>
                </a:cubicBezTo>
                <a:close/>
                <a:moveTo>
                  <a:pt x="222" y="97"/>
                </a:moveTo>
                <a:cubicBezTo>
                  <a:pt x="207" y="97"/>
                  <a:pt x="194" y="109"/>
                  <a:pt x="194" y="125"/>
                </a:cubicBezTo>
                <a:cubicBezTo>
                  <a:pt x="194" y="222"/>
                  <a:pt x="194" y="222"/>
                  <a:pt x="194" y="222"/>
                </a:cubicBezTo>
                <a:cubicBezTo>
                  <a:pt x="194" y="237"/>
                  <a:pt x="207" y="250"/>
                  <a:pt x="222" y="250"/>
                </a:cubicBezTo>
                <a:cubicBezTo>
                  <a:pt x="237" y="250"/>
                  <a:pt x="250" y="237"/>
                  <a:pt x="250" y="222"/>
                </a:cubicBezTo>
                <a:cubicBezTo>
                  <a:pt x="250" y="125"/>
                  <a:pt x="250" y="125"/>
                  <a:pt x="250" y="125"/>
                </a:cubicBezTo>
                <a:cubicBezTo>
                  <a:pt x="250" y="110"/>
                  <a:pt x="237" y="97"/>
                  <a:pt x="222" y="97"/>
                </a:cubicBezTo>
                <a:close/>
                <a:moveTo>
                  <a:pt x="222" y="277"/>
                </a:moveTo>
                <a:cubicBezTo>
                  <a:pt x="207" y="277"/>
                  <a:pt x="194" y="290"/>
                  <a:pt x="194" y="305"/>
                </a:cubicBezTo>
                <a:cubicBezTo>
                  <a:pt x="194" y="321"/>
                  <a:pt x="207" y="333"/>
                  <a:pt x="222" y="333"/>
                </a:cubicBezTo>
                <a:cubicBezTo>
                  <a:pt x="237" y="333"/>
                  <a:pt x="250" y="321"/>
                  <a:pt x="250" y="305"/>
                </a:cubicBezTo>
                <a:cubicBezTo>
                  <a:pt x="250" y="290"/>
                  <a:pt x="237" y="277"/>
                  <a:pt x="222" y="27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9" name="Freeform 51"/>
          <p:cNvSpPr>
            <a:spLocks noEditPoints="1"/>
          </p:cNvSpPr>
          <p:nvPr userDrawn="1"/>
        </p:nvSpPr>
        <p:spPr bwMode="auto">
          <a:xfrm>
            <a:off x="5776668" y="3156458"/>
            <a:ext cx="203323" cy="325591"/>
          </a:xfrm>
          <a:custGeom>
            <a:avLst/>
            <a:gdLst>
              <a:gd name="T0" fmla="*/ 81 w 269"/>
              <a:gd name="T1" fmla="*/ 14 h 430"/>
              <a:gd name="T2" fmla="*/ 81 w 269"/>
              <a:gd name="T3" fmla="*/ 27 h 430"/>
              <a:gd name="T4" fmla="*/ 27 w 269"/>
              <a:gd name="T5" fmla="*/ 27 h 430"/>
              <a:gd name="T6" fmla="*/ 0 w 269"/>
              <a:gd name="T7" fmla="*/ 54 h 430"/>
              <a:gd name="T8" fmla="*/ 0 w 269"/>
              <a:gd name="T9" fmla="*/ 404 h 430"/>
              <a:gd name="T10" fmla="*/ 27 w 269"/>
              <a:gd name="T11" fmla="*/ 430 h 430"/>
              <a:gd name="T12" fmla="*/ 242 w 269"/>
              <a:gd name="T13" fmla="*/ 430 h 430"/>
              <a:gd name="T14" fmla="*/ 269 w 269"/>
              <a:gd name="T15" fmla="*/ 404 h 430"/>
              <a:gd name="T16" fmla="*/ 269 w 269"/>
              <a:gd name="T17" fmla="*/ 54 h 430"/>
              <a:gd name="T18" fmla="*/ 242 w 269"/>
              <a:gd name="T19" fmla="*/ 27 h 430"/>
              <a:gd name="T20" fmla="*/ 188 w 269"/>
              <a:gd name="T21" fmla="*/ 27 h 430"/>
              <a:gd name="T22" fmla="*/ 188 w 269"/>
              <a:gd name="T23" fmla="*/ 14 h 430"/>
              <a:gd name="T24" fmla="*/ 175 w 269"/>
              <a:gd name="T25" fmla="*/ 0 h 430"/>
              <a:gd name="T26" fmla="*/ 94 w 269"/>
              <a:gd name="T27" fmla="*/ 0 h 430"/>
              <a:gd name="T28" fmla="*/ 81 w 269"/>
              <a:gd name="T29" fmla="*/ 14 h 430"/>
              <a:gd name="T30" fmla="*/ 40 w 269"/>
              <a:gd name="T31" fmla="*/ 377 h 430"/>
              <a:gd name="T32" fmla="*/ 40 w 269"/>
              <a:gd name="T33" fmla="*/ 323 h 430"/>
              <a:gd name="T34" fmla="*/ 54 w 269"/>
              <a:gd name="T35" fmla="*/ 309 h 430"/>
              <a:gd name="T36" fmla="*/ 215 w 269"/>
              <a:gd name="T37" fmla="*/ 309 h 430"/>
              <a:gd name="T38" fmla="*/ 229 w 269"/>
              <a:gd name="T39" fmla="*/ 323 h 430"/>
              <a:gd name="T40" fmla="*/ 229 w 269"/>
              <a:gd name="T41" fmla="*/ 377 h 430"/>
              <a:gd name="T42" fmla="*/ 215 w 269"/>
              <a:gd name="T43" fmla="*/ 390 h 430"/>
              <a:gd name="T44" fmla="*/ 54 w 269"/>
              <a:gd name="T45" fmla="*/ 390 h 430"/>
              <a:gd name="T46" fmla="*/ 40 w 269"/>
              <a:gd name="T47" fmla="*/ 37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9" h="430">
                <a:moveTo>
                  <a:pt x="81" y="14"/>
                </a:moveTo>
                <a:cubicBezTo>
                  <a:pt x="81" y="27"/>
                  <a:pt x="81" y="27"/>
                  <a:pt x="81" y="27"/>
                </a:cubicBezTo>
                <a:cubicBezTo>
                  <a:pt x="27" y="27"/>
                  <a:pt x="27" y="27"/>
                  <a:pt x="27" y="27"/>
                </a:cubicBezTo>
                <a:cubicBezTo>
                  <a:pt x="12" y="27"/>
                  <a:pt x="0" y="39"/>
                  <a:pt x="0" y="54"/>
                </a:cubicBezTo>
                <a:cubicBezTo>
                  <a:pt x="0" y="404"/>
                  <a:pt x="0" y="404"/>
                  <a:pt x="0" y="404"/>
                </a:cubicBezTo>
                <a:cubicBezTo>
                  <a:pt x="0" y="418"/>
                  <a:pt x="12" y="430"/>
                  <a:pt x="27" y="430"/>
                </a:cubicBezTo>
                <a:cubicBezTo>
                  <a:pt x="242" y="430"/>
                  <a:pt x="242" y="430"/>
                  <a:pt x="242" y="430"/>
                </a:cubicBezTo>
                <a:cubicBezTo>
                  <a:pt x="257" y="430"/>
                  <a:pt x="269" y="418"/>
                  <a:pt x="269" y="404"/>
                </a:cubicBezTo>
                <a:cubicBezTo>
                  <a:pt x="269" y="54"/>
                  <a:pt x="269" y="54"/>
                  <a:pt x="269" y="54"/>
                </a:cubicBezTo>
                <a:cubicBezTo>
                  <a:pt x="269" y="39"/>
                  <a:pt x="257" y="27"/>
                  <a:pt x="242" y="27"/>
                </a:cubicBezTo>
                <a:cubicBezTo>
                  <a:pt x="188" y="27"/>
                  <a:pt x="188" y="27"/>
                  <a:pt x="188" y="27"/>
                </a:cubicBezTo>
                <a:cubicBezTo>
                  <a:pt x="188" y="14"/>
                  <a:pt x="188" y="14"/>
                  <a:pt x="188" y="14"/>
                </a:cubicBezTo>
                <a:cubicBezTo>
                  <a:pt x="188" y="6"/>
                  <a:pt x="182" y="0"/>
                  <a:pt x="175" y="0"/>
                </a:cubicBezTo>
                <a:cubicBezTo>
                  <a:pt x="94" y="0"/>
                  <a:pt x="94" y="0"/>
                  <a:pt x="94" y="0"/>
                </a:cubicBezTo>
                <a:cubicBezTo>
                  <a:pt x="87" y="0"/>
                  <a:pt x="81" y="6"/>
                  <a:pt x="81" y="14"/>
                </a:cubicBezTo>
                <a:close/>
                <a:moveTo>
                  <a:pt x="40" y="377"/>
                </a:moveTo>
                <a:cubicBezTo>
                  <a:pt x="40" y="323"/>
                  <a:pt x="40" y="323"/>
                  <a:pt x="40" y="323"/>
                </a:cubicBezTo>
                <a:cubicBezTo>
                  <a:pt x="40" y="316"/>
                  <a:pt x="46" y="309"/>
                  <a:pt x="54" y="309"/>
                </a:cubicBezTo>
                <a:cubicBezTo>
                  <a:pt x="215" y="309"/>
                  <a:pt x="215" y="309"/>
                  <a:pt x="215" y="309"/>
                </a:cubicBezTo>
                <a:cubicBezTo>
                  <a:pt x="223" y="309"/>
                  <a:pt x="229" y="316"/>
                  <a:pt x="229" y="323"/>
                </a:cubicBezTo>
                <a:cubicBezTo>
                  <a:pt x="229" y="377"/>
                  <a:pt x="229" y="377"/>
                  <a:pt x="229" y="377"/>
                </a:cubicBezTo>
                <a:cubicBezTo>
                  <a:pt x="229" y="384"/>
                  <a:pt x="223" y="390"/>
                  <a:pt x="215" y="390"/>
                </a:cubicBezTo>
                <a:cubicBezTo>
                  <a:pt x="54" y="390"/>
                  <a:pt x="54" y="390"/>
                  <a:pt x="54" y="390"/>
                </a:cubicBezTo>
                <a:cubicBezTo>
                  <a:pt x="46" y="390"/>
                  <a:pt x="40" y="384"/>
                  <a:pt x="40" y="37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0" name="Freeform 39"/>
          <p:cNvSpPr>
            <a:spLocks noEditPoints="1"/>
          </p:cNvSpPr>
          <p:nvPr userDrawn="1"/>
        </p:nvSpPr>
        <p:spPr bwMode="auto">
          <a:xfrm>
            <a:off x="5701926" y="5882262"/>
            <a:ext cx="352806" cy="352806"/>
          </a:xfrm>
          <a:custGeom>
            <a:avLst/>
            <a:gdLst>
              <a:gd name="T0" fmla="*/ 221 w 441"/>
              <a:gd name="T1" fmla="*/ 0 h 441"/>
              <a:gd name="T2" fmla="*/ 0 w 441"/>
              <a:gd name="T3" fmla="*/ 221 h 441"/>
              <a:gd name="T4" fmla="*/ 221 w 441"/>
              <a:gd name="T5" fmla="*/ 441 h 441"/>
              <a:gd name="T6" fmla="*/ 441 w 441"/>
              <a:gd name="T7" fmla="*/ 221 h 441"/>
              <a:gd name="T8" fmla="*/ 221 w 441"/>
              <a:gd name="T9" fmla="*/ 0 h 441"/>
              <a:gd name="T10" fmla="*/ 356 w 441"/>
              <a:gd name="T11" fmla="*/ 125 h 441"/>
              <a:gd name="T12" fmla="*/ 386 w 441"/>
              <a:gd name="T13" fmla="*/ 221 h 441"/>
              <a:gd name="T14" fmla="*/ 221 w 441"/>
              <a:gd name="T15" fmla="*/ 386 h 441"/>
              <a:gd name="T16" fmla="*/ 125 w 441"/>
              <a:gd name="T17" fmla="*/ 355 h 441"/>
              <a:gd name="T18" fmla="*/ 356 w 441"/>
              <a:gd name="T19" fmla="*/ 125 h 441"/>
              <a:gd name="T20" fmla="*/ 86 w 441"/>
              <a:gd name="T21" fmla="*/ 316 h 441"/>
              <a:gd name="T22" fmla="*/ 56 w 441"/>
              <a:gd name="T23" fmla="*/ 221 h 441"/>
              <a:gd name="T24" fmla="*/ 221 w 441"/>
              <a:gd name="T25" fmla="*/ 55 h 441"/>
              <a:gd name="T26" fmla="*/ 317 w 441"/>
              <a:gd name="T27" fmla="*/ 86 h 441"/>
              <a:gd name="T28" fmla="*/ 86 w 441"/>
              <a:gd name="T29" fmla="*/ 3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1" h="441">
                <a:moveTo>
                  <a:pt x="221" y="0"/>
                </a:moveTo>
                <a:cubicBezTo>
                  <a:pt x="99" y="0"/>
                  <a:pt x="0" y="99"/>
                  <a:pt x="0" y="221"/>
                </a:cubicBezTo>
                <a:cubicBezTo>
                  <a:pt x="0" y="342"/>
                  <a:pt x="99" y="441"/>
                  <a:pt x="221" y="441"/>
                </a:cubicBezTo>
                <a:cubicBezTo>
                  <a:pt x="343" y="441"/>
                  <a:pt x="441" y="342"/>
                  <a:pt x="441" y="221"/>
                </a:cubicBezTo>
                <a:cubicBezTo>
                  <a:pt x="441" y="99"/>
                  <a:pt x="343" y="0"/>
                  <a:pt x="221" y="0"/>
                </a:cubicBezTo>
                <a:close/>
                <a:moveTo>
                  <a:pt x="356" y="125"/>
                </a:moveTo>
                <a:cubicBezTo>
                  <a:pt x="375" y="152"/>
                  <a:pt x="386" y="185"/>
                  <a:pt x="386" y="221"/>
                </a:cubicBezTo>
                <a:cubicBezTo>
                  <a:pt x="386" y="312"/>
                  <a:pt x="312" y="386"/>
                  <a:pt x="221" y="386"/>
                </a:cubicBezTo>
                <a:cubicBezTo>
                  <a:pt x="185" y="386"/>
                  <a:pt x="152" y="375"/>
                  <a:pt x="125" y="355"/>
                </a:cubicBezTo>
                <a:cubicBezTo>
                  <a:pt x="356" y="125"/>
                  <a:pt x="356" y="125"/>
                  <a:pt x="356" y="125"/>
                </a:cubicBezTo>
                <a:close/>
                <a:moveTo>
                  <a:pt x="86" y="316"/>
                </a:moveTo>
                <a:cubicBezTo>
                  <a:pt x="67" y="289"/>
                  <a:pt x="56" y="256"/>
                  <a:pt x="56" y="221"/>
                </a:cubicBezTo>
                <a:cubicBezTo>
                  <a:pt x="56" y="129"/>
                  <a:pt x="130" y="55"/>
                  <a:pt x="221" y="55"/>
                </a:cubicBezTo>
                <a:cubicBezTo>
                  <a:pt x="257" y="55"/>
                  <a:pt x="290" y="67"/>
                  <a:pt x="317" y="86"/>
                </a:cubicBezTo>
                <a:lnTo>
                  <a:pt x="86" y="3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1" name="Freeform 6"/>
          <p:cNvSpPr>
            <a:spLocks noEditPoints="1"/>
          </p:cNvSpPr>
          <p:nvPr userDrawn="1"/>
        </p:nvSpPr>
        <p:spPr bwMode="auto">
          <a:xfrm>
            <a:off x="5668794" y="3967848"/>
            <a:ext cx="419070" cy="419070"/>
          </a:xfrm>
          <a:custGeom>
            <a:avLst/>
            <a:gdLst>
              <a:gd name="T0" fmla="*/ 56 w 446"/>
              <a:gd name="T1" fmla="*/ 377 h 446"/>
              <a:gd name="T2" fmla="*/ 153 w 446"/>
              <a:gd name="T3" fmla="*/ 377 h 446"/>
              <a:gd name="T4" fmla="*/ 251 w 446"/>
              <a:gd name="T5" fmla="*/ 377 h 446"/>
              <a:gd name="T6" fmla="*/ 348 w 446"/>
              <a:gd name="T7" fmla="*/ 377 h 446"/>
              <a:gd name="T8" fmla="*/ 397 w 446"/>
              <a:gd name="T9" fmla="*/ 377 h 446"/>
              <a:gd name="T10" fmla="*/ 397 w 446"/>
              <a:gd name="T11" fmla="*/ 335 h 446"/>
              <a:gd name="T12" fmla="*/ 390 w 446"/>
              <a:gd name="T13" fmla="*/ 223 h 446"/>
              <a:gd name="T14" fmla="*/ 418 w 446"/>
              <a:gd name="T15" fmla="*/ 203 h 446"/>
              <a:gd name="T16" fmla="*/ 369 w 446"/>
              <a:gd name="T17" fmla="*/ 182 h 446"/>
              <a:gd name="T18" fmla="*/ 174 w 446"/>
              <a:gd name="T19" fmla="*/ 182 h 446"/>
              <a:gd name="T20" fmla="*/ 49 w 446"/>
              <a:gd name="T21" fmla="*/ 182 h 446"/>
              <a:gd name="T22" fmla="*/ 49 w 446"/>
              <a:gd name="T23" fmla="*/ 223 h 446"/>
              <a:gd name="T24" fmla="*/ 56 w 446"/>
              <a:gd name="T25" fmla="*/ 335 h 446"/>
              <a:gd name="T26" fmla="*/ 28 w 446"/>
              <a:gd name="T27" fmla="*/ 356 h 446"/>
              <a:gd name="T28" fmla="*/ 432 w 446"/>
              <a:gd name="T29" fmla="*/ 154 h 446"/>
              <a:gd name="T30" fmla="*/ 0 w 446"/>
              <a:gd name="T31" fmla="*/ 140 h 446"/>
              <a:gd name="T32" fmla="*/ 215 w 446"/>
              <a:gd name="T33" fmla="*/ 3 h 446"/>
              <a:gd name="T34" fmla="*/ 231 w 446"/>
              <a:gd name="T35" fmla="*/ 3 h 446"/>
              <a:gd name="T36" fmla="*/ 446 w 446"/>
              <a:gd name="T37" fmla="*/ 140 h 446"/>
              <a:gd name="T38" fmla="*/ 223 w 446"/>
              <a:gd name="T39" fmla="*/ 56 h 446"/>
              <a:gd name="T40" fmla="*/ 223 w 446"/>
              <a:gd name="T41" fmla="*/ 112 h 446"/>
              <a:gd name="T42" fmla="*/ 223 w 446"/>
              <a:gd name="T43" fmla="*/ 56 h 446"/>
              <a:gd name="T44" fmla="*/ 348 w 446"/>
              <a:gd name="T45" fmla="*/ 335 h 446"/>
              <a:gd name="T46" fmla="*/ 293 w 446"/>
              <a:gd name="T47" fmla="*/ 223 h 446"/>
              <a:gd name="T48" fmla="*/ 251 w 446"/>
              <a:gd name="T49" fmla="*/ 223 h 446"/>
              <a:gd name="T50" fmla="*/ 195 w 446"/>
              <a:gd name="T51" fmla="*/ 335 h 446"/>
              <a:gd name="T52" fmla="*/ 251 w 446"/>
              <a:gd name="T53" fmla="*/ 223 h 446"/>
              <a:gd name="T54" fmla="*/ 153 w 446"/>
              <a:gd name="T55" fmla="*/ 335 h 446"/>
              <a:gd name="T56" fmla="*/ 97 w 446"/>
              <a:gd name="T57" fmla="*/ 223 h 446"/>
              <a:gd name="T58" fmla="*/ 21 w 446"/>
              <a:gd name="T59" fmla="*/ 446 h 446"/>
              <a:gd name="T60" fmla="*/ 446 w 446"/>
              <a:gd name="T61" fmla="*/ 426 h 446"/>
              <a:gd name="T62" fmla="*/ 21 w 446"/>
              <a:gd name="T63" fmla="*/ 405 h 446"/>
              <a:gd name="T64" fmla="*/ 21 w 446"/>
              <a:gd name="T65"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446">
                <a:moveTo>
                  <a:pt x="49" y="377"/>
                </a:moveTo>
                <a:cubicBezTo>
                  <a:pt x="56" y="377"/>
                  <a:pt x="56" y="377"/>
                  <a:pt x="56" y="377"/>
                </a:cubicBezTo>
                <a:cubicBezTo>
                  <a:pt x="97" y="377"/>
                  <a:pt x="97" y="377"/>
                  <a:pt x="97" y="377"/>
                </a:cubicBezTo>
                <a:cubicBezTo>
                  <a:pt x="153" y="377"/>
                  <a:pt x="153" y="377"/>
                  <a:pt x="153" y="377"/>
                </a:cubicBezTo>
                <a:cubicBezTo>
                  <a:pt x="195" y="377"/>
                  <a:pt x="195" y="377"/>
                  <a:pt x="195" y="377"/>
                </a:cubicBezTo>
                <a:cubicBezTo>
                  <a:pt x="251" y="377"/>
                  <a:pt x="251" y="377"/>
                  <a:pt x="251" y="377"/>
                </a:cubicBezTo>
                <a:cubicBezTo>
                  <a:pt x="293" y="377"/>
                  <a:pt x="293" y="377"/>
                  <a:pt x="293" y="377"/>
                </a:cubicBezTo>
                <a:cubicBezTo>
                  <a:pt x="348" y="377"/>
                  <a:pt x="348" y="377"/>
                  <a:pt x="348" y="377"/>
                </a:cubicBezTo>
                <a:cubicBezTo>
                  <a:pt x="390" y="377"/>
                  <a:pt x="390" y="377"/>
                  <a:pt x="390" y="377"/>
                </a:cubicBezTo>
                <a:cubicBezTo>
                  <a:pt x="397" y="377"/>
                  <a:pt x="397" y="377"/>
                  <a:pt x="397" y="377"/>
                </a:cubicBezTo>
                <a:cubicBezTo>
                  <a:pt x="409" y="377"/>
                  <a:pt x="418" y="367"/>
                  <a:pt x="418" y="356"/>
                </a:cubicBezTo>
                <a:cubicBezTo>
                  <a:pt x="418" y="344"/>
                  <a:pt x="409" y="335"/>
                  <a:pt x="397" y="335"/>
                </a:cubicBezTo>
                <a:cubicBezTo>
                  <a:pt x="390" y="335"/>
                  <a:pt x="390" y="335"/>
                  <a:pt x="390" y="335"/>
                </a:cubicBezTo>
                <a:cubicBezTo>
                  <a:pt x="390" y="223"/>
                  <a:pt x="390" y="223"/>
                  <a:pt x="390" y="223"/>
                </a:cubicBezTo>
                <a:cubicBezTo>
                  <a:pt x="397" y="223"/>
                  <a:pt x="397" y="223"/>
                  <a:pt x="397" y="223"/>
                </a:cubicBezTo>
                <a:cubicBezTo>
                  <a:pt x="409" y="223"/>
                  <a:pt x="418" y="214"/>
                  <a:pt x="418" y="203"/>
                </a:cubicBezTo>
                <a:cubicBezTo>
                  <a:pt x="418" y="191"/>
                  <a:pt x="409" y="182"/>
                  <a:pt x="397" y="182"/>
                </a:cubicBezTo>
                <a:cubicBezTo>
                  <a:pt x="369" y="182"/>
                  <a:pt x="369" y="182"/>
                  <a:pt x="369" y="182"/>
                </a:cubicBezTo>
                <a:cubicBezTo>
                  <a:pt x="272" y="182"/>
                  <a:pt x="272" y="182"/>
                  <a:pt x="272" y="182"/>
                </a:cubicBezTo>
                <a:cubicBezTo>
                  <a:pt x="174" y="182"/>
                  <a:pt x="174" y="182"/>
                  <a:pt x="174" y="182"/>
                </a:cubicBezTo>
                <a:cubicBezTo>
                  <a:pt x="77" y="182"/>
                  <a:pt x="77" y="182"/>
                  <a:pt x="77" y="182"/>
                </a:cubicBezTo>
                <a:cubicBezTo>
                  <a:pt x="49" y="182"/>
                  <a:pt x="49" y="182"/>
                  <a:pt x="49" y="182"/>
                </a:cubicBezTo>
                <a:cubicBezTo>
                  <a:pt x="37" y="182"/>
                  <a:pt x="28" y="191"/>
                  <a:pt x="28" y="203"/>
                </a:cubicBezTo>
                <a:cubicBezTo>
                  <a:pt x="28" y="214"/>
                  <a:pt x="37" y="223"/>
                  <a:pt x="49" y="223"/>
                </a:cubicBezTo>
                <a:cubicBezTo>
                  <a:pt x="56" y="223"/>
                  <a:pt x="56" y="223"/>
                  <a:pt x="56" y="223"/>
                </a:cubicBezTo>
                <a:cubicBezTo>
                  <a:pt x="56" y="335"/>
                  <a:pt x="56" y="335"/>
                  <a:pt x="56" y="335"/>
                </a:cubicBezTo>
                <a:cubicBezTo>
                  <a:pt x="49" y="335"/>
                  <a:pt x="49" y="335"/>
                  <a:pt x="49" y="335"/>
                </a:cubicBezTo>
                <a:cubicBezTo>
                  <a:pt x="37" y="335"/>
                  <a:pt x="28" y="344"/>
                  <a:pt x="28" y="356"/>
                </a:cubicBezTo>
                <a:cubicBezTo>
                  <a:pt x="28" y="367"/>
                  <a:pt x="37" y="377"/>
                  <a:pt x="49" y="377"/>
                </a:cubicBezTo>
                <a:close/>
                <a:moveTo>
                  <a:pt x="432" y="154"/>
                </a:moveTo>
                <a:cubicBezTo>
                  <a:pt x="14" y="154"/>
                  <a:pt x="14" y="154"/>
                  <a:pt x="14" y="154"/>
                </a:cubicBezTo>
                <a:cubicBezTo>
                  <a:pt x="6" y="154"/>
                  <a:pt x="0" y="148"/>
                  <a:pt x="0" y="140"/>
                </a:cubicBezTo>
                <a:cubicBezTo>
                  <a:pt x="0" y="134"/>
                  <a:pt x="3" y="130"/>
                  <a:pt x="8" y="127"/>
                </a:cubicBezTo>
                <a:cubicBezTo>
                  <a:pt x="215" y="3"/>
                  <a:pt x="215" y="3"/>
                  <a:pt x="215" y="3"/>
                </a:cubicBezTo>
                <a:cubicBezTo>
                  <a:pt x="217" y="1"/>
                  <a:pt x="220" y="0"/>
                  <a:pt x="223" y="0"/>
                </a:cubicBezTo>
                <a:cubicBezTo>
                  <a:pt x="226" y="0"/>
                  <a:pt x="229" y="1"/>
                  <a:pt x="231" y="3"/>
                </a:cubicBezTo>
                <a:cubicBezTo>
                  <a:pt x="438" y="127"/>
                  <a:pt x="438" y="127"/>
                  <a:pt x="438" y="127"/>
                </a:cubicBezTo>
                <a:cubicBezTo>
                  <a:pt x="443" y="130"/>
                  <a:pt x="446" y="134"/>
                  <a:pt x="446" y="140"/>
                </a:cubicBezTo>
                <a:cubicBezTo>
                  <a:pt x="446" y="148"/>
                  <a:pt x="440" y="154"/>
                  <a:pt x="432" y="154"/>
                </a:cubicBezTo>
                <a:close/>
                <a:moveTo>
                  <a:pt x="223" y="56"/>
                </a:moveTo>
                <a:cubicBezTo>
                  <a:pt x="208" y="56"/>
                  <a:pt x="195" y="69"/>
                  <a:pt x="195" y="84"/>
                </a:cubicBezTo>
                <a:cubicBezTo>
                  <a:pt x="195" y="99"/>
                  <a:pt x="208" y="112"/>
                  <a:pt x="223" y="112"/>
                </a:cubicBezTo>
                <a:cubicBezTo>
                  <a:pt x="238" y="112"/>
                  <a:pt x="251" y="99"/>
                  <a:pt x="251" y="84"/>
                </a:cubicBezTo>
                <a:cubicBezTo>
                  <a:pt x="251" y="69"/>
                  <a:pt x="238" y="56"/>
                  <a:pt x="223" y="56"/>
                </a:cubicBezTo>
                <a:close/>
                <a:moveTo>
                  <a:pt x="348" y="223"/>
                </a:moveTo>
                <a:cubicBezTo>
                  <a:pt x="348" y="335"/>
                  <a:pt x="348" y="335"/>
                  <a:pt x="348" y="335"/>
                </a:cubicBezTo>
                <a:cubicBezTo>
                  <a:pt x="293" y="335"/>
                  <a:pt x="293" y="335"/>
                  <a:pt x="293" y="335"/>
                </a:cubicBezTo>
                <a:cubicBezTo>
                  <a:pt x="293" y="223"/>
                  <a:pt x="293" y="223"/>
                  <a:pt x="293" y="223"/>
                </a:cubicBezTo>
                <a:cubicBezTo>
                  <a:pt x="348" y="223"/>
                  <a:pt x="348" y="223"/>
                  <a:pt x="348" y="223"/>
                </a:cubicBezTo>
                <a:close/>
                <a:moveTo>
                  <a:pt x="251" y="223"/>
                </a:moveTo>
                <a:cubicBezTo>
                  <a:pt x="251" y="335"/>
                  <a:pt x="251" y="335"/>
                  <a:pt x="251" y="335"/>
                </a:cubicBezTo>
                <a:cubicBezTo>
                  <a:pt x="195" y="335"/>
                  <a:pt x="195" y="335"/>
                  <a:pt x="195" y="335"/>
                </a:cubicBezTo>
                <a:cubicBezTo>
                  <a:pt x="195" y="223"/>
                  <a:pt x="195" y="223"/>
                  <a:pt x="195" y="223"/>
                </a:cubicBezTo>
                <a:cubicBezTo>
                  <a:pt x="251" y="223"/>
                  <a:pt x="251" y="223"/>
                  <a:pt x="251" y="223"/>
                </a:cubicBezTo>
                <a:close/>
                <a:moveTo>
                  <a:pt x="153" y="223"/>
                </a:moveTo>
                <a:cubicBezTo>
                  <a:pt x="153" y="335"/>
                  <a:pt x="153" y="335"/>
                  <a:pt x="153" y="335"/>
                </a:cubicBezTo>
                <a:cubicBezTo>
                  <a:pt x="97" y="335"/>
                  <a:pt x="97" y="335"/>
                  <a:pt x="97" y="335"/>
                </a:cubicBezTo>
                <a:cubicBezTo>
                  <a:pt x="97" y="223"/>
                  <a:pt x="97" y="223"/>
                  <a:pt x="97" y="223"/>
                </a:cubicBezTo>
                <a:cubicBezTo>
                  <a:pt x="153" y="223"/>
                  <a:pt x="153" y="223"/>
                  <a:pt x="153" y="223"/>
                </a:cubicBezTo>
                <a:close/>
                <a:moveTo>
                  <a:pt x="21" y="446"/>
                </a:moveTo>
                <a:cubicBezTo>
                  <a:pt x="425" y="446"/>
                  <a:pt x="425" y="446"/>
                  <a:pt x="425" y="446"/>
                </a:cubicBezTo>
                <a:cubicBezTo>
                  <a:pt x="437" y="446"/>
                  <a:pt x="446" y="437"/>
                  <a:pt x="446" y="426"/>
                </a:cubicBezTo>
                <a:cubicBezTo>
                  <a:pt x="446" y="414"/>
                  <a:pt x="436" y="405"/>
                  <a:pt x="425" y="405"/>
                </a:cubicBezTo>
                <a:cubicBezTo>
                  <a:pt x="21" y="405"/>
                  <a:pt x="21" y="405"/>
                  <a:pt x="21" y="405"/>
                </a:cubicBezTo>
                <a:cubicBezTo>
                  <a:pt x="9" y="405"/>
                  <a:pt x="0" y="414"/>
                  <a:pt x="0" y="426"/>
                </a:cubicBezTo>
                <a:cubicBezTo>
                  <a:pt x="0" y="437"/>
                  <a:pt x="9" y="446"/>
                  <a:pt x="21" y="44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2" name="Freeform 6"/>
          <p:cNvSpPr>
            <a:spLocks/>
          </p:cNvSpPr>
          <p:nvPr userDrawn="1"/>
        </p:nvSpPr>
        <p:spPr bwMode="auto">
          <a:xfrm>
            <a:off x="6376350" y="4937191"/>
            <a:ext cx="376239" cy="374572"/>
          </a:xfrm>
          <a:custGeom>
            <a:avLst/>
            <a:gdLst>
              <a:gd name="T0" fmla="*/ 84 w 446"/>
              <a:gd name="T1" fmla="*/ 444 h 444"/>
              <a:gd name="T2" fmla="*/ 76 w 446"/>
              <a:gd name="T3" fmla="*/ 442 h 444"/>
              <a:gd name="T4" fmla="*/ 71 w 446"/>
              <a:gd name="T5" fmla="*/ 426 h 444"/>
              <a:gd name="T6" fmla="*/ 121 w 446"/>
              <a:gd name="T7" fmla="*/ 274 h 444"/>
              <a:gd name="T8" fmla="*/ 7 w 446"/>
              <a:gd name="T9" fmla="*/ 192 h 444"/>
              <a:gd name="T10" fmla="*/ 1 w 446"/>
              <a:gd name="T11" fmla="*/ 176 h 444"/>
              <a:gd name="T12" fmla="*/ 15 w 446"/>
              <a:gd name="T13" fmla="*/ 167 h 444"/>
              <a:gd name="T14" fmla="*/ 157 w 446"/>
              <a:gd name="T15" fmla="*/ 167 h 444"/>
              <a:gd name="T16" fmla="*/ 210 w 446"/>
              <a:gd name="T17" fmla="*/ 9 h 444"/>
              <a:gd name="T18" fmla="*/ 223 w 446"/>
              <a:gd name="T19" fmla="*/ 0 h 444"/>
              <a:gd name="T20" fmla="*/ 236 w 446"/>
              <a:gd name="T21" fmla="*/ 9 h 444"/>
              <a:gd name="T22" fmla="*/ 289 w 446"/>
              <a:gd name="T23" fmla="*/ 167 h 444"/>
              <a:gd name="T24" fmla="*/ 431 w 446"/>
              <a:gd name="T25" fmla="*/ 167 h 444"/>
              <a:gd name="T26" fmla="*/ 445 w 446"/>
              <a:gd name="T27" fmla="*/ 176 h 444"/>
              <a:gd name="T28" fmla="*/ 439 w 446"/>
              <a:gd name="T29" fmla="*/ 192 h 444"/>
              <a:gd name="T30" fmla="*/ 325 w 446"/>
              <a:gd name="T31" fmla="*/ 274 h 444"/>
              <a:gd name="T32" fmla="*/ 375 w 446"/>
              <a:gd name="T33" fmla="*/ 426 h 444"/>
              <a:gd name="T34" fmla="*/ 370 w 446"/>
              <a:gd name="T35" fmla="*/ 442 h 444"/>
              <a:gd name="T36" fmla="*/ 362 w 446"/>
              <a:gd name="T37" fmla="*/ 444 h 444"/>
              <a:gd name="T38" fmla="*/ 354 w 446"/>
              <a:gd name="T39" fmla="*/ 442 h 444"/>
              <a:gd name="T40" fmla="*/ 223 w 446"/>
              <a:gd name="T41" fmla="*/ 348 h 444"/>
              <a:gd name="T42" fmla="*/ 92 w 446"/>
              <a:gd name="T43" fmla="*/ 442 h 444"/>
              <a:gd name="T44" fmla="*/ 84 w 446"/>
              <a:gd name="T45"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44">
                <a:moveTo>
                  <a:pt x="84" y="444"/>
                </a:moveTo>
                <a:cubicBezTo>
                  <a:pt x="81" y="444"/>
                  <a:pt x="78" y="443"/>
                  <a:pt x="76" y="442"/>
                </a:cubicBezTo>
                <a:cubicBezTo>
                  <a:pt x="71" y="438"/>
                  <a:pt x="69" y="432"/>
                  <a:pt x="71" y="426"/>
                </a:cubicBezTo>
                <a:cubicBezTo>
                  <a:pt x="121" y="274"/>
                  <a:pt x="121" y="274"/>
                  <a:pt x="121" y="274"/>
                </a:cubicBezTo>
                <a:cubicBezTo>
                  <a:pt x="7" y="192"/>
                  <a:pt x="7" y="192"/>
                  <a:pt x="7" y="192"/>
                </a:cubicBezTo>
                <a:cubicBezTo>
                  <a:pt x="2" y="188"/>
                  <a:pt x="0" y="182"/>
                  <a:pt x="1" y="176"/>
                </a:cubicBezTo>
                <a:cubicBezTo>
                  <a:pt x="3" y="170"/>
                  <a:pt x="9" y="167"/>
                  <a:pt x="15" y="167"/>
                </a:cubicBezTo>
                <a:cubicBezTo>
                  <a:pt x="157" y="167"/>
                  <a:pt x="157" y="167"/>
                  <a:pt x="157" y="167"/>
                </a:cubicBezTo>
                <a:cubicBezTo>
                  <a:pt x="210" y="9"/>
                  <a:pt x="210" y="9"/>
                  <a:pt x="210" y="9"/>
                </a:cubicBezTo>
                <a:cubicBezTo>
                  <a:pt x="212" y="4"/>
                  <a:pt x="217" y="0"/>
                  <a:pt x="223" y="0"/>
                </a:cubicBezTo>
                <a:cubicBezTo>
                  <a:pt x="229" y="0"/>
                  <a:pt x="234" y="4"/>
                  <a:pt x="236" y="9"/>
                </a:cubicBezTo>
                <a:cubicBezTo>
                  <a:pt x="289" y="167"/>
                  <a:pt x="289" y="167"/>
                  <a:pt x="289" y="167"/>
                </a:cubicBezTo>
                <a:cubicBezTo>
                  <a:pt x="431" y="167"/>
                  <a:pt x="431" y="167"/>
                  <a:pt x="431" y="167"/>
                </a:cubicBezTo>
                <a:cubicBezTo>
                  <a:pt x="437" y="167"/>
                  <a:pt x="443" y="170"/>
                  <a:pt x="445" y="176"/>
                </a:cubicBezTo>
                <a:cubicBezTo>
                  <a:pt x="446" y="182"/>
                  <a:pt x="444" y="188"/>
                  <a:pt x="439" y="192"/>
                </a:cubicBezTo>
                <a:cubicBezTo>
                  <a:pt x="325" y="274"/>
                  <a:pt x="325" y="274"/>
                  <a:pt x="325" y="274"/>
                </a:cubicBezTo>
                <a:cubicBezTo>
                  <a:pt x="375" y="426"/>
                  <a:pt x="375" y="426"/>
                  <a:pt x="375" y="426"/>
                </a:cubicBezTo>
                <a:cubicBezTo>
                  <a:pt x="377" y="432"/>
                  <a:pt x="375" y="438"/>
                  <a:pt x="370" y="442"/>
                </a:cubicBezTo>
                <a:cubicBezTo>
                  <a:pt x="368" y="443"/>
                  <a:pt x="365" y="444"/>
                  <a:pt x="362" y="444"/>
                </a:cubicBezTo>
                <a:cubicBezTo>
                  <a:pt x="359" y="444"/>
                  <a:pt x="356" y="443"/>
                  <a:pt x="354" y="442"/>
                </a:cubicBezTo>
                <a:cubicBezTo>
                  <a:pt x="223" y="348"/>
                  <a:pt x="223" y="348"/>
                  <a:pt x="223" y="348"/>
                </a:cubicBezTo>
                <a:cubicBezTo>
                  <a:pt x="92" y="442"/>
                  <a:pt x="92" y="442"/>
                  <a:pt x="92" y="442"/>
                </a:cubicBezTo>
                <a:cubicBezTo>
                  <a:pt x="90" y="443"/>
                  <a:pt x="87" y="444"/>
                  <a:pt x="84" y="44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3" name="Freeform 15"/>
          <p:cNvSpPr>
            <a:spLocks noEditPoints="1"/>
          </p:cNvSpPr>
          <p:nvPr userDrawn="1"/>
        </p:nvSpPr>
        <p:spPr bwMode="auto">
          <a:xfrm>
            <a:off x="6413814" y="1491791"/>
            <a:ext cx="301310" cy="300793"/>
          </a:xfrm>
          <a:custGeom>
            <a:avLst/>
            <a:gdLst>
              <a:gd name="T0" fmla="*/ 359 w 410"/>
              <a:gd name="T1" fmla="*/ 197 h 409"/>
              <a:gd name="T2" fmla="*/ 359 w 410"/>
              <a:gd name="T3" fmla="*/ 38 h 409"/>
              <a:gd name="T4" fmla="*/ 321 w 410"/>
              <a:gd name="T5" fmla="*/ 0 h 409"/>
              <a:gd name="T6" fmla="*/ 90 w 410"/>
              <a:gd name="T7" fmla="*/ 0 h 409"/>
              <a:gd name="T8" fmla="*/ 52 w 410"/>
              <a:gd name="T9" fmla="*/ 38 h 409"/>
              <a:gd name="T10" fmla="*/ 52 w 410"/>
              <a:gd name="T11" fmla="*/ 197 h 409"/>
              <a:gd name="T12" fmla="*/ 193 w 410"/>
              <a:gd name="T13" fmla="*/ 278 h 409"/>
              <a:gd name="T14" fmla="*/ 205 w 410"/>
              <a:gd name="T15" fmla="*/ 281 h 409"/>
              <a:gd name="T16" fmla="*/ 218 w 410"/>
              <a:gd name="T17" fmla="*/ 278 h 409"/>
              <a:gd name="T18" fmla="*/ 359 w 410"/>
              <a:gd name="T19" fmla="*/ 197 h 409"/>
              <a:gd name="T20" fmla="*/ 410 w 410"/>
              <a:gd name="T21" fmla="*/ 198 h 409"/>
              <a:gd name="T22" fmla="*/ 410 w 410"/>
              <a:gd name="T23" fmla="*/ 384 h 409"/>
              <a:gd name="T24" fmla="*/ 385 w 410"/>
              <a:gd name="T25" fmla="*/ 409 h 409"/>
              <a:gd name="T26" fmla="*/ 26 w 410"/>
              <a:gd name="T27" fmla="*/ 409 h 409"/>
              <a:gd name="T28" fmla="*/ 0 w 410"/>
              <a:gd name="T29" fmla="*/ 384 h 409"/>
              <a:gd name="T30" fmla="*/ 0 w 410"/>
              <a:gd name="T31" fmla="*/ 198 h 409"/>
              <a:gd name="T32" fmla="*/ 2 w 410"/>
              <a:gd name="T33" fmla="*/ 199 h 409"/>
              <a:gd name="T34" fmla="*/ 180 w 410"/>
              <a:gd name="T35" fmla="*/ 300 h 409"/>
              <a:gd name="T36" fmla="*/ 205 w 410"/>
              <a:gd name="T37" fmla="*/ 307 h 409"/>
              <a:gd name="T38" fmla="*/ 231 w 410"/>
              <a:gd name="T39" fmla="*/ 300 h 409"/>
              <a:gd name="T40" fmla="*/ 409 w 410"/>
              <a:gd name="T41" fmla="*/ 199 h 409"/>
              <a:gd name="T42" fmla="*/ 410 w 410"/>
              <a:gd name="T43" fmla="*/ 198 h 409"/>
              <a:gd name="T44" fmla="*/ 162 w 410"/>
              <a:gd name="T45" fmla="*/ 141 h 409"/>
              <a:gd name="T46" fmla="*/ 183 w 410"/>
              <a:gd name="T47" fmla="*/ 136 h 409"/>
              <a:gd name="T48" fmla="*/ 205 w 410"/>
              <a:gd name="T49" fmla="*/ 134 h 409"/>
              <a:gd name="T50" fmla="*/ 228 w 410"/>
              <a:gd name="T51" fmla="*/ 136 h 409"/>
              <a:gd name="T52" fmla="*/ 249 w 410"/>
              <a:gd name="T53" fmla="*/ 141 h 409"/>
              <a:gd name="T54" fmla="*/ 261 w 410"/>
              <a:gd name="T55" fmla="*/ 146 h 409"/>
              <a:gd name="T56" fmla="*/ 271 w 410"/>
              <a:gd name="T57" fmla="*/ 153 h 409"/>
              <a:gd name="T58" fmla="*/ 276 w 410"/>
              <a:gd name="T59" fmla="*/ 163 h 409"/>
              <a:gd name="T60" fmla="*/ 276 w 410"/>
              <a:gd name="T61" fmla="*/ 179 h 409"/>
              <a:gd name="T62" fmla="*/ 263 w 410"/>
              <a:gd name="T63" fmla="*/ 192 h 409"/>
              <a:gd name="T64" fmla="*/ 148 w 410"/>
              <a:gd name="T65" fmla="*/ 192 h 409"/>
              <a:gd name="T66" fmla="*/ 135 w 410"/>
              <a:gd name="T67" fmla="*/ 179 h 409"/>
              <a:gd name="T68" fmla="*/ 135 w 410"/>
              <a:gd name="T69" fmla="*/ 163 h 409"/>
              <a:gd name="T70" fmla="*/ 140 w 410"/>
              <a:gd name="T71" fmla="*/ 152 h 409"/>
              <a:gd name="T72" fmla="*/ 150 w 410"/>
              <a:gd name="T73" fmla="*/ 146 h 409"/>
              <a:gd name="T74" fmla="*/ 162 w 410"/>
              <a:gd name="T75" fmla="*/ 141 h 409"/>
              <a:gd name="T76" fmla="*/ 205 w 410"/>
              <a:gd name="T77" fmla="*/ 38 h 409"/>
              <a:gd name="T78" fmla="*/ 237 w 410"/>
              <a:gd name="T79" fmla="*/ 75 h 409"/>
              <a:gd name="T80" fmla="*/ 205 w 410"/>
              <a:gd name="T81" fmla="*/ 121 h 409"/>
              <a:gd name="T82" fmla="*/ 173 w 410"/>
              <a:gd name="T83" fmla="*/ 75 h 409"/>
              <a:gd name="T84" fmla="*/ 205 w 410"/>
              <a:gd name="T85" fmla="*/ 3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0" h="409">
                <a:moveTo>
                  <a:pt x="359" y="197"/>
                </a:moveTo>
                <a:cubicBezTo>
                  <a:pt x="359" y="38"/>
                  <a:pt x="359" y="38"/>
                  <a:pt x="359" y="38"/>
                </a:cubicBezTo>
                <a:cubicBezTo>
                  <a:pt x="359" y="17"/>
                  <a:pt x="342" y="0"/>
                  <a:pt x="321" y="0"/>
                </a:cubicBezTo>
                <a:cubicBezTo>
                  <a:pt x="90" y="0"/>
                  <a:pt x="90" y="0"/>
                  <a:pt x="90" y="0"/>
                </a:cubicBezTo>
                <a:cubicBezTo>
                  <a:pt x="69" y="0"/>
                  <a:pt x="52" y="17"/>
                  <a:pt x="52" y="38"/>
                </a:cubicBezTo>
                <a:cubicBezTo>
                  <a:pt x="52" y="197"/>
                  <a:pt x="52" y="197"/>
                  <a:pt x="52" y="197"/>
                </a:cubicBezTo>
                <a:cubicBezTo>
                  <a:pt x="193" y="278"/>
                  <a:pt x="193" y="278"/>
                  <a:pt x="193" y="278"/>
                </a:cubicBezTo>
                <a:cubicBezTo>
                  <a:pt x="197" y="280"/>
                  <a:pt x="201" y="281"/>
                  <a:pt x="205" y="281"/>
                </a:cubicBezTo>
                <a:cubicBezTo>
                  <a:pt x="210" y="281"/>
                  <a:pt x="214" y="280"/>
                  <a:pt x="218" y="278"/>
                </a:cubicBezTo>
                <a:cubicBezTo>
                  <a:pt x="359" y="197"/>
                  <a:pt x="359" y="197"/>
                  <a:pt x="359" y="197"/>
                </a:cubicBezTo>
                <a:close/>
                <a:moveTo>
                  <a:pt x="410" y="198"/>
                </a:moveTo>
                <a:cubicBezTo>
                  <a:pt x="410" y="384"/>
                  <a:pt x="410" y="384"/>
                  <a:pt x="410" y="384"/>
                </a:cubicBezTo>
                <a:cubicBezTo>
                  <a:pt x="410" y="398"/>
                  <a:pt x="399" y="409"/>
                  <a:pt x="385" y="409"/>
                </a:cubicBezTo>
                <a:cubicBezTo>
                  <a:pt x="26" y="409"/>
                  <a:pt x="26" y="409"/>
                  <a:pt x="26" y="409"/>
                </a:cubicBezTo>
                <a:cubicBezTo>
                  <a:pt x="12" y="409"/>
                  <a:pt x="0" y="398"/>
                  <a:pt x="0" y="384"/>
                </a:cubicBezTo>
                <a:cubicBezTo>
                  <a:pt x="0" y="198"/>
                  <a:pt x="0" y="198"/>
                  <a:pt x="0" y="198"/>
                </a:cubicBezTo>
                <a:cubicBezTo>
                  <a:pt x="1" y="198"/>
                  <a:pt x="1" y="198"/>
                  <a:pt x="2" y="199"/>
                </a:cubicBezTo>
                <a:cubicBezTo>
                  <a:pt x="180" y="300"/>
                  <a:pt x="180" y="300"/>
                  <a:pt x="180" y="300"/>
                </a:cubicBezTo>
                <a:cubicBezTo>
                  <a:pt x="188" y="305"/>
                  <a:pt x="196" y="307"/>
                  <a:pt x="205" y="307"/>
                </a:cubicBezTo>
                <a:cubicBezTo>
                  <a:pt x="214" y="307"/>
                  <a:pt x="223" y="305"/>
                  <a:pt x="231" y="300"/>
                </a:cubicBezTo>
                <a:cubicBezTo>
                  <a:pt x="409" y="199"/>
                  <a:pt x="409" y="199"/>
                  <a:pt x="409" y="199"/>
                </a:cubicBezTo>
                <a:cubicBezTo>
                  <a:pt x="409" y="198"/>
                  <a:pt x="410" y="198"/>
                  <a:pt x="410" y="198"/>
                </a:cubicBezTo>
                <a:close/>
                <a:moveTo>
                  <a:pt x="162" y="141"/>
                </a:moveTo>
                <a:cubicBezTo>
                  <a:pt x="168" y="139"/>
                  <a:pt x="175" y="137"/>
                  <a:pt x="183" y="136"/>
                </a:cubicBezTo>
                <a:cubicBezTo>
                  <a:pt x="191" y="135"/>
                  <a:pt x="198" y="134"/>
                  <a:pt x="205" y="134"/>
                </a:cubicBezTo>
                <a:cubicBezTo>
                  <a:pt x="212" y="134"/>
                  <a:pt x="220" y="135"/>
                  <a:pt x="228" y="136"/>
                </a:cubicBezTo>
                <a:cubicBezTo>
                  <a:pt x="235" y="137"/>
                  <a:pt x="242" y="139"/>
                  <a:pt x="249" y="141"/>
                </a:cubicBezTo>
                <a:cubicBezTo>
                  <a:pt x="253" y="142"/>
                  <a:pt x="257" y="144"/>
                  <a:pt x="261" y="146"/>
                </a:cubicBezTo>
                <a:cubicBezTo>
                  <a:pt x="264" y="148"/>
                  <a:pt x="268" y="150"/>
                  <a:pt x="271" y="153"/>
                </a:cubicBezTo>
                <a:cubicBezTo>
                  <a:pt x="274" y="156"/>
                  <a:pt x="276" y="159"/>
                  <a:pt x="276" y="163"/>
                </a:cubicBezTo>
                <a:cubicBezTo>
                  <a:pt x="276" y="179"/>
                  <a:pt x="276" y="179"/>
                  <a:pt x="276" y="179"/>
                </a:cubicBezTo>
                <a:cubicBezTo>
                  <a:pt x="276" y="186"/>
                  <a:pt x="270" y="192"/>
                  <a:pt x="263" y="192"/>
                </a:cubicBezTo>
                <a:cubicBezTo>
                  <a:pt x="148" y="192"/>
                  <a:pt x="148" y="192"/>
                  <a:pt x="148" y="192"/>
                </a:cubicBezTo>
                <a:cubicBezTo>
                  <a:pt x="141" y="192"/>
                  <a:pt x="135" y="186"/>
                  <a:pt x="135" y="179"/>
                </a:cubicBezTo>
                <a:cubicBezTo>
                  <a:pt x="135" y="163"/>
                  <a:pt x="135" y="163"/>
                  <a:pt x="135" y="163"/>
                </a:cubicBezTo>
                <a:cubicBezTo>
                  <a:pt x="135" y="159"/>
                  <a:pt x="137" y="155"/>
                  <a:pt x="140" y="152"/>
                </a:cubicBezTo>
                <a:cubicBezTo>
                  <a:pt x="143" y="150"/>
                  <a:pt x="147" y="148"/>
                  <a:pt x="150" y="146"/>
                </a:cubicBezTo>
                <a:cubicBezTo>
                  <a:pt x="154" y="144"/>
                  <a:pt x="158" y="142"/>
                  <a:pt x="162" y="141"/>
                </a:cubicBezTo>
                <a:close/>
                <a:moveTo>
                  <a:pt x="205" y="38"/>
                </a:moveTo>
                <a:cubicBezTo>
                  <a:pt x="223" y="38"/>
                  <a:pt x="237" y="50"/>
                  <a:pt x="237" y="75"/>
                </a:cubicBezTo>
                <a:cubicBezTo>
                  <a:pt x="237" y="100"/>
                  <a:pt x="223" y="121"/>
                  <a:pt x="205" y="121"/>
                </a:cubicBezTo>
                <a:cubicBezTo>
                  <a:pt x="188" y="121"/>
                  <a:pt x="173" y="100"/>
                  <a:pt x="173" y="75"/>
                </a:cubicBezTo>
                <a:cubicBezTo>
                  <a:pt x="173" y="50"/>
                  <a:pt x="188" y="38"/>
                  <a:pt x="205" y="3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4" name="Freeform 19"/>
          <p:cNvSpPr>
            <a:spLocks noEditPoints="1"/>
          </p:cNvSpPr>
          <p:nvPr userDrawn="1"/>
        </p:nvSpPr>
        <p:spPr bwMode="auto">
          <a:xfrm>
            <a:off x="6387999" y="2323540"/>
            <a:ext cx="352940" cy="308779"/>
          </a:xfrm>
          <a:custGeom>
            <a:avLst/>
            <a:gdLst>
              <a:gd name="T0" fmla="*/ 27 w 431"/>
              <a:gd name="T1" fmla="*/ 0 h 377"/>
              <a:gd name="T2" fmla="*/ 404 w 431"/>
              <a:gd name="T3" fmla="*/ 0 h 377"/>
              <a:gd name="T4" fmla="*/ 431 w 431"/>
              <a:gd name="T5" fmla="*/ 27 h 377"/>
              <a:gd name="T6" fmla="*/ 431 w 431"/>
              <a:gd name="T7" fmla="*/ 350 h 377"/>
              <a:gd name="T8" fmla="*/ 404 w 431"/>
              <a:gd name="T9" fmla="*/ 377 h 377"/>
              <a:gd name="T10" fmla="*/ 27 w 431"/>
              <a:gd name="T11" fmla="*/ 377 h 377"/>
              <a:gd name="T12" fmla="*/ 0 w 431"/>
              <a:gd name="T13" fmla="*/ 350 h 377"/>
              <a:gd name="T14" fmla="*/ 0 w 431"/>
              <a:gd name="T15" fmla="*/ 27 h 377"/>
              <a:gd name="T16" fmla="*/ 27 w 431"/>
              <a:gd name="T17" fmla="*/ 0 h 377"/>
              <a:gd name="T18" fmla="*/ 323 w 431"/>
              <a:gd name="T19" fmla="*/ 40 h 377"/>
              <a:gd name="T20" fmla="*/ 309 w 431"/>
              <a:gd name="T21" fmla="*/ 54 h 377"/>
              <a:gd name="T22" fmla="*/ 323 w 431"/>
              <a:gd name="T23" fmla="*/ 67 h 377"/>
              <a:gd name="T24" fmla="*/ 336 w 431"/>
              <a:gd name="T25" fmla="*/ 54 h 377"/>
              <a:gd name="T26" fmla="*/ 323 w 431"/>
              <a:gd name="T27" fmla="*/ 40 h 377"/>
              <a:gd name="T28" fmla="*/ 269 w 431"/>
              <a:gd name="T29" fmla="*/ 40 h 377"/>
              <a:gd name="T30" fmla="*/ 256 w 431"/>
              <a:gd name="T31" fmla="*/ 54 h 377"/>
              <a:gd name="T32" fmla="*/ 269 w 431"/>
              <a:gd name="T33" fmla="*/ 67 h 377"/>
              <a:gd name="T34" fmla="*/ 283 w 431"/>
              <a:gd name="T35" fmla="*/ 54 h 377"/>
              <a:gd name="T36" fmla="*/ 269 w 431"/>
              <a:gd name="T37" fmla="*/ 40 h 377"/>
              <a:gd name="T38" fmla="*/ 377 w 431"/>
              <a:gd name="T39" fmla="*/ 40 h 377"/>
              <a:gd name="T40" fmla="*/ 363 w 431"/>
              <a:gd name="T41" fmla="*/ 54 h 377"/>
              <a:gd name="T42" fmla="*/ 377 w 431"/>
              <a:gd name="T43" fmla="*/ 67 h 377"/>
              <a:gd name="T44" fmla="*/ 390 w 431"/>
              <a:gd name="T45" fmla="*/ 54 h 377"/>
              <a:gd name="T46" fmla="*/ 377 w 431"/>
              <a:gd name="T47" fmla="*/ 40 h 377"/>
              <a:gd name="T48" fmla="*/ 390 w 431"/>
              <a:gd name="T49" fmla="*/ 107 h 377"/>
              <a:gd name="T50" fmla="*/ 40 w 431"/>
              <a:gd name="T51" fmla="*/ 107 h 377"/>
              <a:gd name="T52" fmla="*/ 40 w 431"/>
              <a:gd name="T53" fmla="*/ 336 h 377"/>
              <a:gd name="T54" fmla="*/ 390 w 431"/>
              <a:gd name="T55" fmla="*/ 336 h 377"/>
              <a:gd name="T56" fmla="*/ 390 w 431"/>
              <a:gd name="T57" fmla="*/ 10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1" h="377">
                <a:moveTo>
                  <a:pt x="27" y="0"/>
                </a:moveTo>
                <a:cubicBezTo>
                  <a:pt x="404" y="0"/>
                  <a:pt x="404" y="0"/>
                  <a:pt x="404" y="0"/>
                </a:cubicBezTo>
                <a:cubicBezTo>
                  <a:pt x="418" y="0"/>
                  <a:pt x="431" y="12"/>
                  <a:pt x="431" y="27"/>
                </a:cubicBezTo>
                <a:cubicBezTo>
                  <a:pt x="431" y="350"/>
                  <a:pt x="431" y="350"/>
                  <a:pt x="431" y="350"/>
                </a:cubicBezTo>
                <a:cubicBezTo>
                  <a:pt x="431" y="365"/>
                  <a:pt x="418" y="377"/>
                  <a:pt x="404" y="377"/>
                </a:cubicBezTo>
                <a:cubicBezTo>
                  <a:pt x="27" y="377"/>
                  <a:pt x="27" y="377"/>
                  <a:pt x="27" y="377"/>
                </a:cubicBezTo>
                <a:cubicBezTo>
                  <a:pt x="12" y="377"/>
                  <a:pt x="0" y="365"/>
                  <a:pt x="0" y="350"/>
                </a:cubicBezTo>
                <a:cubicBezTo>
                  <a:pt x="0" y="27"/>
                  <a:pt x="0" y="27"/>
                  <a:pt x="0" y="27"/>
                </a:cubicBezTo>
                <a:cubicBezTo>
                  <a:pt x="0" y="12"/>
                  <a:pt x="12" y="0"/>
                  <a:pt x="27" y="0"/>
                </a:cubicBezTo>
                <a:close/>
                <a:moveTo>
                  <a:pt x="323" y="40"/>
                </a:moveTo>
                <a:cubicBezTo>
                  <a:pt x="315" y="40"/>
                  <a:pt x="309" y="46"/>
                  <a:pt x="309" y="54"/>
                </a:cubicBezTo>
                <a:cubicBezTo>
                  <a:pt x="309" y="61"/>
                  <a:pt x="315" y="67"/>
                  <a:pt x="323" y="67"/>
                </a:cubicBezTo>
                <a:cubicBezTo>
                  <a:pt x="330" y="67"/>
                  <a:pt x="336" y="61"/>
                  <a:pt x="336" y="54"/>
                </a:cubicBezTo>
                <a:cubicBezTo>
                  <a:pt x="336" y="46"/>
                  <a:pt x="330" y="40"/>
                  <a:pt x="323" y="40"/>
                </a:cubicBezTo>
                <a:close/>
                <a:moveTo>
                  <a:pt x="269" y="40"/>
                </a:moveTo>
                <a:cubicBezTo>
                  <a:pt x="262" y="40"/>
                  <a:pt x="256" y="46"/>
                  <a:pt x="256" y="54"/>
                </a:cubicBezTo>
                <a:cubicBezTo>
                  <a:pt x="256" y="61"/>
                  <a:pt x="262" y="67"/>
                  <a:pt x="269" y="67"/>
                </a:cubicBezTo>
                <a:cubicBezTo>
                  <a:pt x="277" y="67"/>
                  <a:pt x="283" y="61"/>
                  <a:pt x="283" y="54"/>
                </a:cubicBezTo>
                <a:cubicBezTo>
                  <a:pt x="283" y="46"/>
                  <a:pt x="277" y="40"/>
                  <a:pt x="269" y="40"/>
                </a:cubicBezTo>
                <a:close/>
                <a:moveTo>
                  <a:pt x="377" y="40"/>
                </a:moveTo>
                <a:cubicBezTo>
                  <a:pt x="369" y="40"/>
                  <a:pt x="363" y="46"/>
                  <a:pt x="363" y="54"/>
                </a:cubicBezTo>
                <a:cubicBezTo>
                  <a:pt x="363" y="61"/>
                  <a:pt x="369" y="67"/>
                  <a:pt x="377" y="67"/>
                </a:cubicBezTo>
                <a:cubicBezTo>
                  <a:pt x="384" y="67"/>
                  <a:pt x="390" y="61"/>
                  <a:pt x="390" y="54"/>
                </a:cubicBezTo>
                <a:cubicBezTo>
                  <a:pt x="390" y="46"/>
                  <a:pt x="384" y="40"/>
                  <a:pt x="377" y="40"/>
                </a:cubicBezTo>
                <a:close/>
                <a:moveTo>
                  <a:pt x="390" y="107"/>
                </a:moveTo>
                <a:cubicBezTo>
                  <a:pt x="40" y="107"/>
                  <a:pt x="40" y="107"/>
                  <a:pt x="40" y="107"/>
                </a:cubicBezTo>
                <a:cubicBezTo>
                  <a:pt x="40" y="336"/>
                  <a:pt x="40" y="336"/>
                  <a:pt x="40" y="336"/>
                </a:cubicBezTo>
                <a:cubicBezTo>
                  <a:pt x="390" y="336"/>
                  <a:pt x="390" y="336"/>
                  <a:pt x="390" y="336"/>
                </a:cubicBezTo>
                <a:lnTo>
                  <a:pt x="390" y="10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5" name="Freeform 31"/>
          <p:cNvSpPr>
            <a:spLocks noEditPoints="1"/>
          </p:cNvSpPr>
          <p:nvPr userDrawn="1"/>
        </p:nvSpPr>
        <p:spPr bwMode="auto">
          <a:xfrm>
            <a:off x="6461205" y="3153939"/>
            <a:ext cx="206528" cy="330628"/>
          </a:xfrm>
          <a:custGeom>
            <a:avLst/>
            <a:gdLst>
              <a:gd name="T0" fmla="*/ 0 w 276"/>
              <a:gd name="T1" fmla="*/ 415 h 442"/>
              <a:gd name="T2" fmla="*/ 0 w 276"/>
              <a:gd name="T3" fmla="*/ 56 h 442"/>
              <a:gd name="T4" fmla="*/ 28 w 276"/>
              <a:gd name="T5" fmla="*/ 28 h 442"/>
              <a:gd name="T6" fmla="*/ 83 w 276"/>
              <a:gd name="T7" fmla="*/ 28 h 442"/>
              <a:gd name="T8" fmla="*/ 83 w 276"/>
              <a:gd name="T9" fmla="*/ 14 h 442"/>
              <a:gd name="T10" fmla="*/ 97 w 276"/>
              <a:gd name="T11" fmla="*/ 0 h 442"/>
              <a:gd name="T12" fmla="*/ 180 w 276"/>
              <a:gd name="T13" fmla="*/ 0 h 442"/>
              <a:gd name="T14" fmla="*/ 194 w 276"/>
              <a:gd name="T15" fmla="*/ 14 h 442"/>
              <a:gd name="T16" fmla="*/ 194 w 276"/>
              <a:gd name="T17" fmla="*/ 28 h 442"/>
              <a:gd name="T18" fmla="*/ 249 w 276"/>
              <a:gd name="T19" fmla="*/ 28 h 442"/>
              <a:gd name="T20" fmla="*/ 276 w 276"/>
              <a:gd name="T21" fmla="*/ 56 h 442"/>
              <a:gd name="T22" fmla="*/ 276 w 276"/>
              <a:gd name="T23" fmla="*/ 415 h 442"/>
              <a:gd name="T24" fmla="*/ 249 w 276"/>
              <a:gd name="T25" fmla="*/ 442 h 442"/>
              <a:gd name="T26" fmla="*/ 28 w 276"/>
              <a:gd name="T27" fmla="*/ 442 h 442"/>
              <a:gd name="T28" fmla="*/ 0 w 276"/>
              <a:gd name="T29" fmla="*/ 415 h 442"/>
              <a:gd name="T30" fmla="*/ 42 w 276"/>
              <a:gd name="T31" fmla="*/ 138 h 442"/>
              <a:gd name="T32" fmla="*/ 55 w 276"/>
              <a:gd name="T33" fmla="*/ 152 h 442"/>
              <a:gd name="T34" fmla="*/ 221 w 276"/>
              <a:gd name="T35" fmla="*/ 152 h 442"/>
              <a:gd name="T36" fmla="*/ 235 w 276"/>
              <a:gd name="T37" fmla="*/ 138 h 442"/>
              <a:gd name="T38" fmla="*/ 235 w 276"/>
              <a:gd name="T39" fmla="*/ 83 h 442"/>
              <a:gd name="T40" fmla="*/ 221 w 276"/>
              <a:gd name="T41" fmla="*/ 69 h 442"/>
              <a:gd name="T42" fmla="*/ 55 w 276"/>
              <a:gd name="T43" fmla="*/ 69 h 442"/>
              <a:gd name="T44" fmla="*/ 42 w 276"/>
              <a:gd name="T45" fmla="*/ 83 h 442"/>
              <a:gd name="T46" fmla="*/ 42 w 276"/>
              <a:gd name="T47" fmla="*/ 138 h 442"/>
              <a:gd name="T48" fmla="*/ 42 w 276"/>
              <a:gd name="T49" fmla="*/ 263 h 442"/>
              <a:gd name="T50" fmla="*/ 55 w 276"/>
              <a:gd name="T51" fmla="*/ 277 h 442"/>
              <a:gd name="T52" fmla="*/ 221 w 276"/>
              <a:gd name="T53" fmla="*/ 277 h 442"/>
              <a:gd name="T54" fmla="*/ 235 w 276"/>
              <a:gd name="T55" fmla="*/ 263 h 442"/>
              <a:gd name="T56" fmla="*/ 235 w 276"/>
              <a:gd name="T57" fmla="*/ 208 h 442"/>
              <a:gd name="T58" fmla="*/ 221 w 276"/>
              <a:gd name="T59" fmla="*/ 194 h 442"/>
              <a:gd name="T60" fmla="*/ 55 w 276"/>
              <a:gd name="T61" fmla="*/ 194 h 442"/>
              <a:gd name="T62" fmla="*/ 42 w 276"/>
              <a:gd name="T63" fmla="*/ 208 h 442"/>
              <a:gd name="T64" fmla="*/ 42 w 276"/>
              <a:gd name="T65" fmla="*/ 263 h 442"/>
              <a:gd name="T66" fmla="*/ 42 w 276"/>
              <a:gd name="T67" fmla="*/ 387 h 442"/>
              <a:gd name="T68" fmla="*/ 55 w 276"/>
              <a:gd name="T69" fmla="*/ 401 h 442"/>
              <a:gd name="T70" fmla="*/ 221 w 276"/>
              <a:gd name="T71" fmla="*/ 401 h 442"/>
              <a:gd name="T72" fmla="*/ 235 w 276"/>
              <a:gd name="T73" fmla="*/ 387 h 442"/>
              <a:gd name="T74" fmla="*/ 235 w 276"/>
              <a:gd name="T75" fmla="*/ 332 h 442"/>
              <a:gd name="T76" fmla="*/ 221 w 276"/>
              <a:gd name="T77" fmla="*/ 318 h 442"/>
              <a:gd name="T78" fmla="*/ 55 w 276"/>
              <a:gd name="T79" fmla="*/ 318 h 442"/>
              <a:gd name="T80" fmla="*/ 42 w 276"/>
              <a:gd name="T81" fmla="*/ 332 h 442"/>
              <a:gd name="T82" fmla="*/ 42 w 276"/>
              <a:gd name="T83" fmla="*/ 387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6" h="442">
                <a:moveTo>
                  <a:pt x="0" y="415"/>
                </a:moveTo>
                <a:cubicBezTo>
                  <a:pt x="0" y="56"/>
                  <a:pt x="0" y="56"/>
                  <a:pt x="0" y="56"/>
                </a:cubicBezTo>
                <a:cubicBezTo>
                  <a:pt x="0" y="40"/>
                  <a:pt x="13" y="28"/>
                  <a:pt x="28" y="28"/>
                </a:cubicBezTo>
                <a:cubicBezTo>
                  <a:pt x="83" y="28"/>
                  <a:pt x="83" y="28"/>
                  <a:pt x="83" y="28"/>
                </a:cubicBezTo>
                <a:cubicBezTo>
                  <a:pt x="83" y="14"/>
                  <a:pt x="83" y="14"/>
                  <a:pt x="83" y="14"/>
                </a:cubicBezTo>
                <a:cubicBezTo>
                  <a:pt x="83" y="7"/>
                  <a:pt x="89" y="0"/>
                  <a:pt x="97" y="0"/>
                </a:cubicBezTo>
                <a:cubicBezTo>
                  <a:pt x="180" y="0"/>
                  <a:pt x="180" y="0"/>
                  <a:pt x="180" y="0"/>
                </a:cubicBezTo>
                <a:cubicBezTo>
                  <a:pt x="187" y="0"/>
                  <a:pt x="194" y="7"/>
                  <a:pt x="194" y="14"/>
                </a:cubicBezTo>
                <a:cubicBezTo>
                  <a:pt x="194" y="28"/>
                  <a:pt x="194" y="28"/>
                  <a:pt x="194" y="28"/>
                </a:cubicBezTo>
                <a:cubicBezTo>
                  <a:pt x="249" y="28"/>
                  <a:pt x="249" y="28"/>
                  <a:pt x="249" y="28"/>
                </a:cubicBezTo>
                <a:cubicBezTo>
                  <a:pt x="264" y="28"/>
                  <a:pt x="276" y="40"/>
                  <a:pt x="276" y="56"/>
                </a:cubicBezTo>
                <a:cubicBezTo>
                  <a:pt x="276" y="415"/>
                  <a:pt x="276" y="415"/>
                  <a:pt x="276" y="415"/>
                </a:cubicBezTo>
                <a:cubicBezTo>
                  <a:pt x="276" y="430"/>
                  <a:pt x="264" y="442"/>
                  <a:pt x="249" y="442"/>
                </a:cubicBezTo>
                <a:cubicBezTo>
                  <a:pt x="28" y="442"/>
                  <a:pt x="28" y="442"/>
                  <a:pt x="28" y="442"/>
                </a:cubicBezTo>
                <a:cubicBezTo>
                  <a:pt x="13" y="442"/>
                  <a:pt x="0" y="430"/>
                  <a:pt x="0" y="415"/>
                </a:cubicBezTo>
                <a:close/>
                <a:moveTo>
                  <a:pt x="42" y="138"/>
                </a:moveTo>
                <a:cubicBezTo>
                  <a:pt x="42" y="146"/>
                  <a:pt x="48" y="152"/>
                  <a:pt x="55" y="152"/>
                </a:cubicBezTo>
                <a:cubicBezTo>
                  <a:pt x="221" y="152"/>
                  <a:pt x="221" y="152"/>
                  <a:pt x="221" y="152"/>
                </a:cubicBezTo>
                <a:cubicBezTo>
                  <a:pt x="229" y="152"/>
                  <a:pt x="235" y="146"/>
                  <a:pt x="235" y="138"/>
                </a:cubicBezTo>
                <a:cubicBezTo>
                  <a:pt x="235" y="83"/>
                  <a:pt x="235" y="83"/>
                  <a:pt x="235" y="83"/>
                </a:cubicBezTo>
                <a:cubicBezTo>
                  <a:pt x="235" y="76"/>
                  <a:pt x="229" y="69"/>
                  <a:pt x="221" y="69"/>
                </a:cubicBezTo>
                <a:cubicBezTo>
                  <a:pt x="55" y="69"/>
                  <a:pt x="55" y="69"/>
                  <a:pt x="55" y="69"/>
                </a:cubicBezTo>
                <a:cubicBezTo>
                  <a:pt x="48" y="69"/>
                  <a:pt x="42" y="76"/>
                  <a:pt x="42" y="83"/>
                </a:cubicBezTo>
                <a:cubicBezTo>
                  <a:pt x="42" y="138"/>
                  <a:pt x="42" y="138"/>
                  <a:pt x="42" y="138"/>
                </a:cubicBezTo>
                <a:close/>
                <a:moveTo>
                  <a:pt x="42" y="263"/>
                </a:moveTo>
                <a:cubicBezTo>
                  <a:pt x="42" y="270"/>
                  <a:pt x="48" y="277"/>
                  <a:pt x="55" y="277"/>
                </a:cubicBezTo>
                <a:cubicBezTo>
                  <a:pt x="221" y="277"/>
                  <a:pt x="221" y="277"/>
                  <a:pt x="221" y="277"/>
                </a:cubicBezTo>
                <a:cubicBezTo>
                  <a:pt x="229" y="277"/>
                  <a:pt x="235" y="270"/>
                  <a:pt x="235" y="263"/>
                </a:cubicBezTo>
                <a:cubicBezTo>
                  <a:pt x="235" y="208"/>
                  <a:pt x="235" y="208"/>
                  <a:pt x="235" y="208"/>
                </a:cubicBezTo>
                <a:cubicBezTo>
                  <a:pt x="235" y="200"/>
                  <a:pt x="229" y="194"/>
                  <a:pt x="221" y="194"/>
                </a:cubicBezTo>
                <a:cubicBezTo>
                  <a:pt x="55" y="194"/>
                  <a:pt x="55" y="194"/>
                  <a:pt x="55" y="194"/>
                </a:cubicBezTo>
                <a:cubicBezTo>
                  <a:pt x="48" y="194"/>
                  <a:pt x="42" y="200"/>
                  <a:pt x="42" y="208"/>
                </a:cubicBezTo>
                <a:cubicBezTo>
                  <a:pt x="42" y="263"/>
                  <a:pt x="42" y="263"/>
                  <a:pt x="42" y="263"/>
                </a:cubicBezTo>
                <a:close/>
                <a:moveTo>
                  <a:pt x="42" y="387"/>
                </a:moveTo>
                <a:cubicBezTo>
                  <a:pt x="42" y="395"/>
                  <a:pt x="48" y="401"/>
                  <a:pt x="55" y="401"/>
                </a:cubicBezTo>
                <a:cubicBezTo>
                  <a:pt x="221" y="401"/>
                  <a:pt x="221" y="401"/>
                  <a:pt x="221" y="401"/>
                </a:cubicBezTo>
                <a:cubicBezTo>
                  <a:pt x="229" y="401"/>
                  <a:pt x="235" y="395"/>
                  <a:pt x="235" y="387"/>
                </a:cubicBezTo>
                <a:cubicBezTo>
                  <a:pt x="235" y="332"/>
                  <a:pt x="235" y="332"/>
                  <a:pt x="235" y="332"/>
                </a:cubicBezTo>
                <a:cubicBezTo>
                  <a:pt x="235" y="324"/>
                  <a:pt x="229" y="318"/>
                  <a:pt x="221" y="318"/>
                </a:cubicBezTo>
                <a:cubicBezTo>
                  <a:pt x="55" y="318"/>
                  <a:pt x="55" y="318"/>
                  <a:pt x="55" y="318"/>
                </a:cubicBezTo>
                <a:cubicBezTo>
                  <a:pt x="48" y="318"/>
                  <a:pt x="42" y="324"/>
                  <a:pt x="42" y="332"/>
                </a:cubicBezTo>
                <a:lnTo>
                  <a:pt x="42" y="38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6" name="Freeform 19"/>
          <p:cNvSpPr>
            <a:spLocks noEditPoints="1"/>
          </p:cNvSpPr>
          <p:nvPr userDrawn="1"/>
        </p:nvSpPr>
        <p:spPr bwMode="auto">
          <a:xfrm>
            <a:off x="6402866" y="5896605"/>
            <a:ext cx="323206" cy="324121"/>
          </a:xfrm>
          <a:custGeom>
            <a:avLst/>
            <a:gdLst>
              <a:gd name="T0" fmla="*/ 213 w 427"/>
              <a:gd name="T1" fmla="*/ 0 h 428"/>
              <a:gd name="T2" fmla="*/ 0 w 427"/>
              <a:gd name="T3" fmla="*/ 214 h 428"/>
              <a:gd name="T4" fmla="*/ 213 w 427"/>
              <a:gd name="T5" fmla="*/ 428 h 428"/>
              <a:gd name="T6" fmla="*/ 427 w 427"/>
              <a:gd name="T7" fmla="*/ 214 h 428"/>
              <a:gd name="T8" fmla="*/ 213 w 427"/>
              <a:gd name="T9" fmla="*/ 0 h 428"/>
              <a:gd name="T10" fmla="*/ 347 w 427"/>
              <a:gd name="T11" fmla="*/ 214 h 428"/>
              <a:gd name="T12" fmla="*/ 320 w 427"/>
              <a:gd name="T13" fmla="*/ 241 h 428"/>
              <a:gd name="T14" fmla="*/ 106 w 427"/>
              <a:gd name="T15" fmla="*/ 241 h 428"/>
              <a:gd name="T16" fmla="*/ 80 w 427"/>
              <a:gd name="T17" fmla="*/ 214 h 428"/>
              <a:gd name="T18" fmla="*/ 106 w 427"/>
              <a:gd name="T19" fmla="*/ 187 h 428"/>
              <a:gd name="T20" fmla="*/ 320 w 427"/>
              <a:gd name="T21" fmla="*/ 187 h 428"/>
              <a:gd name="T22" fmla="*/ 347 w 427"/>
              <a:gd name="T23" fmla="*/ 214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8">
                <a:moveTo>
                  <a:pt x="213" y="0"/>
                </a:moveTo>
                <a:cubicBezTo>
                  <a:pt x="95" y="0"/>
                  <a:pt x="0" y="96"/>
                  <a:pt x="0" y="214"/>
                </a:cubicBezTo>
                <a:cubicBezTo>
                  <a:pt x="0" y="332"/>
                  <a:pt x="95" y="428"/>
                  <a:pt x="213" y="428"/>
                </a:cubicBezTo>
                <a:cubicBezTo>
                  <a:pt x="331" y="428"/>
                  <a:pt x="427" y="332"/>
                  <a:pt x="427" y="214"/>
                </a:cubicBezTo>
                <a:cubicBezTo>
                  <a:pt x="427" y="96"/>
                  <a:pt x="331" y="0"/>
                  <a:pt x="213" y="0"/>
                </a:cubicBezTo>
                <a:close/>
                <a:moveTo>
                  <a:pt x="347" y="214"/>
                </a:moveTo>
                <a:cubicBezTo>
                  <a:pt x="347" y="229"/>
                  <a:pt x="335" y="241"/>
                  <a:pt x="320" y="241"/>
                </a:cubicBezTo>
                <a:cubicBezTo>
                  <a:pt x="106" y="241"/>
                  <a:pt x="106" y="241"/>
                  <a:pt x="106" y="241"/>
                </a:cubicBezTo>
                <a:cubicBezTo>
                  <a:pt x="92" y="241"/>
                  <a:pt x="80" y="229"/>
                  <a:pt x="80" y="214"/>
                </a:cubicBezTo>
                <a:cubicBezTo>
                  <a:pt x="80" y="200"/>
                  <a:pt x="92" y="187"/>
                  <a:pt x="106" y="187"/>
                </a:cubicBezTo>
                <a:cubicBezTo>
                  <a:pt x="320" y="187"/>
                  <a:pt x="320" y="187"/>
                  <a:pt x="320" y="187"/>
                </a:cubicBezTo>
                <a:cubicBezTo>
                  <a:pt x="335" y="187"/>
                  <a:pt x="347" y="199"/>
                  <a:pt x="347" y="21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7" name="Freeform 31"/>
          <p:cNvSpPr>
            <a:spLocks noEditPoints="1"/>
          </p:cNvSpPr>
          <p:nvPr userDrawn="1"/>
        </p:nvSpPr>
        <p:spPr bwMode="auto">
          <a:xfrm>
            <a:off x="6358079" y="3983475"/>
            <a:ext cx="412780" cy="387817"/>
          </a:xfrm>
          <a:custGeom>
            <a:avLst/>
            <a:gdLst>
              <a:gd name="T0" fmla="*/ 212 w 424"/>
              <a:gd name="T1" fmla="*/ 73 h 398"/>
              <a:gd name="T2" fmla="*/ 46 w 424"/>
              <a:gd name="T3" fmla="*/ 239 h 398"/>
              <a:gd name="T4" fmla="*/ 46 w 424"/>
              <a:gd name="T5" fmla="*/ 371 h 398"/>
              <a:gd name="T6" fmla="*/ 73 w 424"/>
              <a:gd name="T7" fmla="*/ 398 h 398"/>
              <a:gd name="T8" fmla="*/ 172 w 424"/>
              <a:gd name="T9" fmla="*/ 398 h 398"/>
              <a:gd name="T10" fmla="*/ 172 w 424"/>
              <a:gd name="T11" fmla="*/ 285 h 398"/>
              <a:gd name="T12" fmla="*/ 186 w 424"/>
              <a:gd name="T13" fmla="*/ 272 h 398"/>
              <a:gd name="T14" fmla="*/ 239 w 424"/>
              <a:gd name="T15" fmla="*/ 272 h 398"/>
              <a:gd name="T16" fmla="*/ 252 w 424"/>
              <a:gd name="T17" fmla="*/ 285 h 398"/>
              <a:gd name="T18" fmla="*/ 252 w 424"/>
              <a:gd name="T19" fmla="*/ 398 h 398"/>
              <a:gd name="T20" fmla="*/ 351 w 424"/>
              <a:gd name="T21" fmla="*/ 398 h 398"/>
              <a:gd name="T22" fmla="*/ 378 w 424"/>
              <a:gd name="T23" fmla="*/ 371 h 398"/>
              <a:gd name="T24" fmla="*/ 378 w 424"/>
              <a:gd name="T25" fmla="*/ 239 h 398"/>
              <a:gd name="T26" fmla="*/ 212 w 424"/>
              <a:gd name="T27" fmla="*/ 73 h 398"/>
              <a:gd name="T28" fmla="*/ 226 w 424"/>
              <a:gd name="T29" fmla="*/ 6 h 398"/>
              <a:gd name="T30" fmla="*/ 418 w 424"/>
              <a:gd name="T31" fmla="*/ 198 h 398"/>
              <a:gd name="T32" fmla="*/ 424 w 424"/>
              <a:gd name="T33" fmla="*/ 212 h 398"/>
              <a:gd name="T34" fmla="*/ 404 w 424"/>
              <a:gd name="T35" fmla="*/ 232 h 398"/>
              <a:gd name="T36" fmla="*/ 390 w 424"/>
              <a:gd name="T37" fmla="*/ 226 h 398"/>
              <a:gd name="T38" fmla="*/ 212 w 424"/>
              <a:gd name="T39" fmla="*/ 48 h 398"/>
              <a:gd name="T40" fmla="*/ 34 w 424"/>
              <a:gd name="T41" fmla="*/ 226 h 398"/>
              <a:gd name="T42" fmla="*/ 20 w 424"/>
              <a:gd name="T43" fmla="*/ 232 h 398"/>
              <a:gd name="T44" fmla="*/ 0 w 424"/>
              <a:gd name="T45" fmla="*/ 212 h 398"/>
              <a:gd name="T46" fmla="*/ 6 w 424"/>
              <a:gd name="T47" fmla="*/ 198 h 398"/>
              <a:gd name="T48" fmla="*/ 198 w 424"/>
              <a:gd name="T49" fmla="*/ 6 h 398"/>
              <a:gd name="T50" fmla="*/ 212 w 424"/>
              <a:gd name="T51" fmla="*/ 0 h 398"/>
              <a:gd name="T52" fmla="*/ 226 w 424"/>
              <a:gd name="T53" fmla="*/ 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4" h="398">
                <a:moveTo>
                  <a:pt x="212" y="73"/>
                </a:moveTo>
                <a:cubicBezTo>
                  <a:pt x="46" y="239"/>
                  <a:pt x="46" y="239"/>
                  <a:pt x="46" y="239"/>
                </a:cubicBezTo>
                <a:cubicBezTo>
                  <a:pt x="46" y="371"/>
                  <a:pt x="46" y="371"/>
                  <a:pt x="46" y="371"/>
                </a:cubicBezTo>
                <a:cubicBezTo>
                  <a:pt x="46" y="386"/>
                  <a:pt x="58" y="398"/>
                  <a:pt x="73" y="398"/>
                </a:cubicBezTo>
                <a:cubicBezTo>
                  <a:pt x="172" y="398"/>
                  <a:pt x="172" y="398"/>
                  <a:pt x="172" y="398"/>
                </a:cubicBezTo>
                <a:cubicBezTo>
                  <a:pt x="172" y="285"/>
                  <a:pt x="172" y="285"/>
                  <a:pt x="172" y="285"/>
                </a:cubicBezTo>
                <a:cubicBezTo>
                  <a:pt x="172" y="278"/>
                  <a:pt x="178" y="272"/>
                  <a:pt x="186" y="272"/>
                </a:cubicBezTo>
                <a:cubicBezTo>
                  <a:pt x="239" y="272"/>
                  <a:pt x="239" y="272"/>
                  <a:pt x="239" y="272"/>
                </a:cubicBezTo>
                <a:cubicBezTo>
                  <a:pt x="246" y="272"/>
                  <a:pt x="252" y="278"/>
                  <a:pt x="252" y="285"/>
                </a:cubicBezTo>
                <a:cubicBezTo>
                  <a:pt x="252" y="398"/>
                  <a:pt x="252" y="398"/>
                  <a:pt x="252" y="398"/>
                </a:cubicBezTo>
                <a:cubicBezTo>
                  <a:pt x="351" y="398"/>
                  <a:pt x="351" y="398"/>
                  <a:pt x="351" y="398"/>
                </a:cubicBezTo>
                <a:cubicBezTo>
                  <a:pt x="366" y="398"/>
                  <a:pt x="378" y="386"/>
                  <a:pt x="378" y="371"/>
                </a:cubicBezTo>
                <a:cubicBezTo>
                  <a:pt x="378" y="239"/>
                  <a:pt x="378" y="239"/>
                  <a:pt x="378" y="239"/>
                </a:cubicBezTo>
                <a:cubicBezTo>
                  <a:pt x="212" y="73"/>
                  <a:pt x="212" y="73"/>
                  <a:pt x="212" y="73"/>
                </a:cubicBezTo>
                <a:close/>
                <a:moveTo>
                  <a:pt x="226" y="6"/>
                </a:moveTo>
                <a:cubicBezTo>
                  <a:pt x="418" y="198"/>
                  <a:pt x="418" y="198"/>
                  <a:pt x="418" y="198"/>
                </a:cubicBezTo>
                <a:cubicBezTo>
                  <a:pt x="422" y="202"/>
                  <a:pt x="424" y="207"/>
                  <a:pt x="424" y="212"/>
                </a:cubicBezTo>
                <a:cubicBezTo>
                  <a:pt x="424" y="223"/>
                  <a:pt x="415" y="232"/>
                  <a:pt x="404" y="232"/>
                </a:cubicBezTo>
                <a:cubicBezTo>
                  <a:pt x="399" y="232"/>
                  <a:pt x="394" y="230"/>
                  <a:pt x="390" y="226"/>
                </a:cubicBezTo>
                <a:cubicBezTo>
                  <a:pt x="212" y="48"/>
                  <a:pt x="212" y="48"/>
                  <a:pt x="212" y="48"/>
                </a:cubicBezTo>
                <a:cubicBezTo>
                  <a:pt x="34" y="226"/>
                  <a:pt x="34" y="226"/>
                  <a:pt x="34" y="226"/>
                </a:cubicBezTo>
                <a:cubicBezTo>
                  <a:pt x="30" y="230"/>
                  <a:pt x="25" y="232"/>
                  <a:pt x="20" y="232"/>
                </a:cubicBezTo>
                <a:cubicBezTo>
                  <a:pt x="9" y="232"/>
                  <a:pt x="0" y="223"/>
                  <a:pt x="0" y="212"/>
                </a:cubicBezTo>
                <a:cubicBezTo>
                  <a:pt x="0" y="207"/>
                  <a:pt x="2" y="202"/>
                  <a:pt x="6" y="198"/>
                </a:cubicBezTo>
                <a:cubicBezTo>
                  <a:pt x="198" y="6"/>
                  <a:pt x="198" y="6"/>
                  <a:pt x="198" y="6"/>
                </a:cubicBezTo>
                <a:cubicBezTo>
                  <a:pt x="202" y="3"/>
                  <a:pt x="207" y="0"/>
                  <a:pt x="212" y="0"/>
                </a:cubicBezTo>
                <a:cubicBezTo>
                  <a:pt x="218" y="0"/>
                  <a:pt x="223" y="3"/>
                  <a:pt x="226" y="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8" name="Freeform 28"/>
          <p:cNvSpPr>
            <a:spLocks noEditPoints="1"/>
          </p:cNvSpPr>
          <p:nvPr userDrawn="1"/>
        </p:nvSpPr>
        <p:spPr bwMode="auto">
          <a:xfrm>
            <a:off x="8371704" y="4954835"/>
            <a:ext cx="339284" cy="339284"/>
          </a:xfrm>
          <a:custGeom>
            <a:avLst/>
            <a:gdLst>
              <a:gd name="T0" fmla="*/ 109 w 429"/>
              <a:gd name="T1" fmla="*/ 405 h 429"/>
              <a:gd name="T2" fmla="*/ 282 w 429"/>
              <a:gd name="T3" fmla="*/ 207 h 429"/>
              <a:gd name="T4" fmla="*/ 322 w 429"/>
              <a:gd name="T5" fmla="*/ 214 h 429"/>
              <a:gd name="T6" fmla="*/ 397 w 429"/>
              <a:gd name="T7" fmla="*/ 183 h 429"/>
              <a:gd name="T8" fmla="*/ 429 w 429"/>
              <a:gd name="T9" fmla="*/ 107 h 429"/>
              <a:gd name="T10" fmla="*/ 426 w 429"/>
              <a:gd name="T11" fmla="*/ 85 h 429"/>
              <a:gd name="T12" fmla="*/ 411 w 429"/>
              <a:gd name="T13" fmla="*/ 75 h 429"/>
              <a:gd name="T14" fmla="*/ 404 w 429"/>
              <a:gd name="T15" fmla="*/ 79 h 429"/>
              <a:gd name="T16" fmla="*/ 362 w 429"/>
              <a:gd name="T17" fmla="*/ 121 h 429"/>
              <a:gd name="T18" fmla="*/ 308 w 429"/>
              <a:gd name="T19" fmla="*/ 67 h 429"/>
              <a:gd name="T20" fmla="*/ 350 w 429"/>
              <a:gd name="T21" fmla="*/ 25 h 429"/>
              <a:gd name="T22" fmla="*/ 350 w 429"/>
              <a:gd name="T23" fmla="*/ 6 h 429"/>
              <a:gd name="T24" fmla="*/ 322 w 429"/>
              <a:gd name="T25" fmla="*/ 0 h 429"/>
              <a:gd name="T26" fmla="*/ 302 w 429"/>
              <a:gd name="T27" fmla="*/ 2 h 429"/>
              <a:gd name="T28" fmla="*/ 246 w 429"/>
              <a:gd name="T29" fmla="*/ 32 h 429"/>
              <a:gd name="T30" fmla="*/ 215 w 429"/>
              <a:gd name="T31" fmla="*/ 107 h 429"/>
              <a:gd name="T32" fmla="*/ 222 w 429"/>
              <a:gd name="T33" fmla="*/ 147 h 429"/>
              <a:gd name="T34" fmla="*/ 24 w 429"/>
              <a:gd name="T35" fmla="*/ 321 h 429"/>
              <a:gd name="T36" fmla="*/ 18 w 429"/>
              <a:gd name="T37" fmla="*/ 326 h 429"/>
              <a:gd name="T38" fmla="*/ 0 w 429"/>
              <a:gd name="T39" fmla="*/ 368 h 429"/>
              <a:gd name="T40" fmla="*/ 18 w 429"/>
              <a:gd name="T41" fmla="*/ 411 h 429"/>
              <a:gd name="T42" fmla="*/ 61 w 429"/>
              <a:gd name="T43" fmla="*/ 429 h 429"/>
              <a:gd name="T44" fmla="*/ 103 w 429"/>
              <a:gd name="T45" fmla="*/ 411 h 429"/>
              <a:gd name="T46" fmla="*/ 109 w 429"/>
              <a:gd name="T47" fmla="*/ 405 h 429"/>
              <a:gd name="T48" fmla="*/ 61 w 429"/>
              <a:gd name="T49" fmla="*/ 348 h 429"/>
              <a:gd name="T50" fmla="*/ 75 w 429"/>
              <a:gd name="T51" fmla="*/ 354 h 429"/>
              <a:gd name="T52" fmla="*/ 81 w 429"/>
              <a:gd name="T53" fmla="*/ 368 h 429"/>
              <a:gd name="T54" fmla="*/ 75 w 429"/>
              <a:gd name="T55" fmla="*/ 383 h 429"/>
              <a:gd name="T56" fmla="*/ 61 w 429"/>
              <a:gd name="T57" fmla="*/ 388 h 429"/>
              <a:gd name="T58" fmla="*/ 46 w 429"/>
              <a:gd name="T59" fmla="*/ 383 h 429"/>
              <a:gd name="T60" fmla="*/ 41 w 429"/>
              <a:gd name="T61" fmla="*/ 368 h 429"/>
              <a:gd name="T62" fmla="*/ 46 w 429"/>
              <a:gd name="T63" fmla="*/ 354 h 429"/>
              <a:gd name="T64" fmla="*/ 61 w 429"/>
              <a:gd name="T65" fmla="*/ 34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429">
                <a:moveTo>
                  <a:pt x="109" y="405"/>
                </a:moveTo>
                <a:cubicBezTo>
                  <a:pt x="282" y="207"/>
                  <a:pt x="282" y="207"/>
                  <a:pt x="282" y="207"/>
                </a:cubicBezTo>
                <a:cubicBezTo>
                  <a:pt x="294" y="212"/>
                  <a:pt x="308" y="214"/>
                  <a:pt x="322" y="214"/>
                </a:cubicBezTo>
                <a:cubicBezTo>
                  <a:pt x="351" y="214"/>
                  <a:pt x="378" y="202"/>
                  <a:pt x="397" y="183"/>
                </a:cubicBezTo>
                <a:cubicBezTo>
                  <a:pt x="417" y="164"/>
                  <a:pt x="429" y="137"/>
                  <a:pt x="429" y="107"/>
                </a:cubicBezTo>
                <a:cubicBezTo>
                  <a:pt x="429" y="100"/>
                  <a:pt x="428" y="93"/>
                  <a:pt x="426" y="85"/>
                </a:cubicBezTo>
                <a:cubicBezTo>
                  <a:pt x="425" y="78"/>
                  <a:pt x="418" y="74"/>
                  <a:pt x="411" y="75"/>
                </a:cubicBezTo>
                <a:cubicBezTo>
                  <a:pt x="408" y="76"/>
                  <a:pt x="406" y="77"/>
                  <a:pt x="404" y="79"/>
                </a:cubicBezTo>
                <a:cubicBezTo>
                  <a:pt x="362" y="121"/>
                  <a:pt x="362" y="121"/>
                  <a:pt x="362" y="121"/>
                </a:cubicBezTo>
                <a:cubicBezTo>
                  <a:pt x="308" y="67"/>
                  <a:pt x="308" y="67"/>
                  <a:pt x="308" y="67"/>
                </a:cubicBezTo>
                <a:cubicBezTo>
                  <a:pt x="350" y="25"/>
                  <a:pt x="350" y="25"/>
                  <a:pt x="350" y="25"/>
                </a:cubicBezTo>
                <a:cubicBezTo>
                  <a:pt x="356" y="20"/>
                  <a:pt x="356" y="11"/>
                  <a:pt x="350" y="6"/>
                </a:cubicBezTo>
                <a:cubicBezTo>
                  <a:pt x="345" y="0"/>
                  <a:pt x="330" y="0"/>
                  <a:pt x="322" y="0"/>
                </a:cubicBezTo>
                <a:cubicBezTo>
                  <a:pt x="317" y="0"/>
                  <a:pt x="308" y="1"/>
                  <a:pt x="302" y="2"/>
                </a:cubicBezTo>
                <a:cubicBezTo>
                  <a:pt x="280" y="6"/>
                  <a:pt x="261" y="17"/>
                  <a:pt x="246" y="32"/>
                </a:cubicBezTo>
                <a:cubicBezTo>
                  <a:pt x="227" y="51"/>
                  <a:pt x="215" y="78"/>
                  <a:pt x="215" y="107"/>
                </a:cubicBezTo>
                <a:cubicBezTo>
                  <a:pt x="215" y="121"/>
                  <a:pt x="217" y="135"/>
                  <a:pt x="222" y="147"/>
                </a:cubicBezTo>
                <a:cubicBezTo>
                  <a:pt x="24" y="321"/>
                  <a:pt x="24" y="321"/>
                  <a:pt x="24" y="321"/>
                </a:cubicBezTo>
                <a:cubicBezTo>
                  <a:pt x="22" y="322"/>
                  <a:pt x="20" y="324"/>
                  <a:pt x="18" y="326"/>
                </a:cubicBezTo>
                <a:cubicBezTo>
                  <a:pt x="7" y="337"/>
                  <a:pt x="0" y="352"/>
                  <a:pt x="0" y="368"/>
                </a:cubicBezTo>
                <a:cubicBezTo>
                  <a:pt x="0" y="385"/>
                  <a:pt x="7" y="400"/>
                  <a:pt x="18" y="411"/>
                </a:cubicBezTo>
                <a:cubicBezTo>
                  <a:pt x="29" y="422"/>
                  <a:pt x="44" y="429"/>
                  <a:pt x="61" y="429"/>
                </a:cubicBezTo>
                <a:cubicBezTo>
                  <a:pt x="77" y="429"/>
                  <a:pt x="92" y="422"/>
                  <a:pt x="103" y="411"/>
                </a:cubicBezTo>
                <a:cubicBezTo>
                  <a:pt x="105" y="409"/>
                  <a:pt x="107" y="407"/>
                  <a:pt x="109" y="405"/>
                </a:cubicBezTo>
                <a:close/>
                <a:moveTo>
                  <a:pt x="61" y="348"/>
                </a:moveTo>
                <a:cubicBezTo>
                  <a:pt x="66" y="348"/>
                  <a:pt x="71" y="351"/>
                  <a:pt x="75" y="354"/>
                </a:cubicBezTo>
                <a:cubicBezTo>
                  <a:pt x="78" y="358"/>
                  <a:pt x="81" y="363"/>
                  <a:pt x="81" y="368"/>
                </a:cubicBezTo>
                <a:cubicBezTo>
                  <a:pt x="81" y="374"/>
                  <a:pt x="78" y="379"/>
                  <a:pt x="75" y="383"/>
                </a:cubicBezTo>
                <a:cubicBezTo>
                  <a:pt x="71" y="386"/>
                  <a:pt x="66" y="388"/>
                  <a:pt x="61" y="388"/>
                </a:cubicBezTo>
                <a:cubicBezTo>
                  <a:pt x="55" y="388"/>
                  <a:pt x="50" y="386"/>
                  <a:pt x="46" y="383"/>
                </a:cubicBezTo>
                <a:cubicBezTo>
                  <a:pt x="43" y="379"/>
                  <a:pt x="41" y="374"/>
                  <a:pt x="41" y="368"/>
                </a:cubicBezTo>
                <a:cubicBezTo>
                  <a:pt x="41" y="363"/>
                  <a:pt x="43" y="358"/>
                  <a:pt x="46" y="354"/>
                </a:cubicBezTo>
                <a:cubicBezTo>
                  <a:pt x="50" y="351"/>
                  <a:pt x="55" y="348"/>
                  <a:pt x="61" y="34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9" name="Freeform 27"/>
          <p:cNvSpPr>
            <a:spLocks noEditPoints="1"/>
          </p:cNvSpPr>
          <p:nvPr userDrawn="1"/>
        </p:nvSpPr>
        <p:spPr bwMode="auto">
          <a:xfrm>
            <a:off x="8370552" y="1471950"/>
            <a:ext cx="341589" cy="340474"/>
          </a:xfrm>
          <a:custGeom>
            <a:avLst/>
            <a:gdLst>
              <a:gd name="T0" fmla="*/ 121 w 430"/>
              <a:gd name="T1" fmla="*/ 0 h 429"/>
              <a:gd name="T2" fmla="*/ 295 w 430"/>
              <a:gd name="T3" fmla="*/ 0 h 429"/>
              <a:gd name="T4" fmla="*/ 322 w 430"/>
              <a:gd name="T5" fmla="*/ 27 h 429"/>
              <a:gd name="T6" fmla="*/ 322 w 430"/>
              <a:gd name="T7" fmla="*/ 41 h 429"/>
              <a:gd name="T8" fmla="*/ 322 w 430"/>
              <a:gd name="T9" fmla="*/ 215 h 429"/>
              <a:gd name="T10" fmla="*/ 295 w 430"/>
              <a:gd name="T11" fmla="*/ 242 h 429"/>
              <a:gd name="T12" fmla="*/ 121 w 430"/>
              <a:gd name="T13" fmla="*/ 242 h 429"/>
              <a:gd name="T14" fmla="*/ 94 w 430"/>
              <a:gd name="T15" fmla="*/ 215 h 429"/>
              <a:gd name="T16" fmla="*/ 94 w 430"/>
              <a:gd name="T17" fmla="*/ 27 h 429"/>
              <a:gd name="T18" fmla="*/ 121 w 430"/>
              <a:gd name="T19" fmla="*/ 0 h 429"/>
              <a:gd name="T20" fmla="*/ 121 w 430"/>
              <a:gd name="T21" fmla="*/ 362 h 429"/>
              <a:gd name="T22" fmla="*/ 295 w 430"/>
              <a:gd name="T23" fmla="*/ 362 h 429"/>
              <a:gd name="T24" fmla="*/ 322 w 430"/>
              <a:gd name="T25" fmla="*/ 389 h 429"/>
              <a:gd name="T26" fmla="*/ 322 w 430"/>
              <a:gd name="T27" fmla="*/ 403 h 429"/>
              <a:gd name="T28" fmla="*/ 295 w 430"/>
              <a:gd name="T29" fmla="*/ 429 h 429"/>
              <a:gd name="T30" fmla="*/ 121 w 430"/>
              <a:gd name="T31" fmla="*/ 429 h 429"/>
              <a:gd name="T32" fmla="*/ 94 w 430"/>
              <a:gd name="T33" fmla="*/ 403 h 429"/>
              <a:gd name="T34" fmla="*/ 94 w 430"/>
              <a:gd name="T35" fmla="*/ 389 h 429"/>
              <a:gd name="T36" fmla="*/ 121 w 430"/>
              <a:gd name="T37" fmla="*/ 362 h 429"/>
              <a:gd name="T38" fmla="*/ 349 w 430"/>
              <a:gd name="T39" fmla="*/ 148 h 429"/>
              <a:gd name="T40" fmla="*/ 349 w 430"/>
              <a:gd name="T41" fmla="*/ 215 h 429"/>
              <a:gd name="T42" fmla="*/ 295 w 430"/>
              <a:gd name="T43" fmla="*/ 268 h 429"/>
              <a:gd name="T44" fmla="*/ 121 w 430"/>
              <a:gd name="T45" fmla="*/ 268 h 429"/>
              <a:gd name="T46" fmla="*/ 67 w 430"/>
              <a:gd name="T47" fmla="*/ 215 h 429"/>
              <a:gd name="T48" fmla="*/ 67 w 430"/>
              <a:gd name="T49" fmla="*/ 148 h 429"/>
              <a:gd name="T50" fmla="*/ 41 w 430"/>
              <a:gd name="T51" fmla="*/ 148 h 429"/>
              <a:gd name="T52" fmla="*/ 0 w 430"/>
              <a:gd name="T53" fmla="*/ 188 h 429"/>
              <a:gd name="T54" fmla="*/ 0 w 430"/>
              <a:gd name="T55" fmla="*/ 362 h 429"/>
              <a:gd name="T56" fmla="*/ 41 w 430"/>
              <a:gd name="T57" fmla="*/ 403 h 429"/>
              <a:gd name="T58" fmla="*/ 67 w 430"/>
              <a:gd name="T59" fmla="*/ 403 h 429"/>
              <a:gd name="T60" fmla="*/ 67 w 430"/>
              <a:gd name="T61" fmla="*/ 389 h 429"/>
              <a:gd name="T62" fmla="*/ 121 w 430"/>
              <a:gd name="T63" fmla="*/ 336 h 429"/>
              <a:gd name="T64" fmla="*/ 295 w 430"/>
              <a:gd name="T65" fmla="*/ 336 h 429"/>
              <a:gd name="T66" fmla="*/ 349 w 430"/>
              <a:gd name="T67" fmla="*/ 389 h 429"/>
              <a:gd name="T68" fmla="*/ 349 w 430"/>
              <a:gd name="T69" fmla="*/ 403 h 429"/>
              <a:gd name="T70" fmla="*/ 389 w 430"/>
              <a:gd name="T71" fmla="*/ 403 h 429"/>
              <a:gd name="T72" fmla="*/ 430 w 430"/>
              <a:gd name="T73" fmla="*/ 362 h 429"/>
              <a:gd name="T74" fmla="*/ 430 w 430"/>
              <a:gd name="T75" fmla="*/ 188 h 429"/>
              <a:gd name="T76" fmla="*/ 389 w 430"/>
              <a:gd name="T77" fmla="*/ 148 h 429"/>
              <a:gd name="T78" fmla="*/ 349 w 430"/>
              <a:gd name="T79" fmla="*/ 148 h 429"/>
              <a:gd name="T80" fmla="*/ 148 w 430"/>
              <a:gd name="T81" fmla="*/ 41 h 429"/>
              <a:gd name="T82" fmla="*/ 135 w 430"/>
              <a:gd name="T83" fmla="*/ 54 h 429"/>
              <a:gd name="T84" fmla="*/ 148 w 430"/>
              <a:gd name="T85" fmla="*/ 67 h 429"/>
              <a:gd name="T86" fmla="*/ 269 w 430"/>
              <a:gd name="T87" fmla="*/ 67 h 429"/>
              <a:gd name="T88" fmla="*/ 282 w 430"/>
              <a:gd name="T89" fmla="*/ 54 h 429"/>
              <a:gd name="T90" fmla="*/ 269 w 430"/>
              <a:gd name="T91" fmla="*/ 41 h 429"/>
              <a:gd name="T92" fmla="*/ 148 w 430"/>
              <a:gd name="T93" fmla="*/ 41 h 429"/>
              <a:gd name="T94" fmla="*/ 148 w 430"/>
              <a:gd name="T95" fmla="*/ 108 h 429"/>
              <a:gd name="T96" fmla="*/ 135 w 430"/>
              <a:gd name="T97" fmla="*/ 121 h 429"/>
              <a:gd name="T98" fmla="*/ 148 w 430"/>
              <a:gd name="T99" fmla="*/ 134 h 429"/>
              <a:gd name="T100" fmla="*/ 269 w 430"/>
              <a:gd name="T101" fmla="*/ 134 h 429"/>
              <a:gd name="T102" fmla="*/ 282 w 430"/>
              <a:gd name="T103" fmla="*/ 121 h 429"/>
              <a:gd name="T104" fmla="*/ 269 w 430"/>
              <a:gd name="T105" fmla="*/ 108 h 429"/>
              <a:gd name="T106" fmla="*/ 148 w 430"/>
              <a:gd name="T107" fmla="*/ 108 h 429"/>
              <a:gd name="T108" fmla="*/ 148 w 430"/>
              <a:gd name="T109" fmla="*/ 175 h 429"/>
              <a:gd name="T110" fmla="*/ 135 w 430"/>
              <a:gd name="T111" fmla="*/ 188 h 429"/>
              <a:gd name="T112" fmla="*/ 148 w 430"/>
              <a:gd name="T113" fmla="*/ 201 h 429"/>
              <a:gd name="T114" fmla="*/ 269 w 430"/>
              <a:gd name="T115" fmla="*/ 201 h 429"/>
              <a:gd name="T116" fmla="*/ 282 w 430"/>
              <a:gd name="T117" fmla="*/ 188 h 429"/>
              <a:gd name="T118" fmla="*/ 269 w 430"/>
              <a:gd name="T119" fmla="*/ 175 h 429"/>
              <a:gd name="T120" fmla="*/ 148 w 430"/>
              <a:gd name="T121" fmla="*/ 17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0" h="429">
                <a:moveTo>
                  <a:pt x="121" y="0"/>
                </a:moveTo>
                <a:cubicBezTo>
                  <a:pt x="295" y="0"/>
                  <a:pt x="295" y="0"/>
                  <a:pt x="295" y="0"/>
                </a:cubicBezTo>
                <a:cubicBezTo>
                  <a:pt x="310" y="0"/>
                  <a:pt x="322" y="12"/>
                  <a:pt x="322" y="27"/>
                </a:cubicBezTo>
                <a:cubicBezTo>
                  <a:pt x="322" y="41"/>
                  <a:pt x="322" y="41"/>
                  <a:pt x="322" y="41"/>
                </a:cubicBezTo>
                <a:cubicBezTo>
                  <a:pt x="322" y="215"/>
                  <a:pt x="322" y="215"/>
                  <a:pt x="322" y="215"/>
                </a:cubicBezTo>
                <a:cubicBezTo>
                  <a:pt x="322" y="230"/>
                  <a:pt x="310" y="242"/>
                  <a:pt x="295" y="242"/>
                </a:cubicBezTo>
                <a:cubicBezTo>
                  <a:pt x="121" y="242"/>
                  <a:pt x="121" y="242"/>
                  <a:pt x="121" y="242"/>
                </a:cubicBezTo>
                <a:cubicBezTo>
                  <a:pt x="106" y="242"/>
                  <a:pt x="94" y="230"/>
                  <a:pt x="94" y="215"/>
                </a:cubicBezTo>
                <a:cubicBezTo>
                  <a:pt x="94" y="27"/>
                  <a:pt x="94" y="27"/>
                  <a:pt x="94" y="27"/>
                </a:cubicBezTo>
                <a:cubicBezTo>
                  <a:pt x="94" y="12"/>
                  <a:pt x="106" y="0"/>
                  <a:pt x="121" y="0"/>
                </a:cubicBezTo>
                <a:close/>
                <a:moveTo>
                  <a:pt x="121" y="362"/>
                </a:moveTo>
                <a:cubicBezTo>
                  <a:pt x="295" y="362"/>
                  <a:pt x="295" y="362"/>
                  <a:pt x="295" y="362"/>
                </a:cubicBezTo>
                <a:cubicBezTo>
                  <a:pt x="310" y="362"/>
                  <a:pt x="322" y="374"/>
                  <a:pt x="322" y="389"/>
                </a:cubicBezTo>
                <a:cubicBezTo>
                  <a:pt x="322" y="403"/>
                  <a:pt x="322" y="403"/>
                  <a:pt x="322" y="403"/>
                </a:cubicBezTo>
                <a:cubicBezTo>
                  <a:pt x="322" y="417"/>
                  <a:pt x="310" y="429"/>
                  <a:pt x="295" y="429"/>
                </a:cubicBezTo>
                <a:cubicBezTo>
                  <a:pt x="121" y="429"/>
                  <a:pt x="121" y="429"/>
                  <a:pt x="121" y="429"/>
                </a:cubicBezTo>
                <a:cubicBezTo>
                  <a:pt x="106" y="429"/>
                  <a:pt x="94" y="417"/>
                  <a:pt x="94" y="403"/>
                </a:cubicBezTo>
                <a:cubicBezTo>
                  <a:pt x="94" y="389"/>
                  <a:pt x="94" y="389"/>
                  <a:pt x="94" y="389"/>
                </a:cubicBezTo>
                <a:cubicBezTo>
                  <a:pt x="94" y="374"/>
                  <a:pt x="106" y="362"/>
                  <a:pt x="121" y="362"/>
                </a:cubicBezTo>
                <a:close/>
                <a:moveTo>
                  <a:pt x="349" y="148"/>
                </a:moveTo>
                <a:cubicBezTo>
                  <a:pt x="349" y="215"/>
                  <a:pt x="349" y="215"/>
                  <a:pt x="349" y="215"/>
                </a:cubicBezTo>
                <a:cubicBezTo>
                  <a:pt x="349" y="244"/>
                  <a:pt x="325" y="268"/>
                  <a:pt x="295" y="268"/>
                </a:cubicBezTo>
                <a:cubicBezTo>
                  <a:pt x="121" y="268"/>
                  <a:pt x="121" y="268"/>
                  <a:pt x="121" y="268"/>
                </a:cubicBezTo>
                <a:cubicBezTo>
                  <a:pt x="92" y="268"/>
                  <a:pt x="67" y="244"/>
                  <a:pt x="67" y="215"/>
                </a:cubicBezTo>
                <a:cubicBezTo>
                  <a:pt x="67" y="148"/>
                  <a:pt x="67" y="148"/>
                  <a:pt x="67" y="148"/>
                </a:cubicBezTo>
                <a:cubicBezTo>
                  <a:pt x="41" y="148"/>
                  <a:pt x="41" y="148"/>
                  <a:pt x="41" y="148"/>
                </a:cubicBezTo>
                <a:cubicBezTo>
                  <a:pt x="19" y="148"/>
                  <a:pt x="0" y="166"/>
                  <a:pt x="0" y="188"/>
                </a:cubicBezTo>
                <a:cubicBezTo>
                  <a:pt x="0" y="362"/>
                  <a:pt x="0" y="362"/>
                  <a:pt x="0" y="362"/>
                </a:cubicBezTo>
                <a:cubicBezTo>
                  <a:pt x="0" y="385"/>
                  <a:pt x="19" y="403"/>
                  <a:pt x="41" y="403"/>
                </a:cubicBezTo>
                <a:cubicBezTo>
                  <a:pt x="67" y="403"/>
                  <a:pt x="67" y="403"/>
                  <a:pt x="67" y="403"/>
                </a:cubicBezTo>
                <a:cubicBezTo>
                  <a:pt x="67" y="389"/>
                  <a:pt x="67" y="389"/>
                  <a:pt x="67" y="389"/>
                </a:cubicBezTo>
                <a:cubicBezTo>
                  <a:pt x="67" y="360"/>
                  <a:pt x="92" y="336"/>
                  <a:pt x="121" y="336"/>
                </a:cubicBezTo>
                <a:cubicBezTo>
                  <a:pt x="295" y="336"/>
                  <a:pt x="295" y="336"/>
                  <a:pt x="295" y="336"/>
                </a:cubicBezTo>
                <a:cubicBezTo>
                  <a:pt x="325" y="336"/>
                  <a:pt x="349" y="360"/>
                  <a:pt x="349" y="389"/>
                </a:cubicBezTo>
                <a:cubicBezTo>
                  <a:pt x="349" y="403"/>
                  <a:pt x="349" y="403"/>
                  <a:pt x="349" y="403"/>
                </a:cubicBezTo>
                <a:cubicBezTo>
                  <a:pt x="389" y="403"/>
                  <a:pt x="389" y="403"/>
                  <a:pt x="389" y="403"/>
                </a:cubicBezTo>
                <a:cubicBezTo>
                  <a:pt x="411" y="403"/>
                  <a:pt x="430" y="385"/>
                  <a:pt x="430" y="362"/>
                </a:cubicBezTo>
                <a:cubicBezTo>
                  <a:pt x="430" y="188"/>
                  <a:pt x="430" y="188"/>
                  <a:pt x="430" y="188"/>
                </a:cubicBezTo>
                <a:cubicBezTo>
                  <a:pt x="430" y="166"/>
                  <a:pt x="411" y="148"/>
                  <a:pt x="389" y="148"/>
                </a:cubicBezTo>
                <a:cubicBezTo>
                  <a:pt x="349" y="148"/>
                  <a:pt x="349" y="148"/>
                  <a:pt x="349" y="148"/>
                </a:cubicBezTo>
                <a:close/>
                <a:moveTo>
                  <a:pt x="148" y="41"/>
                </a:moveTo>
                <a:cubicBezTo>
                  <a:pt x="141" y="41"/>
                  <a:pt x="135" y="47"/>
                  <a:pt x="135" y="54"/>
                </a:cubicBezTo>
                <a:cubicBezTo>
                  <a:pt x="135" y="61"/>
                  <a:pt x="141" y="67"/>
                  <a:pt x="148" y="67"/>
                </a:cubicBezTo>
                <a:cubicBezTo>
                  <a:pt x="269" y="67"/>
                  <a:pt x="269" y="67"/>
                  <a:pt x="269" y="67"/>
                </a:cubicBezTo>
                <a:cubicBezTo>
                  <a:pt x="276" y="67"/>
                  <a:pt x="282" y="61"/>
                  <a:pt x="282" y="54"/>
                </a:cubicBezTo>
                <a:cubicBezTo>
                  <a:pt x="282" y="47"/>
                  <a:pt x="276" y="41"/>
                  <a:pt x="269" y="41"/>
                </a:cubicBezTo>
                <a:cubicBezTo>
                  <a:pt x="148" y="41"/>
                  <a:pt x="148" y="41"/>
                  <a:pt x="148" y="41"/>
                </a:cubicBezTo>
                <a:close/>
                <a:moveTo>
                  <a:pt x="148" y="108"/>
                </a:moveTo>
                <a:cubicBezTo>
                  <a:pt x="141" y="108"/>
                  <a:pt x="135" y="114"/>
                  <a:pt x="135" y="121"/>
                </a:cubicBezTo>
                <a:cubicBezTo>
                  <a:pt x="135" y="128"/>
                  <a:pt x="141" y="134"/>
                  <a:pt x="148" y="134"/>
                </a:cubicBezTo>
                <a:cubicBezTo>
                  <a:pt x="269" y="134"/>
                  <a:pt x="269" y="134"/>
                  <a:pt x="269" y="134"/>
                </a:cubicBezTo>
                <a:cubicBezTo>
                  <a:pt x="276" y="134"/>
                  <a:pt x="282" y="128"/>
                  <a:pt x="282" y="121"/>
                </a:cubicBezTo>
                <a:cubicBezTo>
                  <a:pt x="282" y="114"/>
                  <a:pt x="276" y="108"/>
                  <a:pt x="269" y="108"/>
                </a:cubicBezTo>
                <a:cubicBezTo>
                  <a:pt x="148" y="108"/>
                  <a:pt x="148" y="108"/>
                  <a:pt x="148" y="108"/>
                </a:cubicBezTo>
                <a:close/>
                <a:moveTo>
                  <a:pt x="148" y="175"/>
                </a:moveTo>
                <a:cubicBezTo>
                  <a:pt x="141" y="175"/>
                  <a:pt x="135" y="181"/>
                  <a:pt x="135" y="188"/>
                </a:cubicBezTo>
                <a:cubicBezTo>
                  <a:pt x="135" y="195"/>
                  <a:pt x="141" y="201"/>
                  <a:pt x="148" y="201"/>
                </a:cubicBezTo>
                <a:cubicBezTo>
                  <a:pt x="269" y="201"/>
                  <a:pt x="269" y="201"/>
                  <a:pt x="269" y="201"/>
                </a:cubicBezTo>
                <a:cubicBezTo>
                  <a:pt x="276" y="201"/>
                  <a:pt x="282" y="195"/>
                  <a:pt x="282" y="188"/>
                </a:cubicBezTo>
                <a:cubicBezTo>
                  <a:pt x="282" y="181"/>
                  <a:pt x="276" y="175"/>
                  <a:pt x="269" y="175"/>
                </a:cubicBezTo>
                <a:lnTo>
                  <a:pt x="148" y="17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0" name="Freeform 31"/>
          <p:cNvSpPr>
            <a:spLocks/>
          </p:cNvSpPr>
          <p:nvPr userDrawn="1"/>
        </p:nvSpPr>
        <p:spPr bwMode="auto">
          <a:xfrm>
            <a:off x="8368763" y="2305346"/>
            <a:ext cx="345166" cy="345166"/>
          </a:xfrm>
          <a:custGeom>
            <a:avLst/>
            <a:gdLst>
              <a:gd name="T0" fmla="*/ 13 w 405"/>
              <a:gd name="T1" fmla="*/ 393 h 405"/>
              <a:gd name="T2" fmla="*/ 0 w 405"/>
              <a:gd name="T3" fmla="*/ 306 h 405"/>
              <a:gd name="T4" fmla="*/ 0 w 405"/>
              <a:gd name="T5" fmla="*/ 303 h 405"/>
              <a:gd name="T6" fmla="*/ 2 w 405"/>
              <a:gd name="T7" fmla="*/ 297 h 405"/>
              <a:gd name="T8" fmla="*/ 8 w 405"/>
              <a:gd name="T9" fmla="*/ 292 h 405"/>
              <a:gd name="T10" fmla="*/ 96 w 405"/>
              <a:gd name="T11" fmla="*/ 248 h 405"/>
              <a:gd name="T12" fmla="*/ 108 w 405"/>
              <a:gd name="T13" fmla="*/ 248 h 405"/>
              <a:gd name="T14" fmla="*/ 152 w 405"/>
              <a:gd name="T15" fmla="*/ 276 h 405"/>
              <a:gd name="T16" fmla="*/ 222 w 405"/>
              <a:gd name="T17" fmla="*/ 222 h 405"/>
              <a:gd name="T18" fmla="*/ 277 w 405"/>
              <a:gd name="T19" fmla="*/ 152 h 405"/>
              <a:gd name="T20" fmla="*/ 249 w 405"/>
              <a:gd name="T21" fmla="*/ 108 h 405"/>
              <a:gd name="T22" fmla="*/ 248 w 405"/>
              <a:gd name="T23" fmla="*/ 95 h 405"/>
              <a:gd name="T24" fmla="*/ 292 w 405"/>
              <a:gd name="T25" fmla="*/ 8 h 405"/>
              <a:gd name="T26" fmla="*/ 298 w 405"/>
              <a:gd name="T27" fmla="*/ 1 h 405"/>
              <a:gd name="T28" fmla="*/ 304 w 405"/>
              <a:gd name="T29" fmla="*/ 0 h 405"/>
              <a:gd name="T30" fmla="*/ 306 w 405"/>
              <a:gd name="T31" fmla="*/ 0 h 405"/>
              <a:gd name="T32" fmla="*/ 393 w 405"/>
              <a:gd name="T33" fmla="*/ 12 h 405"/>
              <a:gd name="T34" fmla="*/ 405 w 405"/>
              <a:gd name="T35" fmla="*/ 25 h 405"/>
              <a:gd name="T36" fmla="*/ 296 w 405"/>
              <a:gd name="T37" fmla="*/ 272 h 405"/>
              <a:gd name="T38" fmla="*/ 269 w 405"/>
              <a:gd name="T39" fmla="*/ 299 h 405"/>
              <a:gd name="T40" fmla="*/ 25 w 405"/>
              <a:gd name="T41" fmla="*/ 405 h 405"/>
              <a:gd name="T42" fmla="*/ 13 w 405"/>
              <a:gd name="T43" fmla="*/ 39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5" h="405">
                <a:moveTo>
                  <a:pt x="13" y="393"/>
                </a:moveTo>
                <a:cubicBezTo>
                  <a:pt x="0" y="306"/>
                  <a:pt x="0" y="306"/>
                  <a:pt x="0" y="306"/>
                </a:cubicBezTo>
                <a:cubicBezTo>
                  <a:pt x="0" y="305"/>
                  <a:pt x="0" y="304"/>
                  <a:pt x="0" y="303"/>
                </a:cubicBezTo>
                <a:cubicBezTo>
                  <a:pt x="0" y="301"/>
                  <a:pt x="1" y="299"/>
                  <a:pt x="2" y="297"/>
                </a:cubicBezTo>
                <a:cubicBezTo>
                  <a:pt x="3" y="295"/>
                  <a:pt x="5" y="293"/>
                  <a:pt x="8" y="292"/>
                </a:cubicBezTo>
                <a:cubicBezTo>
                  <a:pt x="96" y="248"/>
                  <a:pt x="96" y="248"/>
                  <a:pt x="96" y="248"/>
                </a:cubicBezTo>
                <a:cubicBezTo>
                  <a:pt x="100" y="246"/>
                  <a:pt x="104" y="246"/>
                  <a:pt x="108" y="248"/>
                </a:cubicBezTo>
                <a:cubicBezTo>
                  <a:pt x="152" y="276"/>
                  <a:pt x="152" y="276"/>
                  <a:pt x="152" y="276"/>
                </a:cubicBezTo>
                <a:cubicBezTo>
                  <a:pt x="175" y="264"/>
                  <a:pt x="200" y="244"/>
                  <a:pt x="222" y="222"/>
                </a:cubicBezTo>
                <a:cubicBezTo>
                  <a:pt x="244" y="199"/>
                  <a:pt x="264" y="174"/>
                  <a:pt x="277" y="152"/>
                </a:cubicBezTo>
                <a:cubicBezTo>
                  <a:pt x="249" y="108"/>
                  <a:pt x="249" y="108"/>
                  <a:pt x="249" y="108"/>
                </a:cubicBezTo>
                <a:cubicBezTo>
                  <a:pt x="247" y="104"/>
                  <a:pt x="246" y="99"/>
                  <a:pt x="248" y="95"/>
                </a:cubicBezTo>
                <a:cubicBezTo>
                  <a:pt x="292" y="8"/>
                  <a:pt x="292" y="8"/>
                  <a:pt x="292" y="8"/>
                </a:cubicBezTo>
                <a:cubicBezTo>
                  <a:pt x="293" y="5"/>
                  <a:pt x="295" y="3"/>
                  <a:pt x="298" y="1"/>
                </a:cubicBezTo>
                <a:cubicBezTo>
                  <a:pt x="299" y="0"/>
                  <a:pt x="302" y="0"/>
                  <a:pt x="304" y="0"/>
                </a:cubicBezTo>
                <a:cubicBezTo>
                  <a:pt x="305" y="0"/>
                  <a:pt x="305" y="0"/>
                  <a:pt x="306" y="0"/>
                </a:cubicBezTo>
                <a:cubicBezTo>
                  <a:pt x="393" y="12"/>
                  <a:pt x="393" y="12"/>
                  <a:pt x="393" y="12"/>
                </a:cubicBezTo>
                <a:cubicBezTo>
                  <a:pt x="400" y="13"/>
                  <a:pt x="405" y="18"/>
                  <a:pt x="405" y="25"/>
                </a:cubicBezTo>
                <a:cubicBezTo>
                  <a:pt x="405" y="112"/>
                  <a:pt x="361" y="202"/>
                  <a:pt x="296" y="272"/>
                </a:cubicBezTo>
                <a:cubicBezTo>
                  <a:pt x="287" y="281"/>
                  <a:pt x="278" y="290"/>
                  <a:pt x="269" y="299"/>
                </a:cubicBezTo>
                <a:cubicBezTo>
                  <a:pt x="199" y="362"/>
                  <a:pt x="111" y="405"/>
                  <a:pt x="25" y="405"/>
                </a:cubicBezTo>
                <a:cubicBezTo>
                  <a:pt x="19" y="405"/>
                  <a:pt x="13" y="399"/>
                  <a:pt x="13" y="39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1" name="Freeform 35"/>
          <p:cNvSpPr>
            <a:spLocks noEditPoints="1"/>
          </p:cNvSpPr>
          <p:nvPr userDrawn="1"/>
        </p:nvSpPr>
        <p:spPr bwMode="auto">
          <a:xfrm>
            <a:off x="8361543" y="3139149"/>
            <a:ext cx="359606" cy="360209"/>
          </a:xfrm>
          <a:custGeom>
            <a:avLst/>
            <a:gdLst>
              <a:gd name="T0" fmla="*/ 209 w 418"/>
              <a:gd name="T1" fmla="*/ 105 h 419"/>
              <a:gd name="T2" fmla="*/ 104 w 418"/>
              <a:gd name="T3" fmla="*/ 210 h 419"/>
              <a:gd name="T4" fmla="*/ 209 w 418"/>
              <a:gd name="T5" fmla="*/ 314 h 419"/>
              <a:gd name="T6" fmla="*/ 313 w 418"/>
              <a:gd name="T7" fmla="*/ 210 h 419"/>
              <a:gd name="T8" fmla="*/ 209 w 418"/>
              <a:gd name="T9" fmla="*/ 105 h 419"/>
              <a:gd name="T10" fmla="*/ 356 w 418"/>
              <a:gd name="T11" fmla="*/ 61 h 419"/>
              <a:gd name="T12" fmla="*/ 356 w 418"/>
              <a:gd name="T13" fmla="*/ 90 h 419"/>
              <a:gd name="T14" fmla="*/ 329 w 418"/>
              <a:gd name="T15" fmla="*/ 117 h 419"/>
              <a:gd name="T16" fmla="*/ 300 w 418"/>
              <a:gd name="T17" fmla="*/ 117 h 419"/>
              <a:gd name="T18" fmla="*/ 300 w 418"/>
              <a:gd name="T19" fmla="*/ 88 h 419"/>
              <a:gd name="T20" fmla="*/ 327 w 418"/>
              <a:gd name="T21" fmla="*/ 61 h 419"/>
              <a:gd name="T22" fmla="*/ 356 w 418"/>
              <a:gd name="T23" fmla="*/ 61 h 419"/>
              <a:gd name="T24" fmla="*/ 418 w 418"/>
              <a:gd name="T25" fmla="*/ 209 h 419"/>
              <a:gd name="T26" fmla="*/ 397 w 418"/>
              <a:gd name="T27" fmla="*/ 229 h 419"/>
              <a:gd name="T28" fmla="*/ 360 w 418"/>
              <a:gd name="T29" fmla="*/ 229 h 419"/>
              <a:gd name="T30" fmla="*/ 339 w 418"/>
              <a:gd name="T31" fmla="*/ 209 h 419"/>
              <a:gd name="T32" fmla="*/ 360 w 418"/>
              <a:gd name="T33" fmla="*/ 188 h 419"/>
              <a:gd name="T34" fmla="*/ 397 w 418"/>
              <a:gd name="T35" fmla="*/ 188 h 419"/>
              <a:gd name="T36" fmla="*/ 418 w 418"/>
              <a:gd name="T37" fmla="*/ 209 h 419"/>
              <a:gd name="T38" fmla="*/ 357 w 418"/>
              <a:gd name="T39" fmla="*/ 357 h 419"/>
              <a:gd name="T40" fmla="*/ 328 w 418"/>
              <a:gd name="T41" fmla="*/ 357 h 419"/>
              <a:gd name="T42" fmla="*/ 302 w 418"/>
              <a:gd name="T43" fmla="*/ 330 h 419"/>
              <a:gd name="T44" fmla="*/ 302 w 418"/>
              <a:gd name="T45" fmla="*/ 301 h 419"/>
              <a:gd name="T46" fmla="*/ 331 w 418"/>
              <a:gd name="T47" fmla="*/ 301 h 419"/>
              <a:gd name="T48" fmla="*/ 357 w 418"/>
              <a:gd name="T49" fmla="*/ 328 h 419"/>
              <a:gd name="T50" fmla="*/ 357 w 418"/>
              <a:gd name="T51" fmla="*/ 357 h 419"/>
              <a:gd name="T52" fmla="*/ 210 w 418"/>
              <a:gd name="T53" fmla="*/ 419 h 419"/>
              <a:gd name="T54" fmla="*/ 189 w 418"/>
              <a:gd name="T55" fmla="*/ 398 h 419"/>
              <a:gd name="T56" fmla="*/ 189 w 418"/>
              <a:gd name="T57" fmla="*/ 361 h 419"/>
              <a:gd name="T58" fmla="*/ 210 w 418"/>
              <a:gd name="T59" fmla="*/ 340 h 419"/>
              <a:gd name="T60" fmla="*/ 230 w 418"/>
              <a:gd name="T61" fmla="*/ 361 h 419"/>
              <a:gd name="T62" fmla="*/ 230 w 418"/>
              <a:gd name="T63" fmla="*/ 398 h 419"/>
              <a:gd name="T64" fmla="*/ 210 w 418"/>
              <a:gd name="T65" fmla="*/ 419 h 419"/>
              <a:gd name="T66" fmla="*/ 61 w 418"/>
              <a:gd name="T67" fmla="*/ 358 h 419"/>
              <a:gd name="T68" fmla="*/ 61 w 418"/>
              <a:gd name="T69" fmla="*/ 329 h 419"/>
              <a:gd name="T70" fmla="*/ 88 w 418"/>
              <a:gd name="T71" fmla="*/ 303 h 419"/>
              <a:gd name="T72" fmla="*/ 117 w 418"/>
              <a:gd name="T73" fmla="*/ 303 h 419"/>
              <a:gd name="T74" fmla="*/ 117 w 418"/>
              <a:gd name="T75" fmla="*/ 332 h 419"/>
              <a:gd name="T76" fmla="*/ 90 w 418"/>
              <a:gd name="T77" fmla="*/ 358 h 419"/>
              <a:gd name="T78" fmla="*/ 61 w 418"/>
              <a:gd name="T79" fmla="*/ 358 h 419"/>
              <a:gd name="T80" fmla="*/ 0 w 418"/>
              <a:gd name="T81" fmla="*/ 210 h 419"/>
              <a:gd name="T82" fmla="*/ 20 w 418"/>
              <a:gd name="T83" fmla="*/ 190 h 419"/>
              <a:gd name="T84" fmla="*/ 58 w 418"/>
              <a:gd name="T85" fmla="*/ 190 h 419"/>
              <a:gd name="T86" fmla="*/ 78 w 418"/>
              <a:gd name="T87" fmla="*/ 210 h 419"/>
              <a:gd name="T88" fmla="*/ 58 w 418"/>
              <a:gd name="T89" fmla="*/ 231 h 419"/>
              <a:gd name="T90" fmla="*/ 20 w 418"/>
              <a:gd name="T91" fmla="*/ 231 h 419"/>
              <a:gd name="T92" fmla="*/ 0 w 418"/>
              <a:gd name="T93" fmla="*/ 210 h 419"/>
              <a:gd name="T94" fmla="*/ 60 w 418"/>
              <a:gd name="T95" fmla="*/ 62 h 419"/>
              <a:gd name="T96" fmla="*/ 89 w 418"/>
              <a:gd name="T97" fmla="*/ 62 h 419"/>
              <a:gd name="T98" fmla="*/ 116 w 418"/>
              <a:gd name="T99" fmla="*/ 89 h 419"/>
              <a:gd name="T100" fmla="*/ 116 w 418"/>
              <a:gd name="T101" fmla="*/ 118 h 419"/>
              <a:gd name="T102" fmla="*/ 87 w 418"/>
              <a:gd name="T103" fmla="*/ 118 h 419"/>
              <a:gd name="T104" fmla="*/ 60 w 418"/>
              <a:gd name="T105" fmla="*/ 91 h 419"/>
              <a:gd name="T106" fmla="*/ 60 w 418"/>
              <a:gd name="T107" fmla="*/ 62 h 419"/>
              <a:gd name="T108" fmla="*/ 208 w 418"/>
              <a:gd name="T109" fmla="*/ 0 h 419"/>
              <a:gd name="T110" fmla="*/ 228 w 418"/>
              <a:gd name="T111" fmla="*/ 21 h 419"/>
              <a:gd name="T112" fmla="*/ 228 w 418"/>
              <a:gd name="T113" fmla="*/ 58 h 419"/>
              <a:gd name="T114" fmla="*/ 208 w 418"/>
              <a:gd name="T115" fmla="*/ 79 h 419"/>
              <a:gd name="T116" fmla="*/ 187 w 418"/>
              <a:gd name="T117" fmla="*/ 58 h 419"/>
              <a:gd name="T118" fmla="*/ 187 w 418"/>
              <a:gd name="T119" fmla="*/ 21 h 419"/>
              <a:gd name="T120" fmla="*/ 208 w 418"/>
              <a:gd name="T121"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8" h="419">
                <a:moveTo>
                  <a:pt x="209" y="105"/>
                </a:moveTo>
                <a:cubicBezTo>
                  <a:pt x="151" y="105"/>
                  <a:pt x="104" y="152"/>
                  <a:pt x="104" y="210"/>
                </a:cubicBezTo>
                <a:cubicBezTo>
                  <a:pt x="104" y="267"/>
                  <a:pt x="151" y="314"/>
                  <a:pt x="209" y="314"/>
                </a:cubicBezTo>
                <a:cubicBezTo>
                  <a:pt x="266" y="314"/>
                  <a:pt x="313" y="267"/>
                  <a:pt x="313" y="210"/>
                </a:cubicBezTo>
                <a:cubicBezTo>
                  <a:pt x="313" y="152"/>
                  <a:pt x="266" y="105"/>
                  <a:pt x="209" y="105"/>
                </a:cubicBezTo>
                <a:close/>
                <a:moveTo>
                  <a:pt x="356" y="61"/>
                </a:moveTo>
                <a:cubicBezTo>
                  <a:pt x="364" y="69"/>
                  <a:pt x="364" y="82"/>
                  <a:pt x="356" y="90"/>
                </a:cubicBezTo>
                <a:cubicBezTo>
                  <a:pt x="329" y="117"/>
                  <a:pt x="329" y="117"/>
                  <a:pt x="329" y="117"/>
                </a:cubicBezTo>
                <a:cubicBezTo>
                  <a:pt x="321" y="124"/>
                  <a:pt x="308" y="124"/>
                  <a:pt x="300" y="117"/>
                </a:cubicBezTo>
                <a:cubicBezTo>
                  <a:pt x="293" y="109"/>
                  <a:pt x="293" y="96"/>
                  <a:pt x="300" y="88"/>
                </a:cubicBezTo>
                <a:cubicBezTo>
                  <a:pt x="327" y="61"/>
                  <a:pt x="327" y="61"/>
                  <a:pt x="327" y="61"/>
                </a:cubicBezTo>
                <a:cubicBezTo>
                  <a:pt x="335" y="53"/>
                  <a:pt x="348" y="53"/>
                  <a:pt x="356" y="61"/>
                </a:cubicBezTo>
                <a:close/>
                <a:moveTo>
                  <a:pt x="418" y="209"/>
                </a:moveTo>
                <a:cubicBezTo>
                  <a:pt x="418" y="220"/>
                  <a:pt x="409" y="229"/>
                  <a:pt x="397" y="229"/>
                </a:cubicBezTo>
                <a:cubicBezTo>
                  <a:pt x="360" y="229"/>
                  <a:pt x="360" y="229"/>
                  <a:pt x="360" y="229"/>
                </a:cubicBezTo>
                <a:cubicBezTo>
                  <a:pt x="349" y="229"/>
                  <a:pt x="339" y="220"/>
                  <a:pt x="339" y="209"/>
                </a:cubicBezTo>
                <a:cubicBezTo>
                  <a:pt x="339" y="198"/>
                  <a:pt x="349" y="188"/>
                  <a:pt x="360" y="188"/>
                </a:cubicBezTo>
                <a:cubicBezTo>
                  <a:pt x="397" y="188"/>
                  <a:pt x="397" y="188"/>
                  <a:pt x="397" y="188"/>
                </a:cubicBezTo>
                <a:cubicBezTo>
                  <a:pt x="409" y="188"/>
                  <a:pt x="418" y="197"/>
                  <a:pt x="418" y="209"/>
                </a:cubicBezTo>
                <a:close/>
                <a:moveTo>
                  <a:pt x="357" y="357"/>
                </a:moveTo>
                <a:cubicBezTo>
                  <a:pt x="349" y="365"/>
                  <a:pt x="336" y="365"/>
                  <a:pt x="328" y="357"/>
                </a:cubicBezTo>
                <a:cubicBezTo>
                  <a:pt x="302" y="330"/>
                  <a:pt x="302" y="330"/>
                  <a:pt x="302" y="330"/>
                </a:cubicBezTo>
                <a:cubicBezTo>
                  <a:pt x="294" y="322"/>
                  <a:pt x="294" y="309"/>
                  <a:pt x="302" y="301"/>
                </a:cubicBezTo>
                <a:cubicBezTo>
                  <a:pt x="310" y="293"/>
                  <a:pt x="323" y="293"/>
                  <a:pt x="331" y="301"/>
                </a:cubicBezTo>
                <a:cubicBezTo>
                  <a:pt x="357" y="328"/>
                  <a:pt x="357" y="328"/>
                  <a:pt x="357" y="328"/>
                </a:cubicBezTo>
                <a:cubicBezTo>
                  <a:pt x="365" y="336"/>
                  <a:pt x="365" y="349"/>
                  <a:pt x="357" y="357"/>
                </a:cubicBezTo>
                <a:close/>
                <a:moveTo>
                  <a:pt x="210" y="419"/>
                </a:moveTo>
                <a:cubicBezTo>
                  <a:pt x="198" y="419"/>
                  <a:pt x="189" y="409"/>
                  <a:pt x="189" y="398"/>
                </a:cubicBezTo>
                <a:cubicBezTo>
                  <a:pt x="189" y="361"/>
                  <a:pt x="189" y="361"/>
                  <a:pt x="189" y="361"/>
                </a:cubicBezTo>
                <a:cubicBezTo>
                  <a:pt x="189" y="350"/>
                  <a:pt x="198" y="340"/>
                  <a:pt x="210" y="340"/>
                </a:cubicBezTo>
                <a:cubicBezTo>
                  <a:pt x="221" y="340"/>
                  <a:pt x="230" y="350"/>
                  <a:pt x="230" y="361"/>
                </a:cubicBezTo>
                <a:cubicBezTo>
                  <a:pt x="230" y="398"/>
                  <a:pt x="230" y="398"/>
                  <a:pt x="230" y="398"/>
                </a:cubicBezTo>
                <a:cubicBezTo>
                  <a:pt x="230" y="410"/>
                  <a:pt x="221" y="419"/>
                  <a:pt x="210" y="419"/>
                </a:cubicBezTo>
                <a:close/>
                <a:moveTo>
                  <a:pt x="61" y="358"/>
                </a:moveTo>
                <a:cubicBezTo>
                  <a:pt x="53" y="350"/>
                  <a:pt x="53" y="337"/>
                  <a:pt x="61" y="329"/>
                </a:cubicBezTo>
                <a:cubicBezTo>
                  <a:pt x="88" y="303"/>
                  <a:pt x="88" y="303"/>
                  <a:pt x="88" y="303"/>
                </a:cubicBezTo>
                <a:cubicBezTo>
                  <a:pt x="96" y="295"/>
                  <a:pt x="109" y="295"/>
                  <a:pt x="117" y="303"/>
                </a:cubicBezTo>
                <a:cubicBezTo>
                  <a:pt x="125" y="311"/>
                  <a:pt x="125" y="324"/>
                  <a:pt x="117" y="332"/>
                </a:cubicBezTo>
                <a:cubicBezTo>
                  <a:pt x="90" y="358"/>
                  <a:pt x="90" y="358"/>
                  <a:pt x="90" y="358"/>
                </a:cubicBezTo>
                <a:cubicBezTo>
                  <a:pt x="82" y="366"/>
                  <a:pt x="69" y="366"/>
                  <a:pt x="61" y="358"/>
                </a:cubicBezTo>
                <a:close/>
                <a:moveTo>
                  <a:pt x="0" y="210"/>
                </a:moveTo>
                <a:cubicBezTo>
                  <a:pt x="0" y="199"/>
                  <a:pt x="9" y="190"/>
                  <a:pt x="20" y="190"/>
                </a:cubicBezTo>
                <a:cubicBezTo>
                  <a:pt x="58" y="190"/>
                  <a:pt x="58" y="190"/>
                  <a:pt x="58" y="190"/>
                </a:cubicBezTo>
                <a:cubicBezTo>
                  <a:pt x="69" y="190"/>
                  <a:pt x="78" y="199"/>
                  <a:pt x="78" y="210"/>
                </a:cubicBezTo>
                <a:cubicBezTo>
                  <a:pt x="78" y="222"/>
                  <a:pt x="69" y="231"/>
                  <a:pt x="58" y="231"/>
                </a:cubicBezTo>
                <a:cubicBezTo>
                  <a:pt x="20" y="231"/>
                  <a:pt x="20" y="231"/>
                  <a:pt x="20" y="231"/>
                </a:cubicBezTo>
                <a:cubicBezTo>
                  <a:pt x="9" y="231"/>
                  <a:pt x="0" y="222"/>
                  <a:pt x="0" y="210"/>
                </a:cubicBezTo>
                <a:close/>
                <a:moveTo>
                  <a:pt x="60" y="62"/>
                </a:moveTo>
                <a:cubicBezTo>
                  <a:pt x="68" y="54"/>
                  <a:pt x="81" y="54"/>
                  <a:pt x="89" y="62"/>
                </a:cubicBezTo>
                <a:cubicBezTo>
                  <a:pt x="116" y="89"/>
                  <a:pt x="116" y="89"/>
                  <a:pt x="116" y="89"/>
                </a:cubicBezTo>
                <a:cubicBezTo>
                  <a:pt x="124" y="97"/>
                  <a:pt x="124" y="110"/>
                  <a:pt x="116" y="118"/>
                </a:cubicBezTo>
                <a:cubicBezTo>
                  <a:pt x="108" y="126"/>
                  <a:pt x="95" y="126"/>
                  <a:pt x="87" y="118"/>
                </a:cubicBezTo>
                <a:cubicBezTo>
                  <a:pt x="60" y="91"/>
                  <a:pt x="60" y="91"/>
                  <a:pt x="60" y="91"/>
                </a:cubicBezTo>
                <a:cubicBezTo>
                  <a:pt x="52" y="83"/>
                  <a:pt x="52" y="70"/>
                  <a:pt x="60" y="62"/>
                </a:cubicBezTo>
                <a:close/>
                <a:moveTo>
                  <a:pt x="208" y="0"/>
                </a:moveTo>
                <a:cubicBezTo>
                  <a:pt x="219" y="0"/>
                  <a:pt x="228" y="10"/>
                  <a:pt x="228" y="21"/>
                </a:cubicBezTo>
                <a:cubicBezTo>
                  <a:pt x="228" y="58"/>
                  <a:pt x="228" y="58"/>
                  <a:pt x="228" y="58"/>
                </a:cubicBezTo>
                <a:cubicBezTo>
                  <a:pt x="228" y="70"/>
                  <a:pt x="219" y="79"/>
                  <a:pt x="208" y="79"/>
                </a:cubicBezTo>
                <a:cubicBezTo>
                  <a:pt x="197" y="79"/>
                  <a:pt x="187" y="70"/>
                  <a:pt x="187" y="58"/>
                </a:cubicBezTo>
                <a:cubicBezTo>
                  <a:pt x="187" y="21"/>
                  <a:pt x="187" y="21"/>
                  <a:pt x="187" y="21"/>
                </a:cubicBezTo>
                <a:cubicBezTo>
                  <a:pt x="187" y="10"/>
                  <a:pt x="197" y="0"/>
                  <a:pt x="208"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2" name="Freeform 31"/>
          <p:cNvSpPr>
            <a:spLocks/>
          </p:cNvSpPr>
          <p:nvPr userDrawn="1"/>
        </p:nvSpPr>
        <p:spPr bwMode="auto">
          <a:xfrm>
            <a:off x="8343349" y="5910244"/>
            <a:ext cx="395994" cy="296843"/>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3" name="Freeform 16"/>
          <p:cNvSpPr>
            <a:spLocks noEditPoints="1"/>
          </p:cNvSpPr>
          <p:nvPr userDrawn="1"/>
        </p:nvSpPr>
        <p:spPr bwMode="auto">
          <a:xfrm>
            <a:off x="8356933" y="3967772"/>
            <a:ext cx="368827" cy="419222"/>
          </a:xfrm>
          <a:custGeom>
            <a:avLst/>
            <a:gdLst>
              <a:gd name="T0" fmla="*/ 43 w 402"/>
              <a:gd name="T1" fmla="*/ 436 h 457"/>
              <a:gd name="T2" fmla="*/ 22 w 402"/>
              <a:gd name="T3" fmla="*/ 457 h 457"/>
              <a:gd name="T4" fmla="*/ 0 w 402"/>
              <a:gd name="T5" fmla="*/ 436 h 457"/>
              <a:gd name="T6" fmla="*/ 0 w 402"/>
              <a:gd name="T7" fmla="*/ 22 h 457"/>
              <a:gd name="T8" fmla="*/ 22 w 402"/>
              <a:gd name="T9" fmla="*/ 0 h 457"/>
              <a:gd name="T10" fmla="*/ 43 w 402"/>
              <a:gd name="T11" fmla="*/ 22 h 457"/>
              <a:gd name="T12" fmla="*/ 43 w 402"/>
              <a:gd name="T13" fmla="*/ 436 h 457"/>
              <a:gd name="T14" fmla="*/ 328 w 402"/>
              <a:gd name="T15" fmla="*/ 156 h 457"/>
              <a:gd name="T16" fmla="*/ 398 w 402"/>
              <a:gd name="T17" fmla="*/ 279 h 457"/>
              <a:gd name="T18" fmla="*/ 393 w 402"/>
              <a:gd name="T19" fmla="*/ 298 h 457"/>
              <a:gd name="T20" fmla="*/ 386 w 402"/>
              <a:gd name="T21" fmla="*/ 300 h 457"/>
              <a:gd name="T22" fmla="*/ 86 w 402"/>
              <a:gd name="T23" fmla="*/ 300 h 457"/>
              <a:gd name="T24" fmla="*/ 72 w 402"/>
              <a:gd name="T25" fmla="*/ 286 h 457"/>
              <a:gd name="T26" fmla="*/ 72 w 402"/>
              <a:gd name="T27" fmla="*/ 29 h 457"/>
              <a:gd name="T28" fmla="*/ 86 w 402"/>
              <a:gd name="T29" fmla="*/ 15 h 457"/>
              <a:gd name="T30" fmla="*/ 386 w 402"/>
              <a:gd name="T31" fmla="*/ 15 h 457"/>
              <a:gd name="T32" fmla="*/ 400 w 402"/>
              <a:gd name="T33" fmla="*/ 29 h 457"/>
              <a:gd name="T34" fmla="*/ 397 w 402"/>
              <a:gd name="T35" fmla="*/ 37 h 457"/>
              <a:gd name="T36" fmla="*/ 328 w 402"/>
              <a:gd name="T37" fmla="*/ 1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2" h="457">
                <a:moveTo>
                  <a:pt x="43" y="436"/>
                </a:moveTo>
                <a:cubicBezTo>
                  <a:pt x="43" y="447"/>
                  <a:pt x="34" y="457"/>
                  <a:pt x="22" y="457"/>
                </a:cubicBezTo>
                <a:cubicBezTo>
                  <a:pt x="10" y="457"/>
                  <a:pt x="0" y="447"/>
                  <a:pt x="0" y="436"/>
                </a:cubicBezTo>
                <a:cubicBezTo>
                  <a:pt x="0" y="22"/>
                  <a:pt x="0" y="22"/>
                  <a:pt x="0" y="22"/>
                </a:cubicBezTo>
                <a:cubicBezTo>
                  <a:pt x="0" y="10"/>
                  <a:pt x="10" y="0"/>
                  <a:pt x="22" y="0"/>
                </a:cubicBezTo>
                <a:cubicBezTo>
                  <a:pt x="34" y="0"/>
                  <a:pt x="43" y="10"/>
                  <a:pt x="43" y="22"/>
                </a:cubicBezTo>
                <a:cubicBezTo>
                  <a:pt x="43" y="436"/>
                  <a:pt x="43" y="436"/>
                  <a:pt x="43" y="436"/>
                </a:cubicBezTo>
                <a:close/>
                <a:moveTo>
                  <a:pt x="328" y="156"/>
                </a:moveTo>
                <a:cubicBezTo>
                  <a:pt x="398" y="279"/>
                  <a:pt x="398" y="279"/>
                  <a:pt x="398" y="279"/>
                </a:cubicBezTo>
                <a:cubicBezTo>
                  <a:pt x="402" y="286"/>
                  <a:pt x="399" y="294"/>
                  <a:pt x="393" y="298"/>
                </a:cubicBezTo>
                <a:cubicBezTo>
                  <a:pt x="390" y="300"/>
                  <a:pt x="388" y="300"/>
                  <a:pt x="386" y="300"/>
                </a:cubicBezTo>
                <a:cubicBezTo>
                  <a:pt x="86" y="300"/>
                  <a:pt x="86" y="300"/>
                  <a:pt x="86" y="300"/>
                </a:cubicBezTo>
                <a:cubicBezTo>
                  <a:pt x="78" y="300"/>
                  <a:pt x="72" y="294"/>
                  <a:pt x="72" y="286"/>
                </a:cubicBezTo>
                <a:cubicBezTo>
                  <a:pt x="72" y="29"/>
                  <a:pt x="72" y="29"/>
                  <a:pt x="72" y="29"/>
                </a:cubicBezTo>
                <a:cubicBezTo>
                  <a:pt x="72" y="21"/>
                  <a:pt x="78" y="15"/>
                  <a:pt x="86" y="15"/>
                </a:cubicBezTo>
                <a:cubicBezTo>
                  <a:pt x="386" y="15"/>
                  <a:pt x="386" y="15"/>
                  <a:pt x="386" y="15"/>
                </a:cubicBezTo>
                <a:cubicBezTo>
                  <a:pt x="393" y="15"/>
                  <a:pt x="400" y="21"/>
                  <a:pt x="400" y="29"/>
                </a:cubicBezTo>
                <a:cubicBezTo>
                  <a:pt x="400" y="32"/>
                  <a:pt x="399" y="35"/>
                  <a:pt x="397" y="37"/>
                </a:cubicBezTo>
                <a:lnTo>
                  <a:pt x="328" y="15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254" name="Group 47"/>
          <p:cNvGrpSpPr/>
          <p:nvPr userDrawn="1"/>
        </p:nvGrpSpPr>
        <p:grpSpPr>
          <a:xfrm>
            <a:off x="324767" y="4902725"/>
            <a:ext cx="444642" cy="443505"/>
            <a:chOff x="-1635125" y="6926263"/>
            <a:chExt cx="1239837" cy="1236662"/>
          </a:xfrm>
          <a:solidFill>
            <a:schemeClr val="accent5"/>
          </a:solidFill>
        </p:grpSpPr>
        <p:sp>
          <p:nvSpPr>
            <p:cNvPr id="255" name="Freeform 34"/>
            <p:cNvSpPr>
              <a:spLocks/>
            </p:cNvSpPr>
            <p:nvPr/>
          </p:nvSpPr>
          <p:spPr bwMode="auto">
            <a:xfrm>
              <a:off x="-1635125" y="7597775"/>
              <a:ext cx="1239837" cy="565150"/>
            </a:xfrm>
            <a:custGeom>
              <a:avLst/>
              <a:gdLst>
                <a:gd name="T0" fmla="*/ 424 w 434"/>
                <a:gd name="T1" fmla="*/ 98 h 198"/>
                <a:gd name="T2" fmla="*/ 388 w 434"/>
                <a:gd name="T3" fmla="*/ 44 h 198"/>
                <a:gd name="T4" fmla="*/ 280 w 434"/>
                <a:gd name="T5" fmla="*/ 0 h 198"/>
                <a:gd name="T6" fmla="*/ 254 w 434"/>
                <a:gd name="T7" fmla="*/ 138 h 198"/>
                <a:gd name="T8" fmla="*/ 244 w 434"/>
                <a:gd name="T9" fmla="*/ 137 h 198"/>
                <a:gd name="T10" fmla="*/ 231 w 434"/>
                <a:gd name="T11" fmla="*/ 32 h 198"/>
                <a:gd name="T12" fmla="*/ 235 w 434"/>
                <a:gd name="T13" fmla="*/ 32 h 198"/>
                <a:gd name="T14" fmla="*/ 241 w 434"/>
                <a:gd name="T15" fmla="*/ 26 h 198"/>
                <a:gd name="T16" fmla="*/ 246 w 434"/>
                <a:gd name="T17" fmla="*/ 11 h 198"/>
                <a:gd name="T18" fmla="*/ 241 w 434"/>
                <a:gd name="T19" fmla="*/ 5 h 198"/>
                <a:gd name="T20" fmla="*/ 206 w 434"/>
                <a:gd name="T21" fmla="*/ 5 h 198"/>
                <a:gd name="T22" fmla="*/ 201 w 434"/>
                <a:gd name="T23" fmla="*/ 11 h 198"/>
                <a:gd name="T24" fmla="*/ 205 w 434"/>
                <a:gd name="T25" fmla="*/ 26 h 198"/>
                <a:gd name="T26" fmla="*/ 211 w 434"/>
                <a:gd name="T27" fmla="*/ 32 h 198"/>
                <a:gd name="T28" fmla="*/ 214 w 434"/>
                <a:gd name="T29" fmla="*/ 32 h 198"/>
                <a:gd name="T30" fmla="*/ 199 w 434"/>
                <a:gd name="T31" fmla="*/ 138 h 198"/>
                <a:gd name="T32" fmla="*/ 189 w 434"/>
                <a:gd name="T33" fmla="*/ 138 h 198"/>
                <a:gd name="T34" fmla="*/ 164 w 434"/>
                <a:gd name="T35" fmla="*/ 3 h 198"/>
                <a:gd name="T36" fmla="*/ 15 w 434"/>
                <a:gd name="T37" fmla="*/ 198 h 198"/>
                <a:gd name="T38" fmla="*/ 434 w 434"/>
                <a:gd name="T39" fmla="*/ 198 h 198"/>
                <a:gd name="T40" fmla="*/ 424 w 434"/>
                <a:gd name="T41"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4" h="198">
                  <a:moveTo>
                    <a:pt x="424" y="98"/>
                  </a:moveTo>
                  <a:cubicBezTo>
                    <a:pt x="419" y="78"/>
                    <a:pt x="405" y="54"/>
                    <a:pt x="388" y="44"/>
                  </a:cubicBezTo>
                  <a:cubicBezTo>
                    <a:pt x="356" y="25"/>
                    <a:pt x="318" y="15"/>
                    <a:pt x="280" y="0"/>
                  </a:cubicBezTo>
                  <a:cubicBezTo>
                    <a:pt x="271" y="48"/>
                    <a:pt x="263" y="93"/>
                    <a:pt x="254" y="138"/>
                  </a:cubicBezTo>
                  <a:cubicBezTo>
                    <a:pt x="251" y="138"/>
                    <a:pt x="247" y="137"/>
                    <a:pt x="244" y="137"/>
                  </a:cubicBezTo>
                  <a:cubicBezTo>
                    <a:pt x="242" y="109"/>
                    <a:pt x="234" y="48"/>
                    <a:pt x="231" y="32"/>
                  </a:cubicBezTo>
                  <a:cubicBezTo>
                    <a:pt x="235" y="32"/>
                    <a:pt x="235" y="32"/>
                    <a:pt x="235" y="32"/>
                  </a:cubicBezTo>
                  <a:cubicBezTo>
                    <a:pt x="238" y="32"/>
                    <a:pt x="240" y="30"/>
                    <a:pt x="241" y="26"/>
                  </a:cubicBezTo>
                  <a:cubicBezTo>
                    <a:pt x="246" y="11"/>
                    <a:pt x="246" y="11"/>
                    <a:pt x="246" y="11"/>
                  </a:cubicBezTo>
                  <a:cubicBezTo>
                    <a:pt x="247" y="8"/>
                    <a:pt x="245" y="6"/>
                    <a:pt x="241" y="5"/>
                  </a:cubicBezTo>
                  <a:cubicBezTo>
                    <a:pt x="206" y="5"/>
                    <a:pt x="206" y="5"/>
                    <a:pt x="206" y="5"/>
                  </a:cubicBezTo>
                  <a:cubicBezTo>
                    <a:pt x="201" y="5"/>
                    <a:pt x="200" y="8"/>
                    <a:pt x="201" y="11"/>
                  </a:cubicBezTo>
                  <a:cubicBezTo>
                    <a:pt x="205" y="26"/>
                    <a:pt x="205" y="26"/>
                    <a:pt x="205" y="26"/>
                  </a:cubicBezTo>
                  <a:cubicBezTo>
                    <a:pt x="206" y="29"/>
                    <a:pt x="208" y="32"/>
                    <a:pt x="211" y="32"/>
                  </a:cubicBezTo>
                  <a:cubicBezTo>
                    <a:pt x="214" y="32"/>
                    <a:pt x="214" y="32"/>
                    <a:pt x="214" y="32"/>
                  </a:cubicBezTo>
                  <a:cubicBezTo>
                    <a:pt x="211" y="49"/>
                    <a:pt x="201" y="110"/>
                    <a:pt x="199" y="138"/>
                  </a:cubicBezTo>
                  <a:cubicBezTo>
                    <a:pt x="196" y="138"/>
                    <a:pt x="192" y="138"/>
                    <a:pt x="189" y="138"/>
                  </a:cubicBezTo>
                  <a:cubicBezTo>
                    <a:pt x="181" y="93"/>
                    <a:pt x="173" y="48"/>
                    <a:pt x="164" y="3"/>
                  </a:cubicBezTo>
                  <a:cubicBezTo>
                    <a:pt x="37" y="29"/>
                    <a:pt x="0" y="77"/>
                    <a:pt x="15" y="198"/>
                  </a:cubicBezTo>
                  <a:cubicBezTo>
                    <a:pt x="154" y="198"/>
                    <a:pt x="292" y="198"/>
                    <a:pt x="434" y="198"/>
                  </a:cubicBezTo>
                  <a:cubicBezTo>
                    <a:pt x="431" y="163"/>
                    <a:pt x="432" y="129"/>
                    <a:pt x="424"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6" name="Freeform 35"/>
            <p:cNvSpPr>
              <a:spLocks/>
            </p:cNvSpPr>
            <p:nvPr/>
          </p:nvSpPr>
          <p:spPr bwMode="auto">
            <a:xfrm>
              <a:off x="-1263650" y="6926263"/>
              <a:ext cx="520700" cy="650875"/>
            </a:xfrm>
            <a:custGeom>
              <a:avLst/>
              <a:gdLst>
                <a:gd name="T0" fmla="*/ 11 w 182"/>
                <a:gd name="T1" fmla="*/ 149 h 228"/>
                <a:gd name="T2" fmla="*/ 14 w 182"/>
                <a:gd name="T3" fmla="*/ 148 h 228"/>
                <a:gd name="T4" fmla="*/ 17 w 182"/>
                <a:gd name="T5" fmla="*/ 162 h 228"/>
                <a:gd name="T6" fmla="*/ 91 w 182"/>
                <a:gd name="T7" fmla="*/ 228 h 228"/>
                <a:gd name="T8" fmla="*/ 163 w 182"/>
                <a:gd name="T9" fmla="*/ 164 h 228"/>
                <a:gd name="T10" fmla="*/ 167 w 182"/>
                <a:gd name="T11" fmla="*/ 148 h 228"/>
                <a:gd name="T12" fmla="*/ 168 w 182"/>
                <a:gd name="T13" fmla="*/ 149 h 228"/>
                <a:gd name="T14" fmla="*/ 181 w 182"/>
                <a:gd name="T15" fmla="*/ 120 h 228"/>
                <a:gd name="T16" fmla="*/ 178 w 182"/>
                <a:gd name="T17" fmla="*/ 90 h 228"/>
                <a:gd name="T18" fmla="*/ 174 w 182"/>
                <a:gd name="T19" fmla="*/ 87 h 228"/>
                <a:gd name="T20" fmla="*/ 91 w 182"/>
                <a:gd name="T21" fmla="*/ 0 h 228"/>
                <a:gd name="T22" fmla="*/ 7 w 182"/>
                <a:gd name="T23" fmla="*/ 87 h 228"/>
                <a:gd name="T24" fmla="*/ 4 w 182"/>
                <a:gd name="T25" fmla="*/ 90 h 228"/>
                <a:gd name="T26" fmla="*/ 0 w 182"/>
                <a:gd name="T27" fmla="*/ 120 h 228"/>
                <a:gd name="T28" fmla="*/ 11 w 182"/>
                <a:gd name="T29"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228">
                  <a:moveTo>
                    <a:pt x="11" y="149"/>
                  </a:moveTo>
                  <a:cubicBezTo>
                    <a:pt x="12" y="149"/>
                    <a:pt x="13" y="148"/>
                    <a:pt x="14" y="148"/>
                  </a:cubicBezTo>
                  <a:cubicBezTo>
                    <a:pt x="15" y="154"/>
                    <a:pt x="15" y="159"/>
                    <a:pt x="17" y="162"/>
                  </a:cubicBezTo>
                  <a:cubicBezTo>
                    <a:pt x="42" y="216"/>
                    <a:pt x="52" y="228"/>
                    <a:pt x="91" y="228"/>
                  </a:cubicBezTo>
                  <a:cubicBezTo>
                    <a:pt x="128" y="228"/>
                    <a:pt x="138" y="209"/>
                    <a:pt x="163" y="164"/>
                  </a:cubicBezTo>
                  <a:cubicBezTo>
                    <a:pt x="165" y="161"/>
                    <a:pt x="166" y="155"/>
                    <a:pt x="167" y="148"/>
                  </a:cubicBezTo>
                  <a:cubicBezTo>
                    <a:pt x="167" y="148"/>
                    <a:pt x="168" y="149"/>
                    <a:pt x="168" y="149"/>
                  </a:cubicBezTo>
                  <a:cubicBezTo>
                    <a:pt x="173" y="149"/>
                    <a:pt x="179" y="136"/>
                    <a:pt x="181" y="120"/>
                  </a:cubicBezTo>
                  <a:cubicBezTo>
                    <a:pt x="182" y="112"/>
                    <a:pt x="181" y="95"/>
                    <a:pt x="178" y="90"/>
                  </a:cubicBezTo>
                  <a:cubicBezTo>
                    <a:pt x="177" y="88"/>
                    <a:pt x="176" y="87"/>
                    <a:pt x="174" y="87"/>
                  </a:cubicBezTo>
                  <a:cubicBezTo>
                    <a:pt x="167" y="23"/>
                    <a:pt x="132" y="0"/>
                    <a:pt x="91" y="0"/>
                  </a:cubicBezTo>
                  <a:cubicBezTo>
                    <a:pt x="49" y="0"/>
                    <a:pt x="14" y="23"/>
                    <a:pt x="7" y="87"/>
                  </a:cubicBezTo>
                  <a:cubicBezTo>
                    <a:pt x="6" y="87"/>
                    <a:pt x="5" y="88"/>
                    <a:pt x="4" y="90"/>
                  </a:cubicBezTo>
                  <a:cubicBezTo>
                    <a:pt x="1" y="95"/>
                    <a:pt x="0" y="111"/>
                    <a:pt x="0" y="120"/>
                  </a:cubicBezTo>
                  <a:cubicBezTo>
                    <a:pt x="1" y="136"/>
                    <a:pt x="6" y="149"/>
                    <a:pt x="11"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257" name="Freeform 47"/>
          <p:cNvSpPr>
            <a:spLocks noEditPoints="1"/>
          </p:cNvSpPr>
          <p:nvPr userDrawn="1"/>
        </p:nvSpPr>
        <p:spPr bwMode="auto">
          <a:xfrm>
            <a:off x="388033" y="1454351"/>
            <a:ext cx="318110" cy="375673"/>
          </a:xfrm>
          <a:custGeom>
            <a:avLst/>
            <a:gdLst>
              <a:gd name="T0" fmla="*/ 184 w 368"/>
              <a:gd name="T1" fmla="*/ 136 h 435"/>
              <a:gd name="T2" fmla="*/ 137 w 368"/>
              <a:gd name="T3" fmla="*/ 183 h 435"/>
              <a:gd name="T4" fmla="*/ 156 w 368"/>
              <a:gd name="T5" fmla="*/ 222 h 435"/>
              <a:gd name="T6" fmla="*/ 109 w 368"/>
              <a:gd name="T7" fmla="*/ 395 h 435"/>
              <a:gd name="T8" fmla="*/ 96 w 368"/>
              <a:gd name="T9" fmla="*/ 395 h 435"/>
              <a:gd name="T10" fmla="*/ 75 w 368"/>
              <a:gd name="T11" fmla="*/ 415 h 435"/>
              <a:gd name="T12" fmla="*/ 96 w 368"/>
              <a:gd name="T13" fmla="*/ 435 h 435"/>
              <a:gd name="T14" fmla="*/ 273 w 368"/>
              <a:gd name="T15" fmla="*/ 435 h 435"/>
              <a:gd name="T16" fmla="*/ 293 w 368"/>
              <a:gd name="T17" fmla="*/ 415 h 435"/>
              <a:gd name="T18" fmla="*/ 273 w 368"/>
              <a:gd name="T19" fmla="*/ 395 h 435"/>
              <a:gd name="T20" fmla="*/ 259 w 368"/>
              <a:gd name="T21" fmla="*/ 395 h 435"/>
              <a:gd name="T22" fmla="*/ 213 w 368"/>
              <a:gd name="T23" fmla="*/ 222 h 435"/>
              <a:gd name="T24" fmla="*/ 232 w 368"/>
              <a:gd name="T25" fmla="*/ 183 h 435"/>
              <a:gd name="T26" fmla="*/ 184 w 368"/>
              <a:gd name="T27" fmla="*/ 136 h 435"/>
              <a:gd name="T28" fmla="*/ 121 w 368"/>
              <a:gd name="T29" fmla="*/ 223 h 435"/>
              <a:gd name="T30" fmla="*/ 114 w 368"/>
              <a:gd name="T31" fmla="*/ 251 h 435"/>
              <a:gd name="T32" fmla="*/ 86 w 368"/>
              <a:gd name="T33" fmla="*/ 244 h 435"/>
              <a:gd name="T34" fmla="*/ 73 w 368"/>
              <a:gd name="T35" fmla="*/ 215 h 435"/>
              <a:gd name="T36" fmla="*/ 69 w 368"/>
              <a:gd name="T37" fmla="*/ 183 h 435"/>
              <a:gd name="T38" fmla="*/ 102 w 368"/>
              <a:gd name="T39" fmla="*/ 102 h 435"/>
              <a:gd name="T40" fmla="*/ 184 w 368"/>
              <a:gd name="T41" fmla="*/ 68 h 435"/>
              <a:gd name="T42" fmla="*/ 266 w 368"/>
              <a:gd name="T43" fmla="*/ 102 h 435"/>
              <a:gd name="T44" fmla="*/ 300 w 368"/>
              <a:gd name="T45" fmla="*/ 183 h 435"/>
              <a:gd name="T46" fmla="*/ 296 w 368"/>
              <a:gd name="T47" fmla="*/ 215 h 435"/>
              <a:gd name="T48" fmla="*/ 283 w 368"/>
              <a:gd name="T49" fmla="*/ 244 h 435"/>
              <a:gd name="T50" fmla="*/ 255 w 368"/>
              <a:gd name="T51" fmla="*/ 251 h 435"/>
              <a:gd name="T52" fmla="*/ 248 w 368"/>
              <a:gd name="T53" fmla="*/ 223 h 435"/>
              <a:gd name="T54" fmla="*/ 256 w 368"/>
              <a:gd name="T55" fmla="*/ 204 h 435"/>
              <a:gd name="T56" fmla="*/ 259 w 368"/>
              <a:gd name="T57" fmla="*/ 183 h 435"/>
              <a:gd name="T58" fmla="*/ 237 w 368"/>
              <a:gd name="T59" fmla="*/ 130 h 435"/>
              <a:gd name="T60" fmla="*/ 184 w 368"/>
              <a:gd name="T61" fmla="*/ 109 h 435"/>
              <a:gd name="T62" fmla="*/ 131 w 368"/>
              <a:gd name="T63" fmla="*/ 130 h 435"/>
              <a:gd name="T64" fmla="*/ 109 w 368"/>
              <a:gd name="T65" fmla="*/ 183 h 435"/>
              <a:gd name="T66" fmla="*/ 112 w 368"/>
              <a:gd name="T67" fmla="*/ 204 h 435"/>
              <a:gd name="T68" fmla="*/ 121 w 368"/>
              <a:gd name="T69" fmla="*/ 223 h 435"/>
              <a:gd name="T70" fmla="*/ 299 w 368"/>
              <a:gd name="T71" fmla="*/ 327 h 435"/>
              <a:gd name="T72" fmla="*/ 270 w 368"/>
              <a:gd name="T73" fmla="*/ 324 h 435"/>
              <a:gd name="T74" fmla="*/ 274 w 368"/>
              <a:gd name="T75" fmla="*/ 295 h 435"/>
              <a:gd name="T76" fmla="*/ 313 w 368"/>
              <a:gd name="T77" fmla="*/ 245 h 435"/>
              <a:gd name="T78" fmla="*/ 327 w 368"/>
              <a:gd name="T79" fmla="*/ 183 h 435"/>
              <a:gd name="T80" fmla="*/ 285 w 368"/>
              <a:gd name="T81" fmla="*/ 82 h 435"/>
              <a:gd name="T82" fmla="*/ 184 w 368"/>
              <a:gd name="T83" fmla="*/ 41 h 435"/>
              <a:gd name="T84" fmla="*/ 83 w 368"/>
              <a:gd name="T85" fmla="*/ 82 h 435"/>
              <a:gd name="T86" fmla="*/ 41 w 368"/>
              <a:gd name="T87" fmla="*/ 183 h 435"/>
              <a:gd name="T88" fmla="*/ 55 w 368"/>
              <a:gd name="T89" fmla="*/ 245 h 435"/>
              <a:gd name="T90" fmla="*/ 95 w 368"/>
              <a:gd name="T91" fmla="*/ 295 h 435"/>
              <a:gd name="T92" fmla="*/ 98 w 368"/>
              <a:gd name="T93" fmla="*/ 324 h 435"/>
              <a:gd name="T94" fmla="*/ 70 w 368"/>
              <a:gd name="T95" fmla="*/ 327 h 435"/>
              <a:gd name="T96" fmla="*/ 19 w 368"/>
              <a:gd name="T97" fmla="*/ 263 h 435"/>
              <a:gd name="T98" fmla="*/ 0 w 368"/>
              <a:gd name="T99" fmla="*/ 183 h 435"/>
              <a:gd name="T100" fmla="*/ 54 w 368"/>
              <a:gd name="T101" fmla="*/ 53 h 435"/>
              <a:gd name="T102" fmla="*/ 184 w 368"/>
              <a:gd name="T103" fmla="*/ 0 h 435"/>
              <a:gd name="T104" fmla="*/ 314 w 368"/>
              <a:gd name="T105" fmla="*/ 53 h 435"/>
              <a:gd name="T106" fmla="*/ 368 w 368"/>
              <a:gd name="T107" fmla="*/ 183 h 435"/>
              <a:gd name="T108" fmla="*/ 350 w 368"/>
              <a:gd name="T109" fmla="*/ 263 h 435"/>
              <a:gd name="T110" fmla="*/ 299 w 368"/>
              <a:gd name="T111" fmla="*/ 32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 h="435">
                <a:moveTo>
                  <a:pt x="184" y="136"/>
                </a:moveTo>
                <a:cubicBezTo>
                  <a:pt x="158" y="136"/>
                  <a:pt x="137" y="157"/>
                  <a:pt x="137" y="183"/>
                </a:cubicBezTo>
                <a:cubicBezTo>
                  <a:pt x="137" y="199"/>
                  <a:pt x="144" y="213"/>
                  <a:pt x="156" y="222"/>
                </a:cubicBezTo>
                <a:cubicBezTo>
                  <a:pt x="109" y="395"/>
                  <a:pt x="109" y="395"/>
                  <a:pt x="109" y="395"/>
                </a:cubicBezTo>
                <a:cubicBezTo>
                  <a:pt x="96" y="395"/>
                  <a:pt x="96" y="395"/>
                  <a:pt x="96" y="395"/>
                </a:cubicBezTo>
                <a:cubicBezTo>
                  <a:pt x="85" y="395"/>
                  <a:pt x="75" y="404"/>
                  <a:pt x="75" y="415"/>
                </a:cubicBezTo>
                <a:cubicBezTo>
                  <a:pt x="75" y="426"/>
                  <a:pt x="85" y="435"/>
                  <a:pt x="96" y="435"/>
                </a:cubicBezTo>
                <a:cubicBezTo>
                  <a:pt x="273" y="435"/>
                  <a:pt x="273" y="435"/>
                  <a:pt x="273" y="435"/>
                </a:cubicBezTo>
                <a:cubicBezTo>
                  <a:pt x="284" y="435"/>
                  <a:pt x="293" y="426"/>
                  <a:pt x="293" y="415"/>
                </a:cubicBezTo>
                <a:cubicBezTo>
                  <a:pt x="293" y="404"/>
                  <a:pt x="284" y="395"/>
                  <a:pt x="273" y="395"/>
                </a:cubicBezTo>
                <a:cubicBezTo>
                  <a:pt x="259" y="395"/>
                  <a:pt x="259" y="395"/>
                  <a:pt x="259" y="395"/>
                </a:cubicBezTo>
                <a:cubicBezTo>
                  <a:pt x="213" y="222"/>
                  <a:pt x="213" y="222"/>
                  <a:pt x="213" y="222"/>
                </a:cubicBezTo>
                <a:cubicBezTo>
                  <a:pt x="225" y="213"/>
                  <a:pt x="232" y="199"/>
                  <a:pt x="232" y="183"/>
                </a:cubicBezTo>
                <a:cubicBezTo>
                  <a:pt x="232" y="157"/>
                  <a:pt x="211" y="136"/>
                  <a:pt x="184" y="136"/>
                </a:cubicBezTo>
                <a:close/>
                <a:moveTo>
                  <a:pt x="121" y="223"/>
                </a:moveTo>
                <a:cubicBezTo>
                  <a:pt x="126" y="232"/>
                  <a:pt x="123" y="245"/>
                  <a:pt x="114" y="251"/>
                </a:cubicBezTo>
                <a:cubicBezTo>
                  <a:pt x="104" y="257"/>
                  <a:pt x="92" y="254"/>
                  <a:pt x="86" y="244"/>
                </a:cubicBezTo>
                <a:cubicBezTo>
                  <a:pt x="80" y="235"/>
                  <a:pt x="76" y="225"/>
                  <a:pt x="73" y="215"/>
                </a:cubicBezTo>
                <a:cubicBezTo>
                  <a:pt x="70" y="205"/>
                  <a:pt x="69" y="194"/>
                  <a:pt x="69" y="183"/>
                </a:cubicBezTo>
                <a:cubicBezTo>
                  <a:pt x="69" y="152"/>
                  <a:pt x="82" y="123"/>
                  <a:pt x="102" y="102"/>
                </a:cubicBezTo>
                <a:cubicBezTo>
                  <a:pt x="123" y="81"/>
                  <a:pt x="152" y="68"/>
                  <a:pt x="184" y="68"/>
                </a:cubicBezTo>
                <a:cubicBezTo>
                  <a:pt x="216" y="68"/>
                  <a:pt x="245" y="81"/>
                  <a:pt x="266" y="102"/>
                </a:cubicBezTo>
                <a:cubicBezTo>
                  <a:pt x="287" y="123"/>
                  <a:pt x="300" y="152"/>
                  <a:pt x="300" y="183"/>
                </a:cubicBezTo>
                <a:cubicBezTo>
                  <a:pt x="300" y="194"/>
                  <a:pt x="299" y="205"/>
                  <a:pt x="296" y="215"/>
                </a:cubicBezTo>
                <a:cubicBezTo>
                  <a:pt x="293" y="225"/>
                  <a:pt x="288" y="235"/>
                  <a:pt x="283" y="244"/>
                </a:cubicBezTo>
                <a:cubicBezTo>
                  <a:pt x="277" y="254"/>
                  <a:pt x="264" y="257"/>
                  <a:pt x="255" y="251"/>
                </a:cubicBezTo>
                <a:cubicBezTo>
                  <a:pt x="245" y="245"/>
                  <a:pt x="242" y="232"/>
                  <a:pt x="248" y="223"/>
                </a:cubicBezTo>
                <a:cubicBezTo>
                  <a:pt x="252" y="217"/>
                  <a:pt x="255" y="210"/>
                  <a:pt x="256" y="204"/>
                </a:cubicBezTo>
                <a:cubicBezTo>
                  <a:pt x="258" y="197"/>
                  <a:pt x="259" y="191"/>
                  <a:pt x="259" y="183"/>
                </a:cubicBezTo>
                <a:cubicBezTo>
                  <a:pt x="259" y="163"/>
                  <a:pt x="251" y="144"/>
                  <a:pt x="237" y="130"/>
                </a:cubicBezTo>
                <a:cubicBezTo>
                  <a:pt x="224" y="117"/>
                  <a:pt x="205" y="109"/>
                  <a:pt x="184" y="109"/>
                </a:cubicBezTo>
                <a:cubicBezTo>
                  <a:pt x="164" y="109"/>
                  <a:pt x="145" y="117"/>
                  <a:pt x="131" y="130"/>
                </a:cubicBezTo>
                <a:cubicBezTo>
                  <a:pt x="118" y="144"/>
                  <a:pt x="109" y="163"/>
                  <a:pt x="109" y="183"/>
                </a:cubicBezTo>
                <a:cubicBezTo>
                  <a:pt x="109" y="191"/>
                  <a:pt x="110" y="197"/>
                  <a:pt x="112" y="204"/>
                </a:cubicBezTo>
                <a:cubicBezTo>
                  <a:pt x="114" y="210"/>
                  <a:pt x="117" y="217"/>
                  <a:pt x="121" y="223"/>
                </a:cubicBezTo>
                <a:close/>
                <a:moveTo>
                  <a:pt x="299" y="327"/>
                </a:moveTo>
                <a:cubicBezTo>
                  <a:pt x="290" y="334"/>
                  <a:pt x="277" y="333"/>
                  <a:pt x="270" y="324"/>
                </a:cubicBezTo>
                <a:cubicBezTo>
                  <a:pt x="263" y="315"/>
                  <a:pt x="265" y="302"/>
                  <a:pt x="274" y="295"/>
                </a:cubicBezTo>
                <a:cubicBezTo>
                  <a:pt x="290" y="282"/>
                  <a:pt x="304" y="265"/>
                  <a:pt x="313" y="245"/>
                </a:cubicBezTo>
                <a:cubicBezTo>
                  <a:pt x="322" y="227"/>
                  <a:pt x="327" y="206"/>
                  <a:pt x="327" y="183"/>
                </a:cubicBezTo>
                <a:cubicBezTo>
                  <a:pt x="327" y="144"/>
                  <a:pt x="311" y="108"/>
                  <a:pt x="285" y="82"/>
                </a:cubicBezTo>
                <a:cubicBezTo>
                  <a:pt x="260" y="56"/>
                  <a:pt x="224" y="41"/>
                  <a:pt x="184" y="41"/>
                </a:cubicBezTo>
                <a:cubicBezTo>
                  <a:pt x="145" y="41"/>
                  <a:pt x="109" y="56"/>
                  <a:pt x="83" y="82"/>
                </a:cubicBezTo>
                <a:cubicBezTo>
                  <a:pt x="57" y="108"/>
                  <a:pt x="41" y="144"/>
                  <a:pt x="41" y="183"/>
                </a:cubicBezTo>
                <a:cubicBezTo>
                  <a:pt x="41" y="206"/>
                  <a:pt x="46" y="227"/>
                  <a:pt x="55" y="245"/>
                </a:cubicBezTo>
                <a:cubicBezTo>
                  <a:pt x="65" y="265"/>
                  <a:pt x="78" y="282"/>
                  <a:pt x="95" y="295"/>
                </a:cubicBezTo>
                <a:cubicBezTo>
                  <a:pt x="104" y="302"/>
                  <a:pt x="105" y="315"/>
                  <a:pt x="98" y="324"/>
                </a:cubicBezTo>
                <a:cubicBezTo>
                  <a:pt x="91" y="333"/>
                  <a:pt x="78" y="334"/>
                  <a:pt x="70" y="327"/>
                </a:cubicBezTo>
                <a:cubicBezTo>
                  <a:pt x="48" y="310"/>
                  <a:pt x="31" y="288"/>
                  <a:pt x="19" y="263"/>
                </a:cubicBezTo>
                <a:cubicBezTo>
                  <a:pt x="7" y="239"/>
                  <a:pt x="0" y="212"/>
                  <a:pt x="0" y="183"/>
                </a:cubicBezTo>
                <a:cubicBezTo>
                  <a:pt x="0" y="133"/>
                  <a:pt x="21" y="87"/>
                  <a:pt x="54" y="53"/>
                </a:cubicBezTo>
                <a:cubicBezTo>
                  <a:pt x="88" y="20"/>
                  <a:pt x="134" y="0"/>
                  <a:pt x="184" y="0"/>
                </a:cubicBezTo>
                <a:cubicBezTo>
                  <a:pt x="235" y="0"/>
                  <a:pt x="281" y="20"/>
                  <a:pt x="314" y="53"/>
                </a:cubicBezTo>
                <a:cubicBezTo>
                  <a:pt x="348" y="87"/>
                  <a:pt x="368" y="133"/>
                  <a:pt x="368" y="183"/>
                </a:cubicBezTo>
                <a:cubicBezTo>
                  <a:pt x="368" y="212"/>
                  <a:pt x="362" y="239"/>
                  <a:pt x="350" y="263"/>
                </a:cubicBezTo>
                <a:cubicBezTo>
                  <a:pt x="338" y="288"/>
                  <a:pt x="320" y="310"/>
                  <a:pt x="299" y="3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8" name="Freeform 47"/>
          <p:cNvSpPr>
            <a:spLocks noEditPoints="1"/>
          </p:cNvSpPr>
          <p:nvPr userDrawn="1"/>
        </p:nvSpPr>
        <p:spPr bwMode="auto">
          <a:xfrm>
            <a:off x="362085" y="2292369"/>
            <a:ext cx="370007" cy="371120"/>
          </a:xfrm>
          <a:custGeom>
            <a:avLst/>
            <a:gdLst>
              <a:gd name="T0" fmla="*/ 149 w 406"/>
              <a:gd name="T1" fmla="*/ 339 h 407"/>
              <a:gd name="T2" fmla="*/ 85 w 406"/>
              <a:gd name="T3" fmla="*/ 403 h 407"/>
              <a:gd name="T4" fmla="*/ 76 w 406"/>
              <a:gd name="T5" fmla="*/ 407 h 407"/>
              <a:gd name="T6" fmla="*/ 67 w 406"/>
              <a:gd name="T7" fmla="*/ 403 h 407"/>
              <a:gd name="T8" fmla="*/ 4 w 406"/>
              <a:gd name="T9" fmla="*/ 339 h 407"/>
              <a:gd name="T10" fmla="*/ 0 w 406"/>
              <a:gd name="T11" fmla="*/ 330 h 407"/>
              <a:gd name="T12" fmla="*/ 4 w 406"/>
              <a:gd name="T13" fmla="*/ 321 h 407"/>
              <a:gd name="T14" fmla="*/ 67 w 406"/>
              <a:gd name="T15" fmla="*/ 258 h 407"/>
              <a:gd name="T16" fmla="*/ 76 w 406"/>
              <a:gd name="T17" fmla="*/ 254 h 407"/>
              <a:gd name="T18" fmla="*/ 85 w 406"/>
              <a:gd name="T19" fmla="*/ 258 h 407"/>
              <a:gd name="T20" fmla="*/ 149 w 406"/>
              <a:gd name="T21" fmla="*/ 321 h 407"/>
              <a:gd name="T22" fmla="*/ 152 w 406"/>
              <a:gd name="T23" fmla="*/ 330 h 407"/>
              <a:gd name="T24" fmla="*/ 149 w 406"/>
              <a:gd name="T25" fmla="*/ 339 h 407"/>
              <a:gd name="T26" fmla="*/ 274 w 406"/>
              <a:gd name="T27" fmla="*/ 7 h 407"/>
              <a:gd name="T28" fmla="*/ 243 w 406"/>
              <a:gd name="T29" fmla="*/ 28 h 407"/>
              <a:gd name="T30" fmla="*/ 243 w 406"/>
              <a:gd name="T31" fmla="*/ 28 h 407"/>
              <a:gd name="T32" fmla="*/ 72 w 406"/>
              <a:gd name="T33" fmla="*/ 199 h 407"/>
              <a:gd name="T34" fmla="*/ 68 w 406"/>
              <a:gd name="T35" fmla="*/ 209 h 407"/>
              <a:gd name="T36" fmla="*/ 72 w 406"/>
              <a:gd name="T37" fmla="*/ 218 h 407"/>
              <a:gd name="T38" fmla="*/ 189 w 406"/>
              <a:gd name="T39" fmla="*/ 334 h 407"/>
              <a:gd name="T40" fmla="*/ 198 w 406"/>
              <a:gd name="T41" fmla="*/ 338 h 407"/>
              <a:gd name="T42" fmla="*/ 207 w 406"/>
              <a:gd name="T43" fmla="*/ 334 h 407"/>
              <a:gd name="T44" fmla="*/ 378 w 406"/>
              <a:gd name="T45" fmla="*/ 163 h 407"/>
              <a:gd name="T46" fmla="*/ 378 w 406"/>
              <a:gd name="T47" fmla="*/ 163 h 407"/>
              <a:gd name="T48" fmla="*/ 399 w 406"/>
              <a:gd name="T49" fmla="*/ 132 h 407"/>
              <a:gd name="T50" fmla="*/ 406 w 406"/>
              <a:gd name="T51" fmla="*/ 95 h 407"/>
              <a:gd name="T52" fmla="*/ 378 w 406"/>
              <a:gd name="T53" fmla="*/ 28 h 407"/>
              <a:gd name="T54" fmla="*/ 311 w 406"/>
              <a:gd name="T55" fmla="*/ 0 h 407"/>
              <a:gd name="T56" fmla="*/ 274 w 406"/>
              <a:gd name="T57" fmla="*/ 7 h 407"/>
              <a:gd name="T58" fmla="*/ 41 w 406"/>
              <a:gd name="T59" fmla="*/ 313 h 407"/>
              <a:gd name="T60" fmla="*/ 59 w 406"/>
              <a:gd name="T61" fmla="*/ 331 h 407"/>
              <a:gd name="T62" fmla="*/ 77 w 406"/>
              <a:gd name="T63" fmla="*/ 313 h 407"/>
              <a:gd name="T64" fmla="*/ 59 w 406"/>
              <a:gd name="T65" fmla="*/ 295 h 407"/>
              <a:gd name="T66" fmla="*/ 41 w 406"/>
              <a:gd name="T67" fmla="*/ 313 h 407"/>
              <a:gd name="T68" fmla="*/ 75 w 406"/>
              <a:gd name="T69" fmla="*/ 348 h 407"/>
              <a:gd name="T70" fmla="*/ 93 w 406"/>
              <a:gd name="T71" fmla="*/ 366 h 407"/>
              <a:gd name="T72" fmla="*/ 111 w 406"/>
              <a:gd name="T73" fmla="*/ 348 h 407"/>
              <a:gd name="T74" fmla="*/ 93 w 406"/>
              <a:gd name="T75" fmla="*/ 330 h 407"/>
              <a:gd name="T76" fmla="*/ 75 w 406"/>
              <a:gd name="T77" fmla="*/ 34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 h="407">
                <a:moveTo>
                  <a:pt x="149" y="339"/>
                </a:moveTo>
                <a:cubicBezTo>
                  <a:pt x="85" y="403"/>
                  <a:pt x="85" y="403"/>
                  <a:pt x="85" y="403"/>
                </a:cubicBezTo>
                <a:cubicBezTo>
                  <a:pt x="83" y="405"/>
                  <a:pt x="80" y="407"/>
                  <a:pt x="76" y="407"/>
                </a:cubicBezTo>
                <a:cubicBezTo>
                  <a:pt x="72" y="407"/>
                  <a:pt x="69" y="405"/>
                  <a:pt x="67" y="403"/>
                </a:cubicBezTo>
                <a:cubicBezTo>
                  <a:pt x="4" y="339"/>
                  <a:pt x="4" y="339"/>
                  <a:pt x="4" y="339"/>
                </a:cubicBezTo>
                <a:cubicBezTo>
                  <a:pt x="1" y="337"/>
                  <a:pt x="0" y="334"/>
                  <a:pt x="0" y="330"/>
                </a:cubicBezTo>
                <a:cubicBezTo>
                  <a:pt x="0" y="327"/>
                  <a:pt x="1" y="324"/>
                  <a:pt x="4" y="321"/>
                </a:cubicBezTo>
                <a:cubicBezTo>
                  <a:pt x="67" y="258"/>
                  <a:pt x="67" y="258"/>
                  <a:pt x="67" y="258"/>
                </a:cubicBezTo>
                <a:cubicBezTo>
                  <a:pt x="69" y="256"/>
                  <a:pt x="73" y="254"/>
                  <a:pt x="76" y="254"/>
                </a:cubicBezTo>
                <a:cubicBezTo>
                  <a:pt x="80" y="254"/>
                  <a:pt x="83" y="256"/>
                  <a:pt x="85" y="258"/>
                </a:cubicBezTo>
                <a:cubicBezTo>
                  <a:pt x="149" y="321"/>
                  <a:pt x="149" y="321"/>
                  <a:pt x="149" y="321"/>
                </a:cubicBezTo>
                <a:cubicBezTo>
                  <a:pt x="151" y="324"/>
                  <a:pt x="152" y="327"/>
                  <a:pt x="152" y="330"/>
                </a:cubicBezTo>
                <a:cubicBezTo>
                  <a:pt x="152" y="334"/>
                  <a:pt x="151" y="337"/>
                  <a:pt x="149" y="339"/>
                </a:cubicBezTo>
                <a:close/>
                <a:moveTo>
                  <a:pt x="274" y="7"/>
                </a:moveTo>
                <a:cubicBezTo>
                  <a:pt x="263" y="12"/>
                  <a:pt x="252" y="19"/>
                  <a:pt x="243" y="28"/>
                </a:cubicBezTo>
                <a:cubicBezTo>
                  <a:pt x="243" y="28"/>
                  <a:pt x="243" y="28"/>
                  <a:pt x="243" y="28"/>
                </a:cubicBezTo>
                <a:cubicBezTo>
                  <a:pt x="72" y="199"/>
                  <a:pt x="72" y="199"/>
                  <a:pt x="72" y="199"/>
                </a:cubicBezTo>
                <a:cubicBezTo>
                  <a:pt x="70" y="202"/>
                  <a:pt x="68" y="205"/>
                  <a:pt x="68" y="209"/>
                </a:cubicBezTo>
                <a:cubicBezTo>
                  <a:pt x="68" y="212"/>
                  <a:pt x="70" y="215"/>
                  <a:pt x="72" y="218"/>
                </a:cubicBezTo>
                <a:cubicBezTo>
                  <a:pt x="189" y="334"/>
                  <a:pt x="189" y="334"/>
                  <a:pt x="189" y="334"/>
                </a:cubicBezTo>
                <a:cubicBezTo>
                  <a:pt x="191" y="337"/>
                  <a:pt x="194" y="338"/>
                  <a:pt x="198" y="338"/>
                </a:cubicBezTo>
                <a:cubicBezTo>
                  <a:pt x="201" y="338"/>
                  <a:pt x="205" y="337"/>
                  <a:pt x="207" y="334"/>
                </a:cubicBezTo>
                <a:cubicBezTo>
                  <a:pt x="378" y="163"/>
                  <a:pt x="378" y="163"/>
                  <a:pt x="378" y="163"/>
                </a:cubicBezTo>
                <a:cubicBezTo>
                  <a:pt x="378" y="163"/>
                  <a:pt x="378" y="163"/>
                  <a:pt x="378" y="163"/>
                </a:cubicBezTo>
                <a:cubicBezTo>
                  <a:pt x="387" y="154"/>
                  <a:pt x="394" y="144"/>
                  <a:pt x="399" y="132"/>
                </a:cubicBezTo>
                <a:cubicBezTo>
                  <a:pt x="404" y="121"/>
                  <a:pt x="406" y="108"/>
                  <a:pt x="406" y="95"/>
                </a:cubicBezTo>
                <a:cubicBezTo>
                  <a:pt x="406" y="69"/>
                  <a:pt x="396" y="45"/>
                  <a:pt x="378" y="28"/>
                </a:cubicBezTo>
                <a:cubicBezTo>
                  <a:pt x="361" y="11"/>
                  <a:pt x="337" y="0"/>
                  <a:pt x="311" y="0"/>
                </a:cubicBezTo>
                <a:cubicBezTo>
                  <a:pt x="298" y="0"/>
                  <a:pt x="286" y="3"/>
                  <a:pt x="274" y="7"/>
                </a:cubicBezTo>
                <a:close/>
                <a:moveTo>
                  <a:pt x="41" y="313"/>
                </a:moveTo>
                <a:cubicBezTo>
                  <a:pt x="59" y="331"/>
                  <a:pt x="59" y="331"/>
                  <a:pt x="59" y="331"/>
                </a:cubicBezTo>
                <a:cubicBezTo>
                  <a:pt x="77" y="313"/>
                  <a:pt x="77" y="313"/>
                  <a:pt x="77" y="313"/>
                </a:cubicBezTo>
                <a:cubicBezTo>
                  <a:pt x="59" y="295"/>
                  <a:pt x="59" y="295"/>
                  <a:pt x="59" y="295"/>
                </a:cubicBezTo>
                <a:cubicBezTo>
                  <a:pt x="41" y="313"/>
                  <a:pt x="41" y="313"/>
                  <a:pt x="41" y="313"/>
                </a:cubicBezTo>
                <a:close/>
                <a:moveTo>
                  <a:pt x="75" y="348"/>
                </a:moveTo>
                <a:cubicBezTo>
                  <a:pt x="93" y="366"/>
                  <a:pt x="93" y="366"/>
                  <a:pt x="93" y="366"/>
                </a:cubicBezTo>
                <a:cubicBezTo>
                  <a:pt x="111" y="348"/>
                  <a:pt x="111" y="348"/>
                  <a:pt x="111" y="348"/>
                </a:cubicBezTo>
                <a:cubicBezTo>
                  <a:pt x="93" y="330"/>
                  <a:pt x="93" y="330"/>
                  <a:pt x="93" y="330"/>
                </a:cubicBezTo>
                <a:lnTo>
                  <a:pt x="75" y="34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9" name="Freeform 27"/>
          <p:cNvSpPr>
            <a:spLocks noEditPoints="1"/>
          </p:cNvSpPr>
          <p:nvPr userDrawn="1"/>
        </p:nvSpPr>
        <p:spPr bwMode="auto">
          <a:xfrm>
            <a:off x="375833" y="3148241"/>
            <a:ext cx="342510" cy="342024"/>
          </a:xfrm>
          <a:custGeom>
            <a:avLst/>
            <a:gdLst>
              <a:gd name="T0" fmla="*/ 372 w 427"/>
              <a:gd name="T1" fmla="*/ 55 h 426"/>
              <a:gd name="T2" fmla="*/ 427 w 427"/>
              <a:gd name="T3" fmla="*/ 186 h 426"/>
              <a:gd name="T4" fmla="*/ 413 w 427"/>
              <a:gd name="T5" fmla="*/ 200 h 426"/>
              <a:gd name="T6" fmla="*/ 240 w 427"/>
              <a:gd name="T7" fmla="*/ 200 h 426"/>
              <a:gd name="T8" fmla="*/ 227 w 427"/>
              <a:gd name="T9" fmla="*/ 187 h 426"/>
              <a:gd name="T10" fmla="*/ 227 w 427"/>
              <a:gd name="T11" fmla="*/ 14 h 426"/>
              <a:gd name="T12" fmla="*/ 240 w 427"/>
              <a:gd name="T13" fmla="*/ 0 h 426"/>
              <a:gd name="T14" fmla="*/ 372 w 427"/>
              <a:gd name="T15" fmla="*/ 55 h 426"/>
              <a:gd name="T16" fmla="*/ 55 w 427"/>
              <a:gd name="T17" fmla="*/ 108 h 426"/>
              <a:gd name="T18" fmla="*/ 0 w 427"/>
              <a:gd name="T19" fmla="*/ 239 h 426"/>
              <a:gd name="T20" fmla="*/ 55 w 427"/>
              <a:gd name="T21" fmla="*/ 371 h 426"/>
              <a:gd name="T22" fmla="*/ 187 w 427"/>
              <a:gd name="T23" fmla="*/ 426 h 426"/>
              <a:gd name="T24" fmla="*/ 319 w 427"/>
              <a:gd name="T25" fmla="*/ 371 h 426"/>
              <a:gd name="T26" fmla="*/ 373 w 427"/>
              <a:gd name="T27" fmla="*/ 239 h 426"/>
              <a:gd name="T28" fmla="*/ 360 w 427"/>
              <a:gd name="T29" fmla="*/ 226 h 426"/>
              <a:gd name="T30" fmla="*/ 200 w 427"/>
              <a:gd name="T31" fmla="*/ 226 h 426"/>
              <a:gd name="T32" fmla="*/ 200 w 427"/>
              <a:gd name="T33" fmla="*/ 66 h 426"/>
              <a:gd name="T34" fmla="*/ 187 w 427"/>
              <a:gd name="T35" fmla="*/ 53 h 426"/>
              <a:gd name="T36" fmla="*/ 55 w 427"/>
              <a:gd name="T37" fmla="*/ 10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7" h="426">
                <a:moveTo>
                  <a:pt x="372" y="55"/>
                </a:moveTo>
                <a:cubicBezTo>
                  <a:pt x="406" y="89"/>
                  <a:pt x="427" y="135"/>
                  <a:pt x="427" y="186"/>
                </a:cubicBezTo>
                <a:cubicBezTo>
                  <a:pt x="427" y="194"/>
                  <a:pt x="421" y="200"/>
                  <a:pt x="413" y="200"/>
                </a:cubicBezTo>
                <a:cubicBezTo>
                  <a:pt x="240" y="200"/>
                  <a:pt x="240" y="200"/>
                  <a:pt x="240" y="200"/>
                </a:cubicBezTo>
                <a:cubicBezTo>
                  <a:pt x="233" y="200"/>
                  <a:pt x="227" y="194"/>
                  <a:pt x="227" y="187"/>
                </a:cubicBezTo>
                <a:cubicBezTo>
                  <a:pt x="227" y="14"/>
                  <a:pt x="227" y="14"/>
                  <a:pt x="227" y="14"/>
                </a:cubicBezTo>
                <a:cubicBezTo>
                  <a:pt x="227" y="6"/>
                  <a:pt x="233" y="0"/>
                  <a:pt x="240" y="0"/>
                </a:cubicBezTo>
                <a:cubicBezTo>
                  <a:pt x="292" y="0"/>
                  <a:pt x="338" y="21"/>
                  <a:pt x="372" y="55"/>
                </a:cubicBezTo>
                <a:close/>
                <a:moveTo>
                  <a:pt x="55" y="108"/>
                </a:moveTo>
                <a:cubicBezTo>
                  <a:pt x="21" y="141"/>
                  <a:pt x="0" y="188"/>
                  <a:pt x="0" y="239"/>
                </a:cubicBezTo>
                <a:cubicBezTo>
                  <a:pt x="0" y="291"/>
                  <a:pt x="21" y="338"/>
                  <a:pt x="55" y="371"/>
                </a:cubicBezTo>
                <a:cubicBezTo>
                  <a:pt x="89" y="405"/>
                  <a:pt x="135" y="426"/>
                  <a:pt x="187" y="426"/>
                </a:cubicBezTo>
                <a:cubicBezTo>
                  <a:pt x="238" y="426"/>
                  <a:pt x="285" y="405"/>
                  <a:pt x="319" y="371"/>
                </a:cubicBezTo>
                <a:cubicBezTo>
                  <a:pt x="352" y="338"/>
                  <a:pt x="373" y="291"/>
                  <a:pt x="373" y="239"/>
                </a:cubicBezTo>
                <a:cubicBezTo>
                  <a:pt x="373" y="232"/>
                  <a:pt x="367" y="226"/>
                  <a:pt x="360" y="226"/>
                </a:cubicBezTo>
                <a:cubicBezTo>
                  <a:pt x="200" y="226"/>
                  <a:pt x="200" y="226"/>
                  <a:pt x="200" y="226"/>
                </a:cubicBezTo>
                <a:cubicBezTo>
                  <a:pt x="200" y="66"/>
                  <a:pt x="200" y="66"/>
                  <a:pt x="200" y="66"/>
                </a:cubicBezTo>
                <a:cubicBezTo>
                  <a:pt x="200" y="59"/>
                  <a:pt x="194" y="53"/>
                  <a:pt x="187" y="53"/>
                </a:cubicBezTo>
                <a:cubicBezTo>
                  <a:pt x="135" y="53"/>
                  <a:pt x="89" y="74"/>
                  <a:pt x="55" y="10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60" name="Freeform 23"/>
          <p:cNvSpPr>
            <a:spLocks noEditPoints="1"/>
          </p:cNvSpPr>
          <p:nvPr userDrawn="1"/>
        </p:nvSpPr>
        <p:spPr bwMode="auto">
          <a:xfrm>
            <a:off x="350383" y="5861960"/>
            <a:ext cx="393410" cy="393410"/>
          </a:xfrm>
          <a:custGeom>
            <a:avLst/>
            <a:gdLst>
              <a:gd name="T0" fmla="*/ 0 w 432"/>
              <a:gd name="T1" fmla="*/ 216 h 432"/>
              <a:gd name="T2" fmla="*/ 432 w 432"/>
              <a:gd name="T3" fmla="*/ 216 h 432"/>
              <a:gd name="T4" fmla="*/ 371 w 432"/>
              <a:gd name="T5" fmla="*/ 297 h 432"/>
              <a:gd name="T6" fmla="*/ 310 w 432"/>
              <a:gd name="T7" fmla="*/ 364 h 432"/>
              <a:gd name="T8" fmla="*/ 371 w 432"/>
              <a:gd name="T9" fmla="*/ 297 h 432"/>
              <a:gd name="T10" fmla="*/ 274 w 432"/>
              <a:gd name="T11" fmla="*/ 345 h 432"/>
              <a:gd name="T12" fmla="*/ 236 w 432"/>
              <a:gd name="T13" fmla="*/ 297 h 432"/>
              <a:gd name="T14" fmla="*/ 196 w 432"/>
              <a:gd name="T15" fmla="*/ 297 h 432"/>
              <a:gd name="T16" fmla="*/ 157 w 432"/>
              <a:gd name="T17" fmla="*/ 345 h 432"/>
              <a:gd name="T18" fmla="*/ 196 w 432"/>
              <a:gd name="T19" fmla="*/ 297 h 432"/>
              <a:gd name="T20" fmla="*/ 122 w 432"/>
              <a:gd name="T21" fmla="*/ 364 h 432"/>
              <a:gd name="T22" fmla="*/ 60 w 432"/>
              <a:gd name="T23" fmla="*/ 297 h 432"/>
              <a:gd name="T24" fmla="*/ 45 w 432"/>
              <a:gd name="T25" fmla="*/ 257 h 432"/>
              <a:gd name="T26" fmla="*/ 45 w 432"/>
              <a:gd name="T27" fmla="*/ 176 h 432"/>
              <a:gd name="T28" fmla="*/ 88 w 432"/>
              <a:gd name="T29" fmla="*/ 216 h 432"/>
              <a:gd name="T30" fmla="*/ 45 w 432"/>
              <a:gd name="T31" fmla="*/ 257 h 432"/>
              <a:gd name="T32" fmla="*/ 128 w 432"/>
              <a:gd name="T33" fmla="*/ 216 h 432"/>
              <a:gd name="T34" fmla="*/ 196 w 432"/>
              <a:gd name="T35" fmla="*/ 176 h 432"/>
              <a:gd name="T36" fmla="*/ 131 w 432"/>
              <a:gd name="T37" fmla="*/ 257 h 432"/>
              <a:gd name="T38" fmla="*/ 236 w 432"/>
              <a:gd name="T39" fmla="*/ 176 h 432"/>
              <a:gd name="T40" fmla="*/ 303 w 432"/>
              <a:gd name="T41" fmla="*/ 216 h 432"/>
              <a:gd name="T42" fmla="*/ 236 w 432"/>
              <a:gd name="T43" fmla="*/ 257 h 432"/>
              <a:gd name="T44" fmla="*/ 344 w 432"/>
              <a:gd name="T45" fmla="*/ 216 h 432"/>
              <a:gd name="T46" fmla="*/ 386 w 432"/>
              <a:gd name="T47" fmla="*/ 176 h 432"/>
              <a:gd name="T48" fmla="*/ 386 w 432"/>
              <a:gd name="T49" fmla="*/ 257 h 432"/>
              <a:gd name="T50" fmla="*/ 60 w 432"/>
              <a:gd name="T51" fmla="*/ 135 h 432"/>
              <a:gd name="T52" fmla="*/ 122 w 432"/>
              <a:gd name="T53" fmla="*/ 68 h 432"/>
              <a:gd name="T54" fmla="*/ 60 w 432"/>
              <a:gd name="T55" fmla="*/ 135 h 432"/>
              <a:gd name="T56" fmla="*/ 157 w 432"/>
              <a:gd name="T57" fmla="*/ 88 h 432"/>
              <a:gd name="T58" fmla="*/ 196 w 432"/>
              <a:gd name="T59" fmla="*/ 135 h 432"/>
              <a:gd name="T60" fmla="*/ 236 w 432"/>
              <a:gd name="T61" fmla="*/ 135 h 432"/>
              <a:gd name="T62" fmla="*/ 274 w 432"/>
              <a:gd name="T63" fmla="*/ 88 h 432"/>
              <a:gd name="T64" fmla="*/ 236 w 432"/>
              <a:gd name="T65" fmla="*/ 135 h 432"/>
              <a:gd name="T66" fmla="*/ 310 w 432"/>
              <a:gd name="T67" fmla="*/ 68 h 432"/>
              <a:gd name="T68" fmla="*/ 371 w 432"/>
              <a:gd name="T69" fmla="*/ 13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2" h="432">
                <a:moveTo>
                  <a:pt x="216" y="0"/>
                </a:moveTo>
                <a:cubicBezTo>
                  <a:pt x="97" y="0"/>
                  <a:pt x="0" y="97"/>
                  <a:pt x="0" y="216"/>
                </a:cubicBezTo>
                <a:cubicBezTo>
                  <a:pt x="0" y="335"/>
                  <a:pt x="97" y="432"/>
                  <a:pt x="216" y="432"/>
                </a:cubicBezTo>
                <a:cubicBezTo>
                  <a:pt x="335" y="432"/>
                  <a:pt x="432" y="335"/>
                  <a:pt x="432" y="216"/>
                </a:cubicBezTo>
                <a:cubicBezTo>
                  <a:pt x="432" y="97"/>
                  <a:pt x="335" y="0"/>
                  <a:pt x="216" y="0"/>
                </a:cubicBezTo>
                <a:close/>
                <a:moveTo>
                  <a:pt x="371" y="297"/>
                </a:moveTo>
                <a:cubicBezTo>
                  <a:pt x="357" y="324"/>
                  <a:pt x="336" y="348"/>
                  <a:pt x="310" y="364"/>
                </a:cubicBezTo>
                <a:cubicBezTo>
                  <a:pt x="310" y="364"/>
                  <a:pt x="310" y="364"/>
                  <a:pt x="310" y="364"/>
                </a:cubicBezTo>
                <a:cubicBezTo>
                  <a:pt x="320" y="345"/>
                  <a:pt x="329" y="322"/>
                  <a:pt x="335" y="297"/>
                </a:cubicBezTo>
                <a:cubicBezTo>
                  <a:pt x="371" y="297"/>
                  <a:pt x="371" y="297"/>
                  <a:pt x="371" y="297"/>
                </a:cubicBezTo>
                <a:close/>
                <a:moveTo>
                  <a:pt x="293" y="297"/>
                </a:moveTo>
                <a:cubicBezTo>
                  <a:pt x="288" y="315"/>
                  <a:pt x="282" y="331"/>
                  <a:pt x="274" y="345"/>
                </a:cubicBezTo>
                <a:cubicBezTo>
                  <a:pt x="263" y="364"/>
                  <a:pt x="250" y="379"/>
                  <a:pt x="236" y="386"/>
                </a:cubicBezTo>
                <a:cubicBezTo>
                  <a:pt x="236" y="297"/>
                  <a:pt x="236" y="297"/>
                  <a:pt x="236" y="297"/>
                </a:cubicBezTo>
                <a:cubicBezTo>
                  <a:pt x="293" y="297"/>
                  <a:pt x="293" y="297"/>
                  <a:pt x="293" y="297"/>
                </a:cubicBezTo>
                <a:close/>
                <a:moveTo>
                  <a:pt x="196" y="297"/>
                </a:moveTo>
                <a:cubicBezTo>
                  <a:pt x="196" y="386"/>
                  <a:pt x="196" y="386"/>
                  <a:pt x="196" y="386"/>
                </a:cubicBezTo>
                <a:cubicBezTo>
                  <a:pt x="181" y="379"/>
                  <a:pt x="168" y="364"/>
                  <a:pt x="157" y="345"/>
                </a:cubicBezTo>
                <a:cubicBezTo>
                  <a:pt x="150" y="331"/>
                  <a:pt x="143" y="315"/>
                  <a:pt x="138" y="297"/>
                </a:cubicBezTo>
                <a:cubicBezTo>
                  <a:pt x="196" y="297"/>
                  <a:pt x="196" y="297"/>
                  <a:pt x="196" y="297"/>
                </a:cubicBezTo>
                <a:close/>
                <a:moveTo>
                  <a:pt x="97" y="297"/>
                </a:moveTo>
                <a:cubicBezTo>
                  <a:pt x="103" y="322"/>
                  <a:pt x="111" y="345"/>
                  <a:pt x="122" y="364"/>
                </a:cubicBezTo>
                <a:cubicBezTo>
                  <a:pt x="122" y="364"/>
                  <a:pt x="122" y="364"/>
                  <a:pt x="122" y="364"/>
                </a:cubicBezTo>
                <a:cubicBezTo>
                  <a:pt x="96" y="348"/>
                  <a:pt x="75" y="324"/>
                  <a:pt x="60" y="297"/>
                </a:cubicBezTo>
                <a:cubicBezTo>
                  <a:pt x="97" y="297"/>
                  <a:pt x="97" y="297"/>
                  <a:pt x="97" y="297"/>
                </a:cubicBezTo>
                <a:close/>
                <a:moveTo>
                  <a:pt x="45" y="257"/>
                </a:moveTo>
                <a:cubicBezTo>
                  <a:pt x="42" y="244"/>
                  <a:pt x="41" y="230"/>
                  <a:pt x="41" y="216"/>
                </a:cubicBezTo>
                <a:cubicBezTo>
                  <a:pt x="41" y="202"/>
                  <a:pt x="42" y="189"/>
                  <a:pt x="45" y="176"/>
                </a:cubicBezTo>
                <a:cubicBezTo>
                  <a:pt x="90" y="176"/>
                  <a:pt x="90" y="176"/>
                  <a:pt x="90" y="176"/>
                </a:cubicBezTo>
                <a:cubicBezTo>
                  <a:pt x="88" y="189"/>
                  <a:pt x="88" y="202"/>
                  <a:pt x="88" y="216"/>
                </a:cubicBezTo>
                <a:cubicBezTo>
                  <a:pt x="88" y="230"/>
                  <a:pt x="88" y="243"/>
                  <a:pt x="90" y="257"/>
                </a:cubicBezTo>
                <a:cubicBezTo>
                  <a:pt x="45" y="257"/>
                  <a:pt x="45" y="257"/>
                  <a:pt x="45" y="257"/>
                </a:cubicBezTo>
                <a:close/>
                <a:moveTo>
                  <a:pt x="131" y="257"/>
                </a:moveTo>
                <a:cubicBezTo>
                  <a:pt x="129" y="244"/>
                  <a:pt x="128" y="230"/>
                  <a:pt x="128" y="216"/>
                </a:cubicBezTo>
                <a:cubicBezTo>
                  <a:pt x="128" y="202"/>
                  <a:pt x="129" y="189"/>
                  <a:pt x="131" y="176"/>
                </a:cubicBezTo>
                <a:cubicBezTo>
                  <a:pt x="196" y="176"/>
                  <a:pt x="196" y="176"/>
                  <a:pt x="196" y="176"/>
                </a:cubicBezTo>
                <a:cubicBezTo>
                  <a:pt x="196" y="257"/>
                  <a:pt x="196" y="257"/>
                  <a:pt x="196" y="257"/>
                </a:cubicBezTo>
                <a:cubicBezTo>
                  <a:pt x="131" y="257"/>
                  <a:pt x="131" y="257"/>
                  <a:pt x="131" y="257"/>
                </a:cubicBezTo>
                <a:close/>
                <a:moveTo>
                  <a:pt x="236" y="257"/>
                </a:moveTo>
                <a:cubicBezTo>
                  <a:pt x="236" y="176"/>
                  <a:pt x="236" y="176"/>
                  <a:pt x="236" y="176"/>
                </a:cubicBezTo>
                <a:cubicBezTo>
                  <a:pt x="301" y="176"/>
                  <a:pt x="301" y="176"/>
                  <a:pt x="301" y="176"/>
                </a:cubicBezTo>
                <a:cubicBezTo>
                  <a:pt x="303" y="189"/>
                  <a:pt x="303" y="202"/>
                  <a:pt x="303" y="216"/>
                </a:cubicBezTo>
                <a:cubicBezTo>
                  <a:pt x="303" y="230"/>
                  <a:pt x="303" y="244"/>
                  <a:pt x="301" y="257"/>
                </a:cubicBezTo>
                <a:cubicBezTo>
                  <a:pt x="236" y="257"/>
                  <a:pt x="236" y="257"/>
                  <a:pt x="236" y="257"/>
                </a:cubicBezTo>
                <a:close/>
                <a:moveTo>
                  <a:pt x="342" y="257"/>
                </a:moveTo>
                <a:cubicBezTo>
                  <a:pt x="343" y="243"/>
                  <a:pt x="344" y="230"/>
                  <a:pt x="344" y="216"/>
                </a:cubicBezTo>
                <a:cubicBezTo>
                  <a:pt x="344" y="202"/>
                  <a:pt x="343" y="189"/>
                  <a:pt x="342" y="176"/>
                </a:cubicBezTo>
                <a:cubicBezTo>
                  <a:pt x="386" y="176"/>
                  <a:pt x="386" y="176"/>
                  <a:pt x="386" y="176"/>
                </a:cubicBezTo>
                <a:cubicBezTo>
                  <a:pt x="390" y="189"/>
                  <a:pt x="391" y="202"/>
                  <a:pt x="391" y="216"/>
                </a:cubicBezTo>
                <a:cubicBezTo>
                  <a:pt x="391" y="230"/>
                  <a:pt x="390" y="244"/>
                  <a:pt x="386" y="257"/>
                </a:cubicBezTo>
                <a:cubicBezTo>
                  <a:pt x="342" y="257"/>
                  <a:pt x="342" y="257"/>
                  <a:pt x="342" y="257"/>
                </a:cubicBezTo>
                <a:close/>
                <a:moveTo>
                  <a:pt x="60" y="135"/>
                </a:moveTo>
                <a:cubicBezTo>
                  <a:pt x="75" y="108"/>
                  <a:pt x="96" y="85"/>
                  <a:pt x="122" y="68"/>
                </a:cubicBezTo>
                <a:cubicBezTo>
                  <a:pt x="122" y="68"/>
                  <a:pt x="122" y="68"/>
                  <a:pt x="122" y="68"/>
                </a:cubicBezTo>
                <a:cubicBezTo>
                  <a:pt x="111" y="87"/>
                  <a:pt x="103" y="110"/>
                  <a:pt x="97" y="135"/>
                </a:cubicBezTo>
                <a:cubicBezTo>
                  <a:pt x="60" y="135"/>
                  <a:pt x="60" y="135"/>
                  <a:pt x="60" y="135"/>
                </a:cubicBezTo>
                <a:close/>
                <a:moveTo>
                  <a:pt x="138" y="135"/>
                </a:moveTo>
                <a:cubicBezTo>
                  <a:pt x="143" y="117"/>
                  <a:pt x="150" y="101"/>
                  <a:pt x="157" y="88"/>
                </a:cubicBezTo>
                <a:cubicBezTo>
                  <a:pt x="168" y="68"/>
                  <a:pt x="181" y="53"/>
                  <a:pt x="196" y="46"/>
                </a:cubicBezTo>
                <a:cubicBezTo>
                  <a:pt x="196" y="135"/>
                  <a:pt x="196" y="135"/>
                  <a:pt x="196" y="135"/>
                </a:cubicBezTo>
                <a:cubicBezTo>
                  <a:pt x="138" y="135"/>
                  <a:pt x="138" y="135"/>
                  <a:pt x="138" y="135"/>
                </a:cubicBezTo>
                <a:close/>
                <a:moveTo>
                  <a:pt x="236" y="135"/>
                </a:moveTo>
                <a:cubicBezTo>
                  <a:pt x="236" y="46"/>
                  <a:pt x="236" y="46"/>
                  <a:pt x="236" y="46"/>
                </a:cubicBezTo>
                <a:cubicBezTo>
                  <a:pt x="250" y="53"/>
                  <a:pt x="263" y="68"/>
                  <a:pt x="274" y="88"/>
                </a:cubicBezTo>
                <a:cubicBezTo>
                  <a:pt x="282" y="101"/>
                  <a:pt x="288" y="117"/>
                  <a:pt x="293" y="135"/>
                </a:cubicBezTo>
                <a:cubicBezTo>
                  <a:pt x="236" y="135"/>
                  <a:pt x="236" y="135"/>
                  <a:pt x="236" y="135"/>
                </a:cubicBezTo>
                <a:close/>
                <a:moveTo>
                  <a:pt x="335" y="135"/>
                </a:moveTo>
                <a:cubicBezTo>
                  <a:pt x="329" y="110"/>
                  <a:pt x="320" y="87"/>
                  <a:pt x="310" y="68"/>
                </a:cubicBezTo>
                <a:cubicBezTo>
                  <a:pt x="310" y="68"/>
                  <a:pt x="310" y="68"/>
                  <a:pt x="310" y="68"/>
                </a:cubicBezTo>
                <a:cubicBezTo>
                  <a:pt x="336" y="85"/>
                  <a:pt x="357" y="108"/>
                  <a:pt x="371" y="135"/>
                </a:cubicBezTo>
                <a:lnTo>
                  <a:pt x="335" y="13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61" name="Freeform 6"/>
          <p:cNvSpPr>
            <a:spLocks noEditPoints="1"/>
          </p:cNvSpPr>
          <p:nvPr userDrawn="1"/>
        </p:nvSpPr>
        <p:spPr bwMode="auto">
          <a:xfrm>
            <a:off x="383695" y="4014394"/>
            <a:ext cx="326786" cy="325979"/>
          </a:xfrm>
          <a:custGeom>
            <a:avLst/>
            <a:gdLst>
              <a:gd name="T0" fmla="*/ 457 w 457"/>
              <a:gd name="T1" fmla="*/ 28 h 456"/>
              <a:gd name="T2" fmla="*/ 457 w 457"/>
              <a:gd name="T3" fmla="*/ 200 h 456"/>
              <a:gd name="T4" fmla="*/ 457 w 457"/>
              <a:gd name="T5" fmla="*/ 200 h 456"/>
              <a:gd name="T6" fmla="*/ 448 w 457"/>
              <a:gd name="T7" fmla="*/ 220 h 456"/>
              <a:gd name="T8" fmla="*/ 220 w 457"/>
              <a:gd name="T9" fmla="*/ 448 h 456"/>
              <a:gd name="T10" fmla="*/ 200 w 457"/>
              <a:gd name="T11" fmla="*/ 456 h 456"/>
              <a:gd name="T12" fmla="*/ 180 w 457"/>
              <a:gd name="T13" fmla="*/ 448 h 456"/>
              <a:gd name="T14" fmla="*/ 9 w 457"/>
              <a:gd name="T15" fmla="*/ 277 h 456"/>
              <a:gd name="T16" fmla="*/ 0 w 457"/>
              <a:gd name="T17" fmla="*/ 257 h 456"/>
              <a:gd name="T18" fmla="*/ 9 w 457"/>
              <a:gd name="T19" fmla="*/ 237 h 456"/>
              <a:gd name="T20" fmla="*/ 237 w 457"/>
              <a:gd name="T21" fmla="*/ 8 h 456"/>
              <a:gd name="T22" fmla="*/ 257 w 457"/>
              <a:gd name="T23" fmla="*/ 0 h 456"/>
              <a:gd name="T24" fmla="*/ 428 w 457"/>
              <a:gd name="T25" fmla="*/ 0 h 456"/>
              <a:gd name="T26" fmla="*/ 457 w 457"/>
              <a:gd name="T27" fmla="*/ 28 h 456"/>
              <a:gd name="T28" fmla="*/ 385 w 457"/>
              <a:gd name="T29" fmla="*/ 100 h 456"/>
              <a:gd name="T30" fmla="*/ 414 w 457"/>
              <a:gd name="T31" fmla="*/ 71 h 456"/>
              <a:gd name="T32" fmla="*/ 385 w 457"/>
              <a:gd name="T33" fmla="*/ 43 h 456"/>
              <a:gd name="T34" fmla="*/ 357 w 457"/>
              <a:gd name="T35" fmla="*/ 71 h 456"/>
              <a:gd name="T36" fmla="*/ 385 w 457"/>
              <a:gd name="T37" fmla="*/ 10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7" h="456">
                <a:moveTo>
                  <a:pt x="457" y="28"/>
                </a:moveTo>
                <a:cubicBezTo>
                  <a:pt x="457" y="200"/>
                  <a:pt x="457" y="200"/>
                  <a:pt x="457" y="200"/>
                </a:cubicBezTo>
                <a:cubicBezTo>
                  <a:pt x="457" y="200"/>
                  <a:pt x="457" y="200"/>
                  <a:pt x="457" y="200"/>
                </a:cubicBezTo>
                <a:cubicBezTo>
                  <a:pt x="457" y="207"/>
                  <a:pt x="454" y="214"/>
                  <a:pt x="448" y="220"/>
                </a:cubicBezTo>
                <a:cubicBezTo>
                  <a:pt x="220" y="448"/>
                  <a:pt x="220" y="448"/>
                  <a:pt x="220" y="448"/>
                </a:cubicBezTo>
                <a:cubicBezTo>
                  <a:pt x="215" y="454"/>
                  <a:pt x="207" y="456"/>
                  <a:pt x="200" y="456"/>
                </a:cubicBezTo>
                <a:cubicBezTo>
                  <a:pt x="193" y="456"/>
                  <a:pt x="185" y="454"/>
                  <a:pt x="180" y="448"/>
                </a:cubicBezTo>
                <a:cubicBezTo>
                  <a:pt x="9" y="277"/>
                  <a:pt x="9" y="277"/>
                  <a:pt x="9" y="277"/>
                </a:cubicBezTo>
                <a:cubicBezTo>
                  <a:pt x="3" y="271"/>
                  <a:pt x="0" y="264"/>
                  <a:pt x="0" y="257"/>
                </a:cubicBezTo>
                <a:cubicBezTo>
                  <a:pt x="0" y="249"/>
                  <a:pt x="3" y="242"/>
                  <a:pt x="9" y="237"/>
                </a:cubicBezTo>
                <a:cubicBezTo>
                  <a:pt x="237" y="8"/>
                  <a:pt x="237" y="8"/>
                  <a:pt x="237" y="8"/>
                </a:cubicBezTo>
                <a:cubicBezTo>
                  <a:pt x="242" y="3"/>
                  <a:pt x="249" y="0"/>
                  <a:pt x="257" y="0"/>
                </a:cubicBezTo>
                <a:cubicBezTo>
                  <a:pt x="428" y="0"/>
                  <a:pt x="428" y="0"/>
                  <a:pt x="428" y="0"/>
                </a:cubicBezTo>
                <a:cubicBezTo>
                  <a:pt x="444" y="0"/>
                  <a:pt x="457" y="13"/>
                  <a:pt x="457" y="28"/>
                </a:cubicBezTo>
                <a:close/>
                <a:moveTo>
                  <a:pt x="385" y="100"/>
                </a:moveTo>
                <a:cubicBezTo>
                  <a:pt x="401" y="100"/>
                  <a:pt x="414" y="87"/>
                  <a:pt x="414" y="71"/>
                </a:cubicBezTo>
                <a:cubicBezTo>
                  <a:pt x="414" y="55"/>
                  <a:pt x="401" y="43"/>
                  <a:pt x="385" y="43"/>
                </a:cubicBezTo>
                <a:cubicBezTo>
                  <a:pt x="370" y="43"/>
                  <a:pt x="357" y="55"/>
                  <a:pt x="357" y="71"/>
                </a:cubicBezTo>
                <a:cubicBezTo>
                  <a:pt x="357" y="87"/>
                  <a:pt x="370" y="100"/>
                  <a:pt x="385" y="1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Tree>
    <p:extLst>
      <p:ext uri="{BB962C8B-B14F-4D97-AF65-F5344CB8AC3E}">
        <p14:creationId xmlns:p14="http://schemas.microsoft.com/office/powerpoint/2010/main" val="236399644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ample Map with Call Outs">
    <p:spTree>
      <p:nvGrpSpPr>
        <p:cNvPr id="1" name=""/>
        <p:cNvGrpSpPr/>
        <p:nvPr/>
      </p:nvGrpSpPr>
      <p:grpSpPr>
        <a:xfrm>
          <a:off x="0" y="0"/>
          <a:ext cx="0" cy="0"/>
          <a:chOff x="0" y="0"/>
          <a:chExt cx="0" cy="0"/>
        </a:xfrm>
      </p:grpSpPr>
      <p:sp>
        <p:nvSpPr>
          <p:cNvPr id="171" name="Title 170"/>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kumimoji="0" lang="en-US" sz="2800" b="0" i="0" u="none" strike="noStrike" kern="0" cap="none" spc="0" normalizeH="0" baseline="0" noProof="0">
                <a:ln>
                  <a:noFill/>
                </a:ln>
                <a:solidFill>
                  <a:srgbClr val="004B8D"/>
                </a:solidFill>
                <a:effectLst/>
                <a:uLnTx/>
                <a:uFillTx/>
                <a:latin typeface="+mn-lt"/>
                <a:ea typeface="+mj-ea"/>
                <a:cs typeface="+mj-cs"/>
              </a:rPr>
              <a:t>Sample Map with Call Outs</a:t>
            </a:r>
            <a:endParaRPr lang="en-US"/>
          </a:p>
        </p:txBody>
      </p:sp>
      <p:graphicFrame>
        <p:nvGraphicFramePr>
          <p:cNvPr id="394" name="Table 393"/>
          <p:cNvGraphicFramePr>
            <a:graphicFrameLocks noGrp="1"/>
          </p:cNvGraphicFramePr>
          <p:nvPr/>
        </p:nvGraphicFramePr>
        <p:xfrm>
          <a:off x="249879" y="4058172"/>
          <a:ext cx="1641676" cy="640080"/>
        </p:xfrm>
        <a:graphic>
          <a:graphicData uri="http://schemas.openxmlformats.org/drawingml/2006/table">
            <a:tbl>
              <a:tblPr firstRow="1" bandRow="1">
                <a:tableStyleId>{5C22544A-7EE6-4342-B048-85BDC9FD1C3A}</a:tableStyleId>
              </a:tblPr>
              <a:tblGrid>
                <a:gridCol w="1641676">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North America</a:t>
                      </a:r>
                    </a:p>
                  </a:txBody>
                  <a:tcPr>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15</a:t>
                      </a:r>
                    </a:p>
                  </a:txBody>
                  <a:tcPr>
                    <a:lnL w="76200" cap="flat" cmpd="sng" algn="ctr">
                      <a:solidFill>
                        <a:schemeClr val="accent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395" name="Table 394"/>
          <p:cNvGraphicFramePr>
            <a:graphicFrameLocks noGrp="1"/>
          </p:cNvGraphicFramePr>
          <p:nvPr/>
        </p:nvGraphicFramePr>
        <p:xfrm>
          <a:off x="900854" y="5623291"/>
          <a:ext cx="1567478" cy="640080"/>
        </p:xfrm>
        <a:graphic>
          <a:graphicData uri="http://schemas.openxmlformats.org/drawingml/2006/table">
            <a:tbl>
              <a:tblPr firstRow="1" bandRow="1">
                <a:tableStyleId>{5C22544A-7EE6-4342-B048-85BDC9FD1C3A}</a:tableStyleId>
              </a:tblPr>
              <a:tblGrid>
                <a:gridCol w="1567478">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Latin America</a:t>
                      </a:r>
                    </a:p>
                  </a:txBody>
                  <a:tcPr>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2</a:t>
                      </a:r>
                    </a:p>
                  </a:txBody>
                  <a:tcPr>
                    <a:lnL w="76200" cap="flat" cmpd="sng" algn="ctr">
                      <a:solidFill>
                        <a:schemeClr val="accent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396" name="Table 395"/>
          <p:cNvGraphicFramePr>
            <a:graphicFrameLocks noGrp="1"/>
          </p:cNvGraphicFramePr>
          <p:nvPr/>
        </p:nvGraphicFramePr>
        <p:xfrm>
          <a:off x="7295720" y="3716450"/>
          <a:ext cx="1645920" cy="64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Asia-Pacific</a:t>
                      </a:r>
                    </a:p>
                  </a:txBody>
                  <a:tcPr>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21</a:t>
                      </a:r>
                    </a:p>
                  </a:txBody>
                  <a:tcPr>
                    <a:lnL w="76200" cap="flat" cmpd="sng" algn="ctr">
                      <a:solidFill>
                        <a:schemeClr val="accent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397" name="Table 396"/>
          <p:cNvGraphicFramePr>
            <a:graphicFrameLocks noGrp="1"/>
          </p:cNvGraphicFramePr>
          <p:nvPr/>
        </p:nvGraphicFramePr>
        <p:xfrm>
          <a:off x="5021300" y="5483606"/>
          <a:ext cx="1645920" cy="64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Africa</a:t>
                      </a:r>
                    </a:p>
                  </a:txBody>
                  <a:tcPr>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2</a:t>
                      </a:r>
                    </a:p>
                  </a:txBody>
                  <a:tcPr>
                    <a:lnL w="76200" cap="flat" cmpd="sng" algn="ctr">
                      <a:solidFill>
                        <a:schemeClr val="accent4"/>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pSp>
        <p:nvGrpSpPr>
          <p:cNvPr id="4" name="Group 3"/>
          <p:cNvGrpSpPr/>
          <p:nvPr userDrawn="1"/>
        </p:nvGrpSpPr>
        <p:grpSpPr>
          <a:xfrm>
            <a:off x="457200" y="1462990"/>
            <a:ext cx="8153400" cy="4669042"/>
            <a:chOff x="457200" y="1462990"/>
            <a:chExt cx="8153400" cy="4669042"/>
          </a:xfrm>
        </p:grpSpPr>
        <p:grpSp>
          <p:nvGrpSpPr>
            <p:cNvPr id="3" name="Group 2"/>
            <p:cNvGrpSpPr/>
            <p:nvPr userDrawn="1"/>
          </p:nvGrpSpPr>
          <p:grpSpPr>
            <a:xfrm>
              <a:off x="2615918" y="1462990"/>
              <a:ext cx="1382614" cy="1198220"/>
              <a:chOff x="2615918" y="1462990"/>
              <a:chExt cx="1382614" cy="1198220"/>
            </a:xfrm>
          </p:grpSpPr>
          <p:sp>
            <p:nvSpPr>
              <p:cNvPr id="103" name="Freeform 102"/>
              <p:cNvSpPr>
                <a:spLocks noChangeAspect="1"/>
              </p:cNvSpPr>
              <p:nvPr/>
            </p:nvSpPr>
            <p:spPr bwMode="auto">
              <a:xfrm>
                <a:off x="3725459" y="2386757"/>
                <a:ext cx="238580" cy="137226"/>
              </a:xfrm>
              <a:custGeom>
                <a:avLst/>
                <a:gdLst/>
                <a:ahLst/>
                <a:cxnLst>
                  <a:cxn ang="0">
                    <a:pos x="14" y="28"/>
                  </a:cxn>
                  <a:cxn ang="0">
                    <a:pos x="0" y="28"/>
                  </a:cxn>
                  <a:cxn ang="0">
                    <a:pos x="6" y="18"/>
                  </a:cxn>
                  <a:cxn ang="0">
                    <a:pos x="10" y="10"/>
                  </a:cxn>
                  <a:cxn ang="0">
                    <a:pos x="20" y="2"/>
                  </a:cxn>
                  <a:cxn ang="0">
                    <a:pos x="30" y="6"/>
                  </a:cxn>
                  <a:cxn ang="0">
                    <a:pos x="42" y="14"/>
                  </a:cxn>
                  <a:cxn ang="0">
                    <a:pos x="44" y="24"/>
                  </a:cxn>
                  <a:cxn ang="0">
                    <a:pos x="48" y="28"/>
                  </a:cxn>
                  <a:cxn ang="0">
                    <a:pos x="54" y="24"/>
                  </a:cxn>
                  <a:cxn ang="0">
                    <a:pos x="58" y="18"/>
                  </a:cxn>
                  <a:cxn ang="0">
                    <a:pos x="64" y="12"/>
                  </a:cxn>
                  <a:cxn ang="0">
                    <a:pos x="68" y="16"/>
                  </a:cxn>
                  <a:cxn ang="0">
                    <a:pos x="72" y="22"/>
                  </a:cxn>
                  <a:cxn ang="0">
                    <a:pos x="80" y="14"/>
                  </a:cxn>
                  <a:cxn ang="0">
                    <a:pos x="86" y="8"/>
                  </a:cxn>
                  <a:cxn ang="0">
                    <a:pos x="92" y="12"/>
                  </a:cxn>
                  <a:cxn ang="0">
                    <a:pos x="104" y="14"/>
                  </a:cxn>
                  <a:cxn ang="0">
                    <a:pos x="118" y="8"/>
                  </a:cxn>
                  <a:cxn ang="0">
                    <a:pos x="128" y="0"/>
                  </a:cxn>
                  <a:cxn ang="0">
                    <a:pos x="140" y="12"/>
                  </a:cxn>
                  <a:cxn ang="0">
                    <a:pos x="150" y="16"/>
                  </a:cxn>
                  <a:cxn ang="0">
                    <a:pos x="158" y="24"/>
                  </a:cxn>
                  <a:cxn ang="0">
                    <a:pos x="166" y="34"/>
                  </a:cxn>
                  <a:cxn ang="0">
                    <a:pos x="166" y="42"/>
                  </a:cxn>
                  <a:cxn ang="0">
                    <a:pos x="156" y="50"/>
                  </a:cxn>
                  <a:cxn ang="0">
                    <a:pos x="140" y="60"/>
                  </a:cxn>
                  <a:cxn ang="0">
                    <a:pos x="120" y="68"/>
                  </a:cxn>
                  <a:cxn ang="0">
                    <a:pos x="102" y="74"/>
                  </a:cxn>
                  <a:cxn ang="0">
                    <a:pos x="88" y="82"/>
                  </a:cxn>
                  <a:cxn ang="0">
                    <a:pos x="74" y="82"/>
                  </a:cxn>
                  <a:cxn ang="0">
                    <a:pos x="58" y="76"/>
                  </a:cxn>
                  <a:cxn ang="0">
                    <a:pos x="48" y="70"/>
                  </a:cxn>
                  <a:cxn ang="0">
                    <a:pos x="18" y="70"/>
                  </a:cxn>
                  <a:cxn ang="0">
                    <a:pos x="32" y="62"/>
                  </a:cxn>
                  <a:cxn ang="0">
                    <a:pos x="34" y="52"/>
                  </a:cxn>
                  <a:cxn ang="0">
                    <a:pos x="26" y="48"/>
                  </a:cxn>
                  <a:cxn ang="0">
                    <a:pos x="14" y="46"/>
                  </a:cxn>
                  <a:cxn ang="0">
                    <a:pos x="2" y="44"/>
                  </a:cxn>
                  <a:cxn ang="0">
                    <a:pos x="18" y="38"/>
                  </a:cxn>
                  <a:cxn ang="0">
                    <a:pos x="30" y="32"/>
                  </a:cxn>
                  <a:cxn ang="0">
                    <a:pos x="24" y="28"/>
                  </a:cxn>
                  <a:cxn ang="0">
                    <a:pos x="14" y="28"/>
                  </a:cxn>
                </a:cxnLst>
                <a:rect l="0" t="0" r="r" b="b"/>
                <a:pathLst>
                  <a:path w="166" h="82">
                    <a:moveTo>
                      <a:pt x="14" y="28"/>
                    </a:moveTo>
                    <a:lnTo>
                      <a:pt x="0" y="28"/>
                    </a:lnTo>
                    <a:lnTo>
                      <a:pt x="6" y="18"/>
                    </a:lnTo>
                    <a:lnTo>
                      <a:pt x="10" y="10"/>
                    </a:lnTo>
                    <a:lnTo>
                      <a:pt x="20" y="2"/>
                    </a:lnTo>
                    <a:lnTo>
                      <a:pt x="30" y="6"/>
                    </a:lnTo>
                    <a:lnTo>
                      <a:pt x="42" y="14"/>
                    </a:lnTo>
                    <a:lnTo>
                      <a:pt x="44" y="24"/>
                    </a:lnTo>
                    <a:lnTo>
                      <a:pt x="48" y="28"/>
                    </a:lnTo>
                    <a:lnTo>
                      <a:pt x="54" y="24"/>
                    </a:lnTo>
                    <a:lnTo>
                      <a:pt x="58" y="18"/>
                    </a:lnTo>
                    <a:lnTo>
                      <a:pt x="64" y="12"/>
                    </a:lnTo>
                    <a:lnTo>
                      <a:pt x="68" y="16"/>
                    </a:lnTo>
                    <a:lnTo>
                      <a:pt x="72" y="22"/>
                    </a:lnTo>
                    <a:lnTo>
                      <a:pt x="80" y="14"/>
                    </a:lnTo>
                    <a:lnTo>
                      <a:pt x="86" y="8"/>
                    </a:lnTo>
                    <a:lnTo>
                      <a:pt x="92" y="12"/>
                    </a:lnTo>
                    <a:lnTo>
                      <a:pt x="104" y="14"/>
                    </a:lnTo>
                    <a:lnTo>
                      <a:pt x="118" y="8"/>
                    </a:lnTo>
                    <a:lnTo>
                      <a:pt x="128" y="0"/>
                    </a:lnTo>
                    <a:lnTo>
                      <a:pt x="140" y="12"/>
                    </a:lnTo>
                    <a:lnTo>
                      <a:pt x="150" y="16"/>
                    </a:lnTo>
                    <a:lnTo>
                      <a:pt x="158" y="24"/>
                    </a:lnTo>
                    <a:lnTo>
                      <a:pt x="166" y="34"/>
                    </a:lnTo>
                    <a:lnTo>
                      <a:pt x="166" y="42"/>
                    </a:lnTo>
                    <a:lnTo>
                      <a:pt x="156" y="50"/>
                    </a:lnTo>
                    <a:lnTo>
                      <a:pt x="140" y="60"/>
                    </a:lnTo>
                    <a:lnTo>
                      <a:pt x="120" y="68"/>
                    </a:lnTo>
                    <a:lnTo>
                      <a:pt x="102" y="74"/>
                    </a:lnTo>
                    <a:lnTo>
                      <a:pt x="88" y="82"/>
                    </a:lnTo>
                    <a:lnTo>
                      <a:pt x="74" y="82"/>
                    </a:lnTo>
                    <a:lnTo>
                      <a:pt x="58" y="76"/>
                    </a:lnTo>
                    <a:lnTo>
                      <a:pt x="48" y="70"/>
                    </a:lnTo>
                    <a:lnTo>
                      <a:pt x="18" y="70"/>
                    </a:lnTo>
                    <a:lnTo>
                      <a:pt x="32" y="62"/>
                    </a:lnTo>
                    <a:lnTo>
                      <a:pt x="34" y="52"/>
                    </a:lnTo>
                    <a:lnTo>
                      <a:pt x="26" y="48"/>
                    </a:lnTo>
                    <a:lnTo>
                      <a:pt x="14" y="46"/>
                    </a:lnTo>
                    <a:lnTo>
                      <a:pt x="2" y="44"/>
                    </a:lnTo>
                    <a:lnTo>
                      <a:pt x="18" y="38"/>
                    </a:lnTo>
                    <a:lnTo>
                      <a:pt x="30" y="32"/>
                    </a:lnTo>
                    <a:lnTo>
                      <a:pt x="24" y="28"/>
                    </a:lnTo>
                    <a:lnTo>
                      <a:pt x="14" y="2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04" name="Freeform 103"/>
              <p:cNvSpPr>
                <a:spLocks noChangeAspect="1"/>
              </p:cNvSpPr>
              <p:nvPr/>
            </p:nvSpPr>
            <p:spPr bwMode="auto">
              <a:xfrm>
                <a:off x="2615918" y="1462990"/>
                <a:ext cx="1382614" cy="1198220"/>
              </a:xfrm>
              <a:custGeom>
                <a:avLst/>
                <a:gdLst/>
                <a:ahLst/>
                <a:cxnLst>
                  <a:cxn ang="0">
                    <a:pos x="676" y="508"/>
                  </a:cxn>
                  <a:cxn ang="0">
                    <a:pos x="628" y="526"/>
                  </a:cxn>
                  <a:cxn ang="0">
                    <a:pos x="546" y="572"/>
                  </a:cxn>
                  <a:cxn ang="0">
                    <a:pos x="510" y="592"/>
                  </a:cxn>
                  <a:cxn ang="0">
                    <a:pos x="502" y="636"/>
                  </a:cxn>
                  <a:cxn ang="0">
                    <a:pos x="482" y="664"/>
                  </a:cxn>
                  <a:cxn ang="0">
                    <a:pos x="428" y="702"/>
                  </a:cxn>
                  <a:cxn ang="0">
                    <a:pos x="390" y="700"/>
                  </a:cxn>
                  <a:cxn ang="0">
                    <a:pos x="348" y="634"/>
                  </a:cxn>
                  <a:cxn ang="0">
                    <a:pos x="340" y="600"/>
                  </a:cxn>
                  <a:cxn ang="0">
                    <a:pos x="312" y="546"/>
                  </a:cxn>
                  <a:cxn ang="0">
                    <a:pos x="312" y="516"/>
                  </a:cxn>
                  <a:cxn ang="0">
                    <a:pos x="346" y="522"/>
                  </a:cxn>
                  <a:cxn ang="0">
                    <a:pos x="356" y="466"/>
                  </a:cxn>
                  <a:cxn ang="0">
                    <a:pos x="296" y="436"/>
                  </a:cxn>
                  <a:cxn ang="0">
                    <a:pos x="330" y="414"/>
                  </a:cxn>
                  <a:cxn ang="0">
                    <a:pos x="274" y="414"/>
                  </a:cxn>
                  <a:cxn ang="0">
                    <a:pos x="238" y="306"/>
                  </a:cxn>
                  <a:cxn ang="0">
                    <a:pos x="148" y="262"/>
                  </a:cxn>
                  <a:cxn ang="0">
                    <a:pos x="100" y="272"/>
                  </a:cxn>
                  <a:cxn ang="0">
                    <a:pos x="68" y="256"/>
                  </a:cxn>
                  <a:cxn ang="0">
                    <a:pos x="24" y="240"/>
                  </a:cxn>
                  <a:cxn ang="0">
                    <a:pos x="102" y="222"/>
                  </a:cxn>
                  <a:cxn ang="0">
                    <a:pos x="8" y="206"/>
                  </a:cxn>
                  <a:cxn ang="0">
                    <a:pos x="58" y="180"/>
                  </a:cxn>
                  <a:cxn ang="0">
                    <a:pos x="124" y="134"/>
                  </a:cxn>
                  <a:cxn ang="0">
                    <a:pos x="128" y="102"/>
                  </a:cxn>
                  <a:cxn ang="0">
                    <a:pos x="182" y="70"/>
                  </a:cxn>
                  <a:cxn ang="0">
                    <a:pos x="230" y="68"/>
                  </a:cxn>
                  <a:cxn ang="0">
                    <a:pos x="296" y="50"/>
                  </a:cxn>
                  <a:cxn ang="0">
                    <a:pos x="344" y="66"/>
                  </a:cxn>
                  <a:cxn ang="0">
                    <a:pos x="374" y="44"/>
                  </a:cxn>
                  <a:cxn ang="0">
                    <a:pos x="400" y="40"/>
                  </a:cxn>
                  <a:cxn ang="0">
                    <a:pos x="478" y="14"/>
                  </a:cxn>
                  <a:cxn ang="0">
                    <a:pos x="618" y="0"/>
                  </a:cxn>
                  <a:cxn ang="0">
                    <a:pos x="756" y="18"/>
                  </a:cxn>
                  <a:cxn ang="0">
                    <a:pos x="738" y="56"/>
                  </a:cxn>
                  <a:cxn ang="0">
                    <a:pos x="754" y="66"/>
                  </a:cxn>
                  <a:cxn ang="0">
                    <a:pos x="760" y="76"/>
                  </a:cxn>
                  <a:cxn ang="0">
                    <a:pos x="806" y="66"/>
                  </a:cxn>
                  <a:cxn ang="0">
                    <a:pos x="792" y="102"/>
                  </a:cxn>
                  <a:cxn ang="0">
                    <a:pos x="884" y="68"/>
                  </a:cxn>
                  <a:cxn ang="0">
                    <a:pos x="948" y="90"/>
                  </a:cxn>
                  <a:cxn ang="0">
                    <a:pos x="872" y="110"/>
                  </a:cxn>
                  <a:cxn ang="0">
                    <a:pos x="888" y="130"/>
                  </a:cxn>
                  <a:cxn ang="0">
                    <a:pos x="866" y="138"/>
                  </a:cxn>
                  <a:cxn ang="0">
                    <a:pos x="842" y="170"/>
                  </a:cxn>
                  <a:cxn ang="0">
                    <a:pos x="848" y="212"/>
                  </a:cxn>
                  <a:cxn ang="0">
                    <a:pos x="840" y="228"/>
                  </a:cxn>
                  <a:cxn ang="0">
                    <a:pos x="860" y="258"/>
                  </a:cxn>
                  <a:cxn ang="0">
                    <a:pos x="814" y="248"/>
                  </a:cxn>
                  <a:cxn ang="0">
                    <a:pos x="848" y="296"/>
                  </a:cxn>
                  <a:cxn ang="0">
                    <a:pos x="850" y="324"/>
                  </a:cxn>
                  <a:cxn ang="0">
                    <a:pos x="830" y="350"/>
                  </a:cxn>
                  <a:cxn ang="0">
                    <a:pos x="756" y="360"/>
                  </a:cxn>
                  <a:cxn ang="0">
                    <a:pos x="800" y="400"/>
                  </a:cxn>
                  <a:cxn ang="0">
                    <a:pos x="804" y="410"/>
                  </a:cxn>
                  <a:cxn ang="0">
                    <a:pos x="756" y="416"/>
                  </a:cxn>
                  <a:cxn ang="0">
                    <a:pos x="778" y="452"/>
                  </a:cxn>
                </a:cxnLst>
                <a:rect l="0" t="0" r="r" b="b"/>
                <a:pathLst>
                  <a:path w="962" h="716">
                    <a:moveTo>
                      <a:pt x="790" y="462"/>
                    </a:moveTo>
                    <a:lnTo>
                      <a:pt x="752" y="484"/>
                    </a:lnTo>
                    <a:lnTo>
                      <a:pt x="736" y="496"/>
                    </a:lnTo>
                    <a:lnTo>
                      <a:pt x="676" y="508"/>
                    </a:lnTo>
                    <a:lnTo>
                      <a:pt x="658" y="512"/>
                    </a:lnTo>
                    <a:lnTo>
                      <a:pt x="646" y="506"/>
                    </a:lnTo>
                    <a:lnTo>
                      <a:pt x="642" y="514"/>
                    </a:lnTo>
                    <a:lnTo>
                      <a:pt x="628" y="526"/>
                    </a:lnTo>
                    <a:lnTo>
                      <a:pt x="608" y="552"/>
                    </a:lnTo>
                    <a:lnTo>
                      <a:pt x="582" y="564"/>
                    </a:lnTo>
                    <a:lnTo>
                      <a:pt x="560" y="572"/>
                    </a:lnTo>
                    <a:lnTo>
                      <a:pt x="546" y="572"/>
                    </a:lnTo>
                    <a:lnTo>
                      <a:pt x="524" y="576"/>
                    </a:lnTo>
                    <a:lnTo>
                      <a:pt x="518" y="582"/>
                    </a:lnTo>
                    <a:lnTo>
                      <a:pt x="518" y="588"/>
                    </a:lnTo>
                    <a:lnTo>
                      <a:pt x="510" y="592"/>
                    </a:lnTo>
                    <a:lnTo>
                      <a:pt x="512" y="606"/>
                    </a:lnTo>
                    <a:lnTo>
                      <a:pt x="504" y="612"/>
                    </a:lnTo>
                    <a:lnTo>
                      <a:pt x="508" y="620"/>
                    </a:lnTo>
                    <a:lnTo>
                      <a:pt x="502" y="636"/>
                    </a:lnTo>
                    <a:lnTo>
                      <a:pt x="486" y="648"/>
                    </a:lnTo>
                    <a:lnTo>
                      <a:pt x="474" y="650"/>
                    </a:lnTo>
                    <a:lnTo>
                      <a:pt x="480" y="658"/>
                    </a:lnTo>
                    <a:lnTo>
                      <a:pt x="482" y="664"/>
                    </a:lnTo>
                    <a:lnTo>
                      <a:pt x="476" y="686"/>
                    </a:lnTo>
                    <a:lnTo>
                      <a:pt x="462" y="716"/>
                    </a:lnTo>
                    <a:lnTo>
                      <a:pt x="444" y="714"/>
                    </a:lnTo>
                    <a:lnTo>
                      <a:pt x="428" y="702"/>
                    </a:lnTo>
                    <a:lnTo>
                      <a:pt x="426" y="690"/>
                    </a:lnTo>
                    <a:lnTo>
                      <a:pt x="416" y="694"/>
                    </a:lnTo>
                    <a:lnTo>
                      <a:pt x="406" y="694"/>
                    </a:lnTo>
                    <a:lnTo>
                      <a:pt x="390" y="700"/>
                    </a:lnTo>
                    <a:lnTo>
                      <a:pt x="374" y="672"/>
                    </a:lnTo>
                    <a:lnTo>
                      <a:pt x="356" y="654"/>
                    </a:lnTo>
                    <a:lnTo>
                      <a:pt x="362" y="644"/>
                    </a:lnTo>
                    <a:lnTo>
                      <a:pt x="348" y="634"/>
                    </a:lnTo>
                    <a:lnTo>
                      <a:pt x="348" y="618"/>
                    </a:lnTo>
                    <a:lnTo>
                      <a:pt x="360" y="604"/>
                    </a:lnTo>
                    <a:lnTo>
                      <a:pt x="354" y="594"/>
                    </a:lnTo>
                    <a:lnTo>
                      <a:pt x="340" y="600"/>
                    </a:lnTo>
                    <a:lnTo>
                      <a:pt x="324" y="588"/>
                    </a:lnTo>
                    <a:lnTo>
                      <a:pt x="312" y="572"/>
                    </a:lnTo>
                    <a:lnTo>
                      <a:pt x="304" y="560"/>
                    </a:lnTo>
                    <a:lnTo>
                      <a:pt x="312" y="546"/>
                    </a:lnTo>
                    <a:lnTo>
                      <a:pt x="316" y="540"/>
                    </a:lnTo>
                    <a:lnTo>
                      <a:pt x="304" y="540"/>
                    </a:lnTo>
                    <a:lnTo>
                      <a:pt x="302" y="528"/>
                    </a:lnTo>
                    <a:lnTo>
                      <a:pt x="312" y="516"/>
                    </a:lnTo>
                    <a:lnTo>
                      <a:pt x="318" y="516"/>
                    </a:lnTo>
                    <a:lnTo>
                      <a:pt x="336" y="520"/>
                    </a:lnTo>
                    <a:lnTo>
                      <a:pt x="342" y="522"/>
                    </a:lnTo>
                    <a:lnTo>
                      <a:pt x="346" y="522"/>
                    </a:lnTo>
                    <a:lnTo>
                      <a:pt x="348" y="520"/>
                    </a:lnTo>
                    <a:lnTo>
                      <a:pt x="344" y="500"/>
                    </a:lnTo>
                    <a:lnTo>
                      <a:pt x="344" y="478"/>
                    </a:lnTo>
                    <a:lnTo>
                      <a:pt x="356" y="466"/>
                    </a:lnTo>
                    <a:lnTo>
                      <a:pt x="352" y="456"/>
                    </a:lnTo>
                    <a:lnTo>
                      <a:pt x="330" y="456"/>
                    </a:lnTo>
                    <a:lnTo>
                      <a:pt x="310" y="444"/>
                    </a:lnTo>
                    <a:lnTo>
                      <a:pt x="296" y="436"/>
                    </a:lnTo>
                    <a:lnTo>
                      <a:pt x="318" y="434"/>
                    </a:lnTo>
                    <a:lnTo>
                      <a:pt x="342" y="442"/>
                    </a:lnTo>
                    <a:lnTo>
                      <a:pt x="344" y="430"/>
                    </a:lnTo>
                    <a:lnTo>
                      <a:pt x="330" y="414"/>
                    </a:lnTo>
                    <a:lnTo>
                      <a:pt x="320" y="410"/>
                    </a:lnTo>
                    <a:lnTo>
                      <a:pt x="304" y="400"/>
                    </a:lnTo>
                    <a:lnTo>
                      <a:pt x="296" y="412"/>
                    </a:lnTo>
                    <a:lnTo>
                      <a:pt x="274" y="414"/>
                    </a:lnTo>
                    <a:lnTo>
                      <a:pt x="274" y="398"/>
                    </a:lnTo>
                    <a:lnTo>
                      <a:pt x="288" y="378"/>
                    </a:lnTo>
                    <a:lnTo>
                      <a:pt x="264" y="332"/>
                    </a:lnTo>
                    <a:lnTo>
                      <a:pt x="238" y="306"/>
                    </a:lnTo>
                    <a:lnTo>
                      <a:pt x="228" y="294"/>
                    </a:lnTo>
                    <a:lnTo>
                      <a:pt x="226" y="284"/>
                    </a:lnTo>
                    <a:lnTo>
                      <a:pt x="196" y="274"/>
                    </a:lnTo>
                    <a:lnTo>
                      <a:pt x="148" y="262"/>
                    </a:lnTo>
                    <a:lnTo>
                      <a:pt x="138" y="266"/>
                    </a:lnTo>
                    <a:lnTo>
                      <a:pt x="118" y="274"/>
                    </a:lnTo>
                    <a:lnTo>
                      <a:pt x="106" y="264"/>
                    </a:lnTo>
                    <a:lnTo>
                      <a:pt x="100" y="272"/>
                    </a:lnTo>
                    <a:lnTo>
                      <a:pt x="94" y="276"/>
                    </a:lnTo>
                    <a:lnTo>
                      <a:pt x="76" y="272"/>
                    </a:lnTo>
                    <a:lnTo>
                      <a:pt x="52" y="262"/>
                    </a:lnTo>
                    <a:lnTo>
                      <a:pt x="68" y="256"/>
                    </a:lnTo>
                    <a:lnTo>
                      <a:pt x="76" y="252"/>
                    </a:lnTo>
                    <a:lnTo>
                      <a:pt x="62" y="250"/>
                    </a:lnTo>
                    <a:lnTo>
                      <a:pt x="42" y="250"/>
                    </a:lnTo>
                    <a:lnTo>
                      <a:pt x="24" y="240"/>
                    </a:lnTo>
                    <a:lnTo>
                      <a:pt x="30" y="234"/>
                    </a:lnTo>
                    <a:lnTo>
                      <a:pt x="60" y="234"/>
                    </a:lnTo>
                    <a:lnTo>
                      <a:pt x="100" y="230"/>
                    </a:lnTo>
                    <a:lnTo>
                      <a:pt x="102" y="222"/>
                    </a:lnTo>
                    <a:lnTo>
                      <a:pt x="84" y="222"/>
                    </a:lnTo>
                    <a:lnTo>
                      <a:pt x="62" y="224"/>
                    </a:lnTo>
                    <a:lnTo>
                      <a:pt x="40" y="220"/>
                    </a:lnTo>
                    <a:lnTo>
                      <a:pt x="8" y="206"/>
                    </a:lnTo>
                    <a:lnTo>
                      <a:pt x="0" y="196"/>
                    </a:lnTo>
                    <a:lnTo>
                      <a:pt x="8" y="188"/>
                    </a:lnTo>
                    <a:lnTo>
                      <a:pt x="32" y="184"/>
                    </a:lnTo>
                    <a:lnTo>
                      <a:pt x="58" y="180"/>
                    </a:lnTo>
                    <a:lnTo>
                      <a:pt x="76" y="170"/>
                    </a:lnTo>
                    <a:lnTo>
                      <a:pt x="106" y="170"/>
                    </a:lnTo>
                    <a:lnTo>
                      <a:pt x="122" y="156"/>
                    </a:lnTo>
                    <a:lnTo>
                      <a:pt x="124" y="134"/>
                    </a:lnTo>
                    <a:lnTo>
                      <a:pt x="112" y="140"/>
                    </a:lnTo>
                    <a:lnTo>
                      <a:pt x="82" y="128"/>
                    </a:lnTo>
                    <a:lnTo>
                      <a:pt x="102" y="114"/>
                    </a:lnTo>
                    <a:lnTo>
                      <a:pt x="128" y="102"/>
                    </a:lnTo>
                    <a:lnTo>
                      <a:pt x="160" y="92"/>
                    </a:lnTo>
                    <a:lnTo>
                      <a:pt x="184" y="100"/>
                    </a:lnTo>
                    <a:lnTo>
                      <a:pt x="190" y="80"/>
                    </a:lnTo>
                    <a:lnTo>
                      <a:pt x="182" y="70"/>
                    </a:lnTo>
                    <a:lnTo>
                      <a:pt x="212" y="66"/>
                    </a:lnTo>
                    <a:lnTo>
                      <a:pt x="222" y="76"/>
                    </a:lnTo>
                    <a:lnTo>
                      <a:pt x="238" y="80"/>
                    </a:lnTo>
                    <a:lnTo>
                      <a:pt x="230" y="68"/>
                    </a:lnTo>
                    <a:lnTo>
                      <a:pt x="226" y="62"/>
                    </a:lnTo>
                    <a:lnTo>
                      <a:pt x="224" y="60"/>
                    </a:lnTo>
                    <a:lnTo>
                      <a:pt x="224" y="58"/>
                    </a:lnTo>
                    <a:lnTo>
                      <a:pt x="296" y="50"/>
                    </a:lnTo>
                    <a:lnTo>
                      <a:pt x="304" y="70"/>
                    </a:lnTo>
                    <a:lnTo>
                      <a:pt x="316" y="66"/>
                    </a:lnTo>
                    <a:lnTo>
                      <a:pt x="312" y="48"/>
                    </a:lnTo>
                    <a:lnTo>
                      <a:pt x="344" y="66"/>
                    </a:lnTo>
                    <a:lnTo>
                      <a:pt x="366" y="66"/>
                    </a:lnTo>
                    <a:lnTo>
                      <a:pt x="350" y="56"/>
                    </a:lnTo>
                    <a:lnTo>
                      <a:pt x="358" y="44"/>
                    </a:lnTo>
                    <a:lnTo>
                      <a:pt x="374" y="44"/>
                    </a:lnTo>
                    <a:lnTo>
                      <a:pt x="404" y="56"/>
                    </a:lnTo>
                    <a:lnTo>
                      <a:pt x="442" y="74"/>
                    </a:lnTo>
                    <a:lnTo>
                      <a:pt x="450" y="68"/>
                    </a:lnTo>
                    <a:lnTo>
                      <a:pt x="400" y="40"/>
                    </a:lnTo>
                    <a:lnTo>
                      <a:pt x="422" y="34"/>
                    </a:lnTo>
                    <a:lnTo>
                      <a:pt x="424" y="24"/>
                    </a:lnTo>
                    <a:lnTo>
                      <a:pt x="450" y="16"/>
                    </a:lnTo>
                    <a:lnTo>
                      <a:pt x="478" y="14"/>
                    </a:lnTo>
                    <a:lnTo>
                      <a:pt x="510" y="18"/>
                    </a:lnTo>
                    <a:lnTo>
                      <a:pt x="534" y="16"/>
                    </a:lnTo>
                    <a:lnTo>
                      <a:pt x="562" y="4"/>
                    </a:lnTo>
                    <a:lnTo>
                      <a:pt x="618" y="0"/>
                    </a:lnTo>
                    <a:lnTo>
                      <a:pt x="680" y="0"/>
                    </a:lnTo>
                    <a:lnTo>
                      <a:pt x="716" y="4"/>
                    </a:lnTo>
                    <a:lnTo>
                      <a:pt x="746" y="12"/>
                    </a:lnTo>
                    <a:lnTo>
                      <a:pt x="756" y="18"/>
                    </a:lnTo>
                    <a:lnTo>
                      <a:pt x="760" y="24"/>
                    </a:lnTo>
                    <a:lnTo>
                      <a:pt x="814" y="38"/>
                    </a:lnTo>
                    <a:lnTo>
                      <a:pt x="800" y="48"/>
                    </a:lnTo>
                    <a:lnTo>
                      <a:pt x="738" y="56"/>
                    </a:lnTo>
                    <a:lnTo>
                      <a:pt x="676" y="58"/>
                    </a:lnTo>
                    <a:lnTo>
                      <a:pt x="668" y="70"/>
                    </a:lnTo>
                    <a:lnTo>
                      <a:pt x="694" y="64"/>
                    </a:lnTo>
                    <a:lnTo>
                      <a:pt x="754" y="66"/>
                    </a:lnTo>
                    <a:lnTo>
                      <a:pt x="740" y="76"/>
                    </a:lnTo>
                    <a:lnTo>
                      <a:pt x="726" y="80"/>
                    </a:lnTo>
                    <a:lnTo>
                      <a:pt x="734" y="82"/>
                    </a:lnTo>
                    <a:lnTo>
                      <a:pt x="760" y="76"/>
                    </a:lnTo>
                    <a:lnTo>
                      <a:pt x="774" y="68"/>
                    </a:lnTo>
                    <a:lnTo>
                      <a:pt x="782" y="58"/>
                    </a:lnTo>
                    <a:lnTo>
                      <a:pt x="800" y="58"/>
                    </a:lnTo>
                    <a:lnTo>
                      <a:pt x="806" y="66"/>
                    </a:lnTo>
                    <a:lnTo>
                      <a:pt x="806" y="82"/>
                    </a:lnTo>
                    <a:lnTo>
                      <a:pt x="774" y="104"/>
                    </a:lnTo>
                    <a:lnTo>
                      <a:pt x="770" y="114"/>
                    </a:lnTo>
                    <a:lnTo>
                      <a:pt x="792" y="102"/>
                    </a:lnTo>
                    <a:lnTo>
                      <a:pt x="820" y="86"/>
                    </a:lnTo>
                    <a:lnTo>
                      <a:pt x="836" y="74"/>
                    </a:lnTo>
                    <a:lnTo>
                      <a:pt x="868" y="84"/>
                    </a:lnTo>
                    <a:lnTo>
                      <a:pt x="884" y="68"/>
                    </a:lnTo>
                    <a:lnTo>
                      <a:pt x="914" y="66"/>
                    </a:lnTo>
                    <a:lnTo>
                      <a:pt x="946" y="70"/>
                    </a:lnTo>
                    <a:lnTo>
                      <a:pt x="962" y="80"/>
                    </a:lnTo>
                    <a:lnTo>
                      <a:pt x="948" y="90"/>
                    </a:lnTo>
                    <a:lnTo>
                      <a:pt x="922" y="98"/>
                    </a:lnTo>
                    <a:lnTo>
                      <a:pt x="916" y="106"/>
                    </a:lnTo>
                    <a:lnTo>
                      <a:pt x="906" y="110"/>
                    </a:lnTo>
                    <a:lnTo>
                      <a:pt x="872" y="110"/>
                    </a:lnTo>
                    <a:lnTo>
                      <a:pt x="852" y="116"/>
                    </a:lnTo>
                    <a:lnTo>
                      <a:pt x="870" y="120"/>
                    </a:lnTo>
                    <a:lnTo>
                      <a:pt x="896" y="122"/>
                    </a:lnTo>
                    <a:lnTo>
                      <a:pt x="888" y="130"/>
                    </a:lnTo>
                    <a:lnTo>
                      <a:pt x="850" y="128"/>
                    </a:lnTo>
                    <a:lnTo>
                      <a:pt x="832" y="132"/>
                    </a:lnTo>
                    <a:lnTo>
                      <a:pt x="840" y="140"/>
                    </a:lnTo>
                    <a:lnTo>
                      <a:pt x="866" y="138"/>
                    </a:lnTo>
                    <a:lnTo>
                      <a:pt x="876" y="138"/>
                    </a:lnTo>
                    <a:lnTo>
                      <a:pt x="868" y="146"/>
                    </a:lnTo>
                    <a:lnTo>
                      <a:pt x="844" y="152"/>
                    </a:lnTo>
                    <a:lnTo>
                      <a:pt x="842" y="170"/>
                    </a:lnTo>
                    <a:lnTo>
                      <a:pt x="822" y="180"/>
                    </a:lnTo>
                    <a:lnTo>
                      <a:pt x="812" y="208"/>
                    </a:lnTo>
                    <a:lnTo>
                      <a:pt x="822" y="210"/>
                    </a:lnTo>
                    <a:lnTo>
                      <a:pt x="848" y="212"/>
                    </a:lnTo>
                    <a:lnTo>
                      <a:pt x="836" y="220"/>
                    </a:lnTo>
                    <a:lnTo>
                      <a:pt x="836" y="224"/>
                    </a:lnTo>
                    <a:lnTo>
                      <a:pt x="838" y="226"/>
                    </a:lnTo>
                    <a:lnTo>
                      <a:pt x="840" y="228"/>
                    </a:lnTo>
                    <a:lnTo>
                      <a:pt x="854" y="234"/>
                    </a:lnTo>
                    <a:lnTo>
                      <a:pt x="868" y="238"/>
                    </a:lnTo>
                    <a:lnTo>
                      <a:pt x="864" y="250"/>
                    </a:lnTo>
                    <a:lnTo>
                      <a:pt x="860" y="258"/>
                    </a:lnTo>
                    <a:lnTo>
                      <a:pt x="858" y="260"/>
                    </a:lnTo>
                    <a:lnTo>
                      <a:pt x="846" y="252"/>
                    </a:lnTo>
                    <a:lnTo>
                      <a:pt x="836" y="244"/>
                    </a:lnTo>
                    <a:lnTo>
                      <a:pt x="814" y="248"/>
                    </a:lnTo>
                    <a:lnTo>
                      <a:pt x="814" y="262"/>
                    </a:lnTo>
                    <a:lnTo>
                      <a:pt x="834" y="268"/>
                    </a:lnTo>
                    <a:lnTo>
                      <a:pt x="850" y="280"/>
                    </a:lnTo>
                    <a:lnTo>
                      <a:pt x="848" y="296"/>
                    </a:lnTo>
                    <a:lnTo>
                      <a:pt x="828" y="298"/>
                    </a:lnTo>
                    <a:lnTo>
                      <a:pt x="840" y="312"/>
                    </a:lnTo>
                    <a:lnTo>
                      <a:pt x="846" y="320"/>
                    </a:lnTo>
                    <a:lnTo>
                      <a:pt x="850" y="324"/>
                    </a:lnTo>
                    <a:lnTo>
                      <a:pt x="850" y="328"/>
                    </a:lnTo>
                    <a:lnTo>
                      <a:pt x="838" y="334"/>
                    </a:lnTo>
                    <a:lnTo>
                      <a:pt x="826" y="336"/>
                    </a:lnTo>
                    <a:lnTo>
                      <a:pt x="830" y="350"/>
                    </a:lnTo>
                    <a:lnTo>
                      <a:pt x="812" y="356"/>
                    </a:lnTo>
                    <a:lnTo>
                      <a:pt x="790" y="356"/>
                    </a:lnTo>
                    <a:lnTo>
                      <a:pt x="768" y="354"/>
                    </a:lnTo>
                    <a:lnTo>
                      <a:pt x="756" y="360"/>
                    </a:lnTo>
                    <a:lnTo>
                      <a:pt x="768" y="372"/>
                    </a:lnTo>
                    <a:lnTo>
                      <a:pt x="800" y="372"/>
                    </a:lnTo>
                    <a:lnTo>
                      <a:pt x="804" y="382"/>
                    </a:lnTo>
                    <a:lnTo>
                      <a:pt x="800" y="400"/>
                    </a:lnTo>
                    <a:lnTo>
                      <a:pt x="782" y="386"/>
                    </a:lnTo>
                    <a:lnTo>
                      <a:pt x="774" y="386"/>
                    </a:lnTo>
                    <a:lnTo>
                      <a:pt x="776" y="392"/>
                    </a:lnTo>
                    <a:lnTo>
                      <a:pt x="804" y="410"/>
                    </a:lnTo>
                    <a:lnTo>
                      <a:pt x="810" y="446"/>
                    </a:lnTo>
                    <a:lnTo>
                      <a:pt x="790" y="444"/>
                    </a:lnTo>
                    <a:lnTo>
                      <a:pt x="770" y="430"/>
                    </a:lnTo>
                    <a:lnTo>
                      <a:pt x="756" y="416"/>
                    </a:lnTo>
                    <a:lnTo>
                      <a:pt x="750" y="414"/>
                    </a:lnTo>
                    <a:lnTo>
                      <a:pt x="750" y="432"/>
                    </a:lnTo>
                    <a:lnTo>
                      <a:pt x="756" y="446"/>
                    </a:lnTo>
                    <a:lnTo>
                      <a:pt x="778" y="452"/>
                    </a:lnTo>
                    <a:lnTo>
                      <a:pt x="804" y="454"/>
                    </a:lnTo>
                    <a:lnTo>
                      <a:pt x="790" y="4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sp>
          <p:nvSpPr>
            <p:cNvPr id="105" name="Freeform 104"/>
            <p:cNvSpPr>
              <a:spLocks noChangeAspect="1"/>
            </p:cNvSpPr>
            <p:nvPr/>
          </p:nvSpPr>
          <p:spPr bwMode="auto">
            <a:xfrm>
              <a:off x="1601234" y="3581631"/>
              <a:ext cx="692744" cy="512088"/>
            </a:xfrm>
            <a:custGeom>
              <a:avLst/>
              <a:gdLst/>
              <a:ahLst/>
              <a:cxnLst>
                <a:cxn ang="0">
                  <a:pos x="76" y="18"/>
                </a:cxn>
                <a:cxn ang="0">
                  <a:pos x="146" y="18"/>
                </a:cxn>
                <a:cxn ang="0">
                  <a:pos x="196" y="38"/>
                </a:cxn>
                <a:cxn ang="0">
                  <a:pos x="226" y="62"/>
                </a:cxn>
                <a:cxn ang="0">
                  <a:pos x="258" y="58"/>
                </a:cxn>
                <a:cxn ang="0">
                  <a:pos x="282" y="96"/>
                </a:cxn>
                <a:cxn ang="0">
                  <a:pos x="318" y="116"/>
                </a:cxn>
                <a:cxn ang="0">
                  <a:pos x="308" y="152"/>
                </a:cxn>
                <a:cxn ang="0">
                  <a:pos x="312" y="192"/>
                </a:cxn>
                <a:cxn ang="0">
                  <a:pos x="338" y="234"/>
                </a:cxn>
                <a:cxn ang="0">
                  <a:pos x="376" y="244"/>
                </a:cxn>
                <a:cxn ang="0">
                  <a:pos x="424" y="220"/>
                </a:cxn>
                <a:cxn ang="0">
                  <a:pos x="442" y="192"/>
                </a:cxn>
                <a:cxn ang="0">
                  <a:pos x="482" y="194"/>
                </a:cxn>
                <a:cxn ang="0">
                  <a:pos x="470" y="220"/>
                </a:cxn>
                <a:cxn ang="0">
                  <a:pos x="464" y="246"/>
                </a:cxn>
                <a:cxn ang="0">
                  <a:pos x="452" y="246"/>
                </a:cxn>
                <a:cxn ang="0">
                  <a:pos x="416" y="254"/>
                </a:cxn>
                <a:cxn ang="0">
                  <a:pos x="424" y="272"/>
                </a:cxn>
                <a:cxn ang="0">
                  <a:pos x="412" y="282"/>
                </a:cxn>
                <a:cxn ang="0">
                  <a:pos x="402" y="288"/>
                </a:cxn>
                <a:cxn ang="0">
                  <a:pos x="392" y="300"/>
                </a:cxn>
                <a:cxn ang="0">
                  <a:pos x="364" y="280"/>
                </a:cxn>
                <a:cxn ang="0">
                  <a:pos x="338" y="284"/>
                </a:cxn>
                <a:cxn ang="0">
                  <a:pos x="298" y="276"/>
                </a:cxn>
                <a:cxn ang="0">
                  <a:pos x="254" y="260"/>
                </a:cxn>
                <a:cxn ang="0">
                  <a:pos x="218" y="240"/>
                </a:cxn>
                <a:cxn ang="0">
                  <a:pos x="186" y="212"/>
                </a:cxn>
                <a:cxn ang="0">
                  <a:pos x="192" y="186"/>
                </a:cxn>
                <a:cxn ang="0">
                  <a:pos x="156" y="146"/>
                </a:cxn>
                <a:cxn ang="0">
                  <a:pos x="126" y="120"/>
                </a:cxn>
                <a:cxn ang="0">
                  <a:pos x="100" y="86"/>
                </a:cxn>
                <a:cxn ang="0">
                  <a:pos x="72" y="48"/>
                </a:cxn>
                <a:cxn ang="0">
                  <a:pos x="50" y="20"/>
                </a:cxn>
                <a:cxn ang="0">
                  <a:pos x="40" y="38"/>
                </a:cxn>
                <a:cxn ang="0">
                  <a:pos x="64" y="76"/>
                </a:cxn>
                <a:cxn ang="0">
                  <a:pos x="90" y="108"/>
                </a:cxn>
                <a:cxn ang="0">
                  <a:pos x="106" y="146"/>
                </a:cxn>
                <a:cxn ang="0">
                  <a:pos x="120" y="156"/>
                </a:cxn>
                <a:cxn ang="0">
                  <a:pos x="108" y="158"/>
                </a:cxn>
                <a:cxn ang="0">
                  <a:pos x="84" y="134"/>
                </a:cxn>
                <a:cxn ang="0">
                  <a:pos x="72" y="108"/>
                </a:cxn>
                <a:cxn ang="0">
                  <a:pos x="48" y="98"/>
                </a:cxn>
                <a:cxn ang="0">
                  <a:pos x="42" y="84"/>
                </a:cxn>
                <a:cxn ang="0">
                  <a:pos x="46" y="74"/>
                </a:cxn>
                <a:cxn ang="0">
                  <a:pos x="30" y="56"/>
                </a:cxn>
                <a:cxn ang="0">
                  <a:pos x="12" y="24"/>
                </a:cxn>
              </a:cxnLst>
              <a:rect l="0" t="0" r="r" b="b"/>
              <a:pathLst>
                <a:path w="482" h="306">
                  <a:moveTo>
                    <a:pt x="0" y="2"/>
                  </a:moveTo>
                  <a:lnTo>
                    <a:pt x="32" y="0"/>
                  </a:lnTo>
                  <a:lnTo>
                    <a:pt x="76" y="18"/>
                  </a:lnTo>
                  <a:lnTo>
                    <a:pt x="92" y="24"/>
                  </a:lnTo>
                  <a:lnTo>
                    <a:pt x="138" y="24"/>
                  </a:lnTo>
                  <a:lnTo>
                    <a:pt x="146" y="18"/>
                  </a:lnTo>
                  <a:lnTo>
                    <a:pt x="166" y="14"/>
                  </a:lnTo>
                  <a:lnTo>
                    <a:pt x="186" y="30"/>
                  </a:lnTo>
                  <a:lnTo>
                    <a:pt x="196" y="38"/>
                  </a:lnTo>
                  <a:lnTo>
                    <a:pt x="198" y="54"/>
                  </a:lnTo>
                  <a:lnTo>
                    <a:pt x="214" y="64"/>
                  </a:lnTo>
                  <a:lnTo>
                    <a:pt x="226" y="62"/>
                  </a:lnTo>
                  <a:lnTo>
                    <a:pt x="228" y="52"/>
                  </a:lnTo>
                  <a:lnTo>
                    <a:pt x="236" y="48"/>
                  </a:lnTo>
                  <a:lnTo>
                    <a:pt x="258" y="58"/>
                  </a:lnTo>
                  <a:lnTo>
                    <a:pt x="264" y="72"/>
                  </a:lnTo>
                  <a:lnTo>
                    <a:pt x="274" y="84"/>
                  </a:lnTo>
                  <a:lnTo>
                    <a:pt x="282" y="96"/>
                  </a:lnTo>
                  <a:lnTo>
                    <a:pt x="290" y="108"/>
                  </a:lnTo>
                  <a:lnTo>
                    <a:pt x="306" y="114"/>
                  </a:lnTo>
                  <a:lnTo>
                    <a:pt x="318" y="116"/>
                  </a:lnTo>
                  <a:lnTo>
                    <a:pt x="314" y="124"/>
                  </a:lnTo>
                  <a:lnTo>
                    <a:pt x="310" y="136"/>
                  </a:lnTo>
                  <a:lnTo>
                    <a:pt x="308" y="152"/>
                  </a:lnTo>
                  <a:lnTo>
                    <a:pt x="308" y="162"/>
                  </a:lnTo>
                  <a:lnTo>
                    <a:pt x="308" y="174"/>
                  </a:lnTo>
                  <a:lnTo>
                    <a:pt x="312" y="192"/>
                  </a:lnTo>
                  <a:lnTo>
                    <a:pt x="322" y="210"/>
                  </a:lnTo>
                  <a:lnTo>
                    <a:pt x="330" y="222"/>
                  </a:lnTo>
                  <a:lnTo>
                    <a:pt x="338" y="234"/>
                  </a:lnTo>
                  <a:lnTo>
                    <a:pt x="348" y="240"/>
                  </a:lnTo>
                  <a:lnTo>
                    <a:pt x="360" y="244"/>
                  </a:lnTo>
                  <a:lnTo>
                    <a:pt x="376" y="244"/>
                  </a:lnTo>
                  <a:lnTo>
                    <a:pt x="396" y="240"/>
                  </a:lnTo>
                  <a:lnTo>
                    <a:pt x="416" y="236"/>
                  </a:lnTo>
                  <a:lnTo>
                    <a:pt x="424" y="220"/>
                  </a:lnTo>
                  <a:lnTo>
                    <a:pt x="424" y="210"/>
                  </a:lnTo>
                  <a:lnTo>
                    <a:pt x="428" y="200"/>
                  </a:lnTo>
                  <a:lnTo>
                    <a:pt x="442" y="192"/>
                  </a:lnTo>
                  <a:lnTo>
                    <a:pt x="452" y="192"/>
                  </a:lnTo>
                  <a:lnTo>
                    <a:pt x="470" y="192"/>
                  </a:lnTo>
                  <a:lnTo>
                    <a:pt x="482" y="194"/>
                  </a:lnTo>
                  <a:lnTo>
                    <a:pt x="478" y="206"/>
                  </a:lnTo>
                  <a:lnTo>
                    <a:pt x="472" y="214"/>
                  </a:lnTo>
                  <a:lnTo>
                    <a:pt x="470" y="220"/>
                  </a:lnTo>
                  <a:lnTo>
                    <a:pt x="468" y="232"/>
                  </a:lnTo>
                  <a:lnTo>
                    <a:pt x="468" y="244"/>
                  </a:lnTo>
                  <a:lnTo>
                    <a:pt x="464" y="246"/>
                  </a:lnTo>
                  <a:lnTo>
                    <a:pt x="460" y="240"/>
                  </a:lnTo>
                  <a:lnTo>
                    <a:pt x="456" y="242"/>
                  </a:lnTo>
                  <a:lnTo>
                    <a:pt x="452" y="246"/>
                  </a:lnTo>
                  <a:lnTo>
                    <a:pt x="446" y="252"/>
                  </a:lnTo>
                  <a:lnTo>
                    <a:pt x="434" y="252"/>
                  </a:lnTo>
                  <a:lnTo>
                    <a:pt x="416" y="254"/>
                  </a:lnTo>
                  <a:lnTo>
                    <a:pt x="414" y="258"/>
                  </a:lnTo>
                  <a:lnTo>
                    <a:pt x="416" y="266"/>
                  </a:lnTo>
                  <a:lnTo>
                    <a:pt x="424" y="272"/>
                  </a:lnTo>
                  <a:lnTo>
                    <a:pt x="428" y="278"/>
                  </a:lnTo>
                  <a:lnTo>
                    <a:pt x="424" y="280"/>
                  </a:lnTo>
                  <a:lnTo>
                    <a:pt x="412" y="282"/>
                  </a:lnTo>
                  <a:lnTo>
                    <a:pt x="408" y="280"/>
                  </a:lnTo>
                  <a:lnTo>
                    <a:pt x="406" y="284"/>
                  </a:lnTo>
                  <a:lnTo>
                    <a:pt x="402" y="288"/>
                  </a:lnTo>
                  <a:lnTo>
                    <a:pt x="400" y="294"/>
                  </a:lnTo>
                  <a:lnTo>
                    <a:pt x="398" y="306"/>
                  </a:lnTo>
                  <a:lnTo>
                    <a:pt x="392" y="300"/>
                  </a:lnTo>
                  <a:lnTo>
                    <a:pt x="382" y="290"/>
                  </a:lnTo>
                  <a:lnTo>
                    <a:pt x="372" y="284"/>
                  </a:lnTo>
                  <a:lnTo>
                    <a:pt x="364" y="280"/>
                  </a:lnTo>
                  <a:lnTo>
                    <a:pt x="356" y="278"/>
                  </a:lnTo>
                  <a:lnTo>
                    <a:pt x="346" y="280"/>
                  </a:lnTo>
                  <a:lnTo>
                    <a:pt x="338" y="284"/>
                  </a:lnTo>
                  <a:lnTo>
                    <a:pt x="328" y="286"/>
                  </a:lnTo>
                  <a:lnTo>
                    <a:pt x="312" y="282"/>
                  </a:lnTo>
                  <a:lnTo>
                    <a:pt x="298" y="276"/>
                  </a:lnTo>
                  <a:lnTo>
                    <a:pt x="282" y="270"/>
                  </a:lnTo>
                  <a:lnTo>
                    <a:pt x="264" y="264"/>
                  </a:lnTo>
                  <a:lnTo>
                    <a:pt x="254" y="260"/>
                  </a:lnTo>
                  <a:lnTo>
                    <a:pt x="246" y="248"/>
                  </a:lnTo>
                  <a:lnTo>
                    <a:pt x="232" y="248"/>
                  </a:lnTo>
                  <a:lnTo>
                    <a:pt x="218" y="240"/>
                  </a:lnTo>
                  <a:lnTo>
                    <a:pt x="204" y="232"/>
                  </a:lnTo>
                  <a:lnTo>
                    <a:pt x="192" y="222"/>
                  </a:lnTo>
                  <a:lnTo>
                    <a:pt x="186" y="212"/>
                  </a:lnTo>
                  <a:lnTo>
                    <a:pt x="186" y="202"/>
                  </a:lnTo>
                  <a:lnTo>
                    <a:pt x="192" y="196"/>
                  </a:lnTo>
                  <a:lnTo>
                    <a:pt x="192" y="186"/>
                  </a:lnTo>
                  <a:lnTo>
                    <a:pt x="178" y="168"/>
                  </a:lnTo>
                  <a:lnTo>
                    <a:pt x="168" y="156"/>
                  </a:lnTo>
                  <a:lnTo>
                    <a:pt x="156" y="146"/>
                  </a:lnTo>
                  <a:lnTo>
                    <a:pt x="146" y="134"/>
                  </a:lnTo>
                  <a:lnTo>
                    <a:pt x="134" y="126"/>
                  </a:lnTo>
                  <a:lnTo>
                    <a:pt x="126" y="120"/>
                  </a:lnTo>
                  <a:lnTo>
                    <a:pt x="126" y="106"/>
                  </a:lnTo>
                  <a:lnTo>
                    <a:pt x="110" y="96"/>
                  </a:lnTo>
                  <a:lnTo>
                    <a:pt x="100" y="86"/>
                  </a:lnTo>
                  <a:lnTo>
                    <a:pt x="88" y="70"/>
                  </a:lnTo>
                  <a:lnTo>
                    <a:pt x="78" y="60"/>
                  </a:lnTo>
                  <a:lnTo>
                    <a:pt x="72" y="48"/>
                  </a:lnTo>
                  <a:lnTo>
                    <a:pt x="66" y="34"/>
                  </a:lnTo>
                  <a:lnTo>
                    <a:pt x="64" y="28"/>
                  </a:lnTo>
                  <a:lnTo>
                    <a:pt x="50" y="20"/>
                  </a:lnTo>
                  <a:lnTo>
                    <a:pt x="38" y="20"/>
                  </a:lnTo>
                  <a:lnTo>
                    <a:pt x="36" y="26"/>
                  </a:lnTo>
                  <a:lnTo>
                    <a:pt x="40" y="38"/>
                  </a:lnTo>
                  <a:lnTo>
                    <a:pt x="46" y="52"/>
                  </a:lnTo>
                  <a:lnTo>
                    <a:pt x="56" y="62"/>
                  </a:lnTo>
                  <a:lnTo>
                    <a:pt x="64" y="76"/>
                  </a:lnTo>
                  <a:lnTo>
                    <a:pt x="72" y="86"/>
                  </a:lnTo>
                  <a:lnTo>
                    <a:pt x="80" y="96"/>
                  </a:lnTo>
                  <a:lnTo>
                    <a:pt x="90" y="108"/>
                  </a:lnTo>
                  <a:lnTo>
                    <a:pt x="98" y="124"/>
                  </a:lnTo>
                  <a:lnTo>
                    <a:pt x="104" y="136"/>
                  </a:lnTo>
                  <a:lnTo>
                    <a:pt x="106" y="146"/>
                  </a:lnTo>
                  <a:lnTo>
                    <a:pt x="114" y="146"/>
                  </a:lnTo>
                  <a:lnTo>
                    <a:pt x="118" y="152"/>
                  </a:lnTo>
                  <a:lnTo>
                    <a:pt x="120" y="156"/>
                  </a:lnTo>
                  <a:lnTo>
                    <a:pt x="122" y="166"/>
                  </a:lnTo>
                  <a:lnTo>
                    <a:pt x="114" y="170"/>
                  </a:lnTo>
                  <a:lnTo>
                    <a:pt x="108" y="158"/>
                  </a:lnTo>
                  <a:lnTo>
                    <a:pt x="100" y="152"/>
                  </a:lnTo>
                  <a:lnTo>
                    <a:pt x="92" y="144"/>
                  </a:lnTo>
                  <a:lnTo>
                    <a:pt x="84" y="134"/>
                  </a:lnTo>
                  <a:lnTo>
                    <a:pt x="82" y="126"/>
                  </a:lnTo>
                  <a:lnTo>
                    <a:pt x="80" y="116"/>
                  </a:lnTo>
                  <a:lnTo>
                    <a:pt x="72" y="108"/>
                  </a:lnTo>
                  <a:lnTo>
                    <a:pt x="66" y="104"/>
                  </a:lnTo>
                  <a:lnTo>
                    <a:pt x="56" y="102"/>
                  </a:lnTo>
                  <a:lnTo>
                    <a:pt x="48" y="98"/>
                  </a:lnTo>
                  <a:lnTo>
                    <a:pt x="40" y="90"/>
                  </a:lnTo>
                  <a:lnTo>
                    <a:pt x="38" y="86"/>
                  </a:lnTo>
                  <a:lnTo>
                    <a:pt x="42" y="84"/>
                  </a:lnTo>
                  <a:lnTo>
                    <a:pt x="46" y="84"/>
                  </a:lnTo>
                  <a:lnTo>
                    <a:pt x="48" y="80"/>
                  </a:lnTo>
                  <a:lnTo>
                    <a:pt x="46" y="74"/>
                  </a:lnTo>
                  <a:lnTo>
                    <a:pt x="42" y="64"/>
                  </a:lnTo>
                  <a:lnTo>
                    <a:pt x="38" y="60"/>
                  </a:lnTo>
                  <a:lnTo>
                    <a:pt x="30" y="56"/>
                  </a:lnTo>
                  <a:lnTo>
                    <a:pt x="22" y="46"/>
                  </a:lnTo>
                  <a:lnTo>
                    <a:pt x="16" y="32"/>
                  </a:lnTo>
                  <a:lnTo>
                    <a:pt x="12" y="24"/>
                  </a:lnTo>
                  <a:lnTo>
                    <a:pt x="8" y="14"/>
                  </a:lnTo>
                  <a:lnTo>
                    <a:pt x="0" y="2"/>
                  </a:lnTo>
                  <a:close/>
                </a:path>
              </a:pathLst>
            </a:custGeom>
            <a:solidFill>
              <a:schemeClr val="accent1"/>
            </a:solidFill>
            <a:ln w="7938">
              <a:solidFill>
                <a:schemeClr val="bg1"/>
              </a:solidFill>
              <a:prstDash val="solid"/>
              <a:round/>
              <a:headEnd/>
              <a:tailEnd/>
            </a:ln>
          </p:spPr>
          <p:txBody>
            <a:bodyPr/>
            <a:lstStyle/>
            <a:p>
              <a:endParaRPr lang="en-US">
                <a:solidFill>
                  <a:srgbClr val="0F245F"/>
                </a:solidFill>
              </a:endParaRPr>
            </a:p>
          </p:txBody>
        </p:sp>
        <p:grpSp>
          <p:nvGrpSpPr>
            <p:cNvPr id="106" name="Group 105"/>
            <p:cNvGrpSpPr>
              <a:grpSpLocks noChangeAspect="1"/>
            </p:cNvGrpSpPr>
            <p:nvPr/>
          </p:nvGrpSpPr>
          <p:grpSpPr bwMode="auto">
            <a:xfrm>
              <a:off x="1060836" y="1493113"/>
              <a:ext cx="2012120" cy="1804024"/>
              <a:chOff x="464" y="783"/>
              <a:chExt cx="1400" cy="1078"/>
            </a:xfrm>
          </p:grpSpPr>
          <p:sp>
            <p:nvSpPr>
              <p:cNvPr id="357" name="Freeform 7"/>
              <p:cNvSpPr>
                <a:spLocks noChangeAspect="1"/>
              </p:cNvSpPr>
              <p:nvPr/>
            </p:nvSpPr>
            <p:spPr bwMode="auto">
              <a:xfrm>
                <a:off x="704" y="1087"/>
                <a:ext cx="166" cy="104"/>
              </a:xfrm>
              <a:custGeom>
                <a:avLst/>
                <a:gdLst/>
                <a:ahLst/>
                <a:cxnLst>
                  <a:cxn ang="0">
                    <a:pos x="20" y="6"/>
                  </a:cxn>
                  <a:cxn ang="0">
                    <a:pos x="20" y="14"/>
                  </a:cxn>
                  <a:cxn ang="0">
                    <a:pos x="28" y="22"/>
                  </a:cxn>
                  <a:cxn ang="0">
                    <a:pos x="28" y="28"/>
                  </a:cxn>
                  <a:cxn ang="0">
                    <a:pos x="24" y="34"/>
                  </a:cxn>
                  <a:cxn ang="0">
                    <a:pos x="20" y="44"/>
                  </a:cxn>
                  <a:cxn ang="0">
                    <a:pos x="12" y="54"/>
                  </a:cxn>
                  <a:cxn ang="0">
                    <a:pos x="8" y="68"/>
                  </a:cxn>
                  <a:cxn ang="0">
                    <a:pos x="0" y="76"/>
                  </a:cxn>
                  <a:cxn ang="0">
                    <a:pos x="12" y="80"/>
                  </a:cxn>
                  <a:cxn ang="0">
                    <a:pos x="20" y="84"/>
                  </a:cxn>
                  <a:cxn ang="0">
                    <a:pos x="32" y="92"/>
                  </a:cxn>
                  <a:cxn ang="0">
                    <a:pos x="42" y="104"/>
                  </a:cxn>
                  <a:cxn ang="0">
                    <a:pos x="54" y="100"/>
                  </a:cxn>
                  <a:cxn ang="0">
                    <a:pos x="68" y="92"/>
                  </a:cxn>
                  <a:cxn ang="0">
                    <a:pos x="80" y="92"/>
                  </a:cxn>
                  <a:cxn ang="0">
                    <a:pos x="86" y="82"/>
                  </a:cxn>
                  <a:cxn ang="0">
                    <a:pos x="90" y="72"/>
                  </a:cxn>
                  <a:cxn ang="0">
                    <a:pos x="102" y="66"/>
                  </a:cxn>
                  <a:cxn ang="0">
                    <a:pos x="106" y="58"/>
                  </a:cxn>
                  <a:cxn ang="0">
                    <a:pos x="120" y="50"/>
                  </a:cxn>
                  <a:cxn ang="0">
                    <a:pos x="140" y="40"/>
                  </a:cxn>
                  <a:cxn ang="0">
                    <a:pos x="166" y="32"/>
                  </a:cxn>
                  <a:cxn ang="0">
                    <a:pos x="158" y="26"/>
                  </a:cxn>
                  <a:cxn ang="0">
                    <a:pos x="142" y="16"/>
                  </a:cxn>
                  <a:cxn ang="0">
                    <a:pos x="128" y="8"/>
                  </a:cxn>
                  <a:cxn ang="0">
                    <a:pos x="114" y="10"/>
                  </a:cxn>
                  <a:cxn ang="0">
                    <a:pos x="106" y="16"/>
                  </a:cxn>
                  <a:cxn ang="0">
                    <a:pos x="94" y="14"/>
                  </a:cxn>
                  <a:cxn ang="0">
                    <a:pos x="74" y="6"/>
                  </a:cxn>
                  <a:cxn ang="0">
                    <a:pos x="72" y="0"/>
                  </a:cxn>
                  <a:cxn ang="0">
                    <a:pos x="54" y="0"/>
                  </a:cxn>
                  <a:cxn ang="0">
                    <a:pos x="52" y="6"/>
                  </a:cxn>
                  <a:cxn ang="0">
                    <a:pos x="34" y="4"/>
                  </a:cxn>
                  <a:cxn ang="0">
                    <a:pos x="20" y="6"/>
                  </a:cxn>
                </a:cxnLst>
                <a:rect l="0" t="0" r="r" b="b"/>
                <a:pathLst>
                  <a:path w="166" h="104">
                    <a:moveTo>
                      <a:pt x="20" y="6"/>
                    </a:moveTo>
                    <a:lnTo>
                      <a:pt x="20" y="14"/>
                    </a:lnTo>
                    <a:lnTo>
                      <a:pt x="28" y="22"/>
                    </a:lnTo>
                    <a:lnTo>
                      <a:pt x="28" y="28"/>
                    </a:lnTo>
                    <a:lnTo>
                      <a:pt x="24" y="34"/>
                    </a:lnTo>
                    <a:lnTo>
                      <a:pt x="20" y="44"/>
                    </a:lnTo>
                    <a:lnTo>
                      <a:pt x="12" y="54"/>
                    </a:lnTo>
                    <a:lnTo>
                      <a:pt x="8" y="68"/>
                    </a:lnTo>
                    <a:lnTo>
                      <a:pt x="0" y="76"/>
                    </a:lnTo>
                    <a:lnTo>
                      <a:pt x="12" y="80"/>
                    </a:lnTo>
                    <a:lnTo>
                      <a:pt x="20" y="84"/>
                    </a:lnTo>
                    <a:lnTo>
                      <a:pt x="32" y="92"/>
                    </a:lnTo>
                    <a:lnTo>
                      <a:pt x="42" y="104"/>
                    </a:lnTo>
                    <a:lnTo>
                      <a:pt x="54" y="100"/>
                    </a:lnTo>
                    <a:lnTo>
                      <a:pt x="68" y="92"/>
                    </a:lnTo>
                    <a:lnTo>
                      <a:pt x="80" y="92"/>
                    </a:lnTo>
                    <a:lnTo>
                      <a:pt x="86" y="82"/>
                    </a:lnTo>
                    <a:lnTo>
                      <a:pt x="90" y="72"/>
                    </a:lnTo>
                    <a:lnTo>
                      <a:pt x="102" y="66"/>
                    </a:lnTo>
                    <a:lnTo>
                      <a:pt x="106" y="58"/>
                    </a:lnTo>
                    <a:lnTo>
                      <a:pt x="120" y="50"/>
                    </a:lnTo>
                    <a:lnTo>
                      <a:pt x="140" y="40"/>
                    </a:lnTo>
                    <a:lnTo>
                      <a:pt x="166" y="32"/>
                    </a:lnTo>
                    <a:lnTo>
                      <a:pt x="158" y="26"/>
                    </a:lnTo>
                    <a:lnTo>
                      <a:pt x="142" y="16"/>
                    </a:lnTo>
                    <a:lnTo>
                      <a:pt x="128" y="8"/>
                    </a:lnTo>
                    <a:lnTo>
                      <a:pt x="114" y="10"/>
                    </a:lnTo>
                    <a:lnTo>
                      <a:pt x="106" y="16"/>
                    </a:lnTo>
                    <a:lnTo>
                      <a:pt x="94" y="14"/>
                    </a:lnTo>
                    <a:lnTo>
                      <a:pt x="74" y="6"/>
                    </a:lnTo>
                    <a:lnTo>
                      <a:pt x="72" y="0"/>
                    </a:lnTo>
                    <a:lnTo>
                      <a:pt x="54" y="0"/>
                    </a:lnTo>
                    <a:lnTo>
                      <a:pt x="52" y="6"/>
                    </a:lnTo>
                    <a:lnTo>
                      <a:pt x="34" y="4"/>
                    </a:lnTo>
                    <a:lnTo>
                      <a:pt x="2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58" name="Freeform 8"/>
              <p:cNvSpPr>
                <a:spLocks noChangeAspect="1"/>
              </p:cNvSpPr>
              <p:nvPr/>
            </p:nvSpPr>
            <p:spPr bwMode="auto">
              <a:xfrm>
                <a:off x="814" y="1125"/>
                <a:ext cx="284" cy="136"/>
              </a:xfrm>
              <a:custGeom>
                <a:avLst/>
                <a:gdLst/>
                <a:ahLst/>
                <a:cxnLst>
                  <a:cxn ang="0">
                    <a:pos x="104" y="82"/>
                  </a:cxn>
                  <a:cxn ang="0">
                    <a:pos x="52" y="78"/>
                  </a:cxn>
                  <a:cxn ang="0">
                    <a:pos x="10" y="74"/>
                  </a:cxn>
                  <a:cxn ang="0">
                    <a:pos x="30" y="62"/>
                  </a:cxn>
                  <a:cxn ang="0">
                    <a:pos x="56" y="54"/>
                  </a:cxn>
                  <a:cxn ang="0">
                    <a:pos x="34" y="56"/>
                  </a:cxn>
                  <a:cxn ang="0">
                    <a:pos x="14" y="52"/>
                  </a:cxn>
                  <a:cxn ang="0">
                    <a:pos x="0" y="42"/>
                  </a:cxn>
                  <a:cxn ang="0">
                    <a:pos x="12" y="30"/>
                  </a:cxn>
                  <a:cxn ang="0">
                    <a:pos x="26" y="14"/>
                  </a:cxn>
                  <a:cxn ang="0">
                    <a:pos x="74" y="0"/>
                  </a:cxn>
                  <a:cxn ang="0">
                    <a:pos x="74" y="12"/>
                  </a:cxn>
                  <a:cxn ang="0">
                    <a:pos x="84" y="22"/>
                  </a:cxn>
                  <a:cxn ang="0">
                    <a:pos x="106" y="12"/>
                  </a:cxn>
                  <a:cxn ang="0">
                    <a:pos x="118" y="24"/>
                  </a:cxn>
                  <a:cxn ang="0">
                    <a:pos x="128" y="26"/>
                  </a:cxn>
                  <a:cxn ang="0">
                    <a:pos x="144" y="18"/>
                  </a:cxn>
                  <a:cxn ang="0">
                    <a:pos x="142" y="10"/>
                  </a:cxn>
                  <a:cxn ang="0">
                    <a:pos x="162" y="26"/>
                  </a:cxn>
                  <a:cxn ang="0">
                    <a:pos x="172" y="48"/>
                  </a:cxn>
                  <a:cxn ang="0">
                    <a:pos x="176" y="34"/>
                  </a:cxn>
                  <a:cxn ang="0">
                    <a:pos x="170" y="4"/>
                  </a:cxn>
                  <a:cxn ang="0">
                    <a:pos x="192" y="4"/>
                  </a:cxn>
                  <a:cxn ang="0">
                    <a:pos x="216" y="24"/>
                  </a:cxn>
                  <a:cxn ang="0">
                    <a:pos x="230" y="52"/>
                  </a:cxn>
                  <a:cxn ang="0">
                    <a:pos x="228" y="66"/>
                  </a:cxn>
                  <a:cxn ang="0">
                    <a:pos x="248" y="82"/>
                  </a:cxn>
                  <a:cxn ang="0">
                    <a:pos x="268" y="90"/>
                  </a:cxn>
                  <a:cxn ang="0">
                    <a:pos x="280" y="104"/>
                  </a:cxn>
                  <a:cxn ang="0">
                    <a:pos x="254" y="106"/>
                  </a:cxn>
                  <a:cxn ang="0">
                    <a:pos x="268" y="116"/>
                  </a:cxn>
                  <a:cxn ang="0">
                    <a:pos x="262" y="128"/>
                  </a:cxn>
                  <a:cxn ang="0">
                    <a:pos x="216" y="128"/>
                  </a:cxn>
                  <a:cxn ang="0">
                    <a:pos x="202" y="122"/>
                  </a:cxn>
                  <a:cxn ang="0">
                    <a:pos x="184" y="122"/>
                  </a:cxn>
                  <a:cxn ang="0">
                    <a:pos x="152" y="134"/>
                  </a:cxn>
                  <a:cxn ang="0">
                    <a:pos x="84" y="130"/>
                  </a:cxn>
                  <a:cxn ang="0">
                    <a:pos x="40" y="118"/>
                  </a:cxn>
                  <a:cxn ang="0">
                    <a:pos x="30" y="92"/>
                  </a:cxn>
                  <a:cxn ang="0">
                    <a:pos x="80" y="88"/>
                  </a:cxn>
                  <a:cxn ang="0">
                    <a:pos x="110" y="90"/>
                  </a:cxn>
                </a:cxnLst>
                <a:rect l="0" t="0" r="r" b="b"/>
                <a:pathLst>
                  <a:path w="284" h="136">
                    <a:moveTo>
                      <a:pt x="110" y="90"/>
                    </a:moveTo>
                    <a:lnTo>
                      <a:pt x="104" y="82"/>
                    </a:lnTo>
                    <a:lnTo>
                      <a:pt x="86" y="76"/>
                    </a:lnTo>
                    <a:lnTo>
                      <a:pt x="52" y="78"/>
                    </a:lnTo>
                    <a:lnTo>
                      <a:pt x="28" y="80"/>
                    </a:lnTo>
                    <a:lnTo>
                      <a:pt x="10" y="74"/>
                    </a:lnTo>
                    <a:lnTo>
                      <a:pt x="14" y="62"/>
                    </a:lnTo>
                    <a:lnTo>
                      <a:pt x="30" y="62"/>
                    </a:lnTo>
                    <a:lnTo>
                      <a:pt x="46" y="58"/>
                    </a:lnTo>
                    <a:lnTo>
                      <a:pt x="56" y="54"/>
                    </a:lnTo>
                    <a:lnTo>
                      <a:pt x="46" y="52"/>
                    </a:lnTo>
                    <a:lnTo>
                      <a:pt x="34" y="56"/>
                    </a:lnTo>
                    <a:lnTo>
                      <a:pt x="20" y="56"/>
                    </a:lnTo>
                    <a:lnTo>
                      <a:pt x="14" y="52"/>
                    </a:lnTo>
                    <a:lnTo>
                      <a:pt x="0" y="50"/>
                    </a:lnTo>
                    <a:lnTo>
                      <a:pt x="0" y="42"/>
                    </a:lnTo>
                    <a:lnTo>
                      <a:pt x="8" y="36"/>
                    </a:lnTo>
                    <a:lnTo>
                      <a:pt x="12" y="30"/>
                    </a:lnTo>
                    <a:lnTo>
                      <a:pt x="10" y="22"/>
                    </a:lnTo>
                    <a:lnTo>
                      <a:pt x="26" y="14"/>
                    </a:lnTo>
                    <a:lnTo>
                      <a:pt x="50" y="4"/>
                    </a:lnTo>
                    <a:lnTo>
                      <a:pt x="74" y="0"/>
                    </a:lnTo>
                    <a:lnTo>
                      <a:pt x="76" y="8"/>
                    </a:lnTo>
                    <a:lnTo>
                      <a:pt x="74" y="12"/>
                    </a:lnTo>
                    <a:lnTo>
                      <a:pt x="70" y="18"/>
                    </a:lnTo>
                    <a:lnTo>
                      <a:pt x="84" y="22"/>
                    </a:lnTo>
                    <a:lnTo>
                      <a:pt x="90" y="8"/>
                    </a:lnTo>
                    <a:lnTo>
                      <a:pt x="106" y="12"/>
                    </a:lnTo>
                    <a:lnTo>
                      <a:pt x="122" y="18"/>
                    </a:lnTo>
                    <a:lnTo>
                      <a:pt x="118" y="24"/>
                    </a:lnTo>
                    <a:lnTo>
                      <a:pt x="120" y="28"/>
                    </a:lnTo>
                    <a:lnTo>
                      <a:pt x="128" y="26"/>
                    </a:lnTo>
                    <a:lnTo>
                      <a:pt x="142" y="26"/>
                    </a:lnTo>
                    <a:lnTo>
                      <a:pt x="144" y="18"/>
                    </a:lnTo>
                    <a:lnTo>
                      <a:pt x="136" y="12"/>
                    </a:lnTo>
                    <a:lnTo>
                      <a:pt x="142" y="10"/>
                    </a:lnTo>
                    <a:lnTo>
                      <a:pt x="154" y="16"/>
                    </a:lnTo>
                    <a:lnTo>
                      <a:pt x="162" y="26"/>
                    </a:lnTo>
                    <a:lnTo>
                      <a:pt x="166" y="38"/>
                    </a:lnTo>
                    <a:lnTo>
                      <a:pt x="172" y="48"/>
                    </a:lnTo>
                    <a:lnTo>
                      <a:pt x="182" y="44"/>
                    </a:lnTo>
                    <a:lnTo>
                      <a:pt x="176" y="34"/>
                    </a:lnTo>
                    <a:lnTo>
                      <a:pt x="172" y="16"/>
                    </a:lnTo>
                    <a:lnTo>
                      <a:pt x="170" y="4"/>
                    </a:lnTo>
                    <a:lnTo>
                      <a:pt x="178" y="0"/>
                    </a:lnTo>
                    <a:lnTo>
                      <a:pt x="192" y="4"/>
                    </a:lnTo>
                    <a:lnTo>
                      <a:pt x="206" y="12"/>
                    </a:lnTo>
                    <a:lnTo>
                      <a:pt x="216" y="24"/>
                    </a:lnTo>
                    <a:lnTo>
                      <a:pt x="222" y="40"/>
                    </a:lnTo>
                    <a:lnTo>
                      <a:pt x="230" y="52"/>
                    </a:lnTo>
                    <a:lnTo>
                      <a:pt x="230" y="60"/>
                    </a:lnTo>
                    <a:lnTo>
                      <a:pt x="228" y="66"/>
                    </a:lnTo>
                    <a:lnTo>
                      <a:pt x="238" y="78"/>
                    </a:lnTo>
                    <a:lnTo>
                      <a:pt x="248" y="82"/>
                    </a:lnTo>
                    <a:lnTo>
                      <a:pt x="260" y="84"/>
                    </a:lnTo>
                    <a:lnTo>
                      <a:pt x="268" y="90"/>
                    </a:lnTo>
                    <a:lnTo>
                      <a:pt x="284" y="100"/>
                    </a:lnTo>
                    <a:lnTo>
                      <a:pt x="280" y="104"/>
                    </a:lnTo>
                    <a:lnTo>
                      <a:pt x="264" y="104"/>
                    </a:lnTo>
                    <a:lnTo>
                      <a:pt x="254" y="106"/>
                    </a:lnTo>
                    <a:lnTo>
                      <a:pt x="256" y="112"/>
                    </a:lnTo>
                    <a:lnTo>
                      <a:pt x="268" y="116"/>
                    </a:lnTo>
                    <a:lnTo>
                      <a:pt x="272" y="126"/>
                    </a:lnTo>
                    <a:lnTo>
                      <a:pt x="262" y="128"/>
                    </a:lnTo>
                    <a:lnTo>
                      <a:pt x="240" y="130"/>
                    </a:lnTo>
                    <a:lnTo>
                      <a:pt x="216" y="128"/>
                    </a:lnTo>
                    <a:lnTo>
                      <a:pt x="212" y="122"/>
                    </a:lnTo>
                    <a:lnTo>
                      <a:pt x="202" y="122"/>
                    </a:lnTo>
                    <a:lnTo>
                      <a:pt x="196" y="108"/>
                    </a:lnTo>
                    <a:lnTo>
                      <a:pt x="184" y="122"/>
                    </a:lnTo>
                    <a:lnTo>
                      <a:pt x="168" y="126"/>
                    </a:lnTo>
                    <a:lnTo>
                      <a:pt x="152" y="134"/>
                    </a:lnTo>
                    <a:lnTo>
                      <a:pt x="90" y="136"/>
                    </a:lnTo>
                    <a:lnTo>
                      <a:pt x="84" y="130"/>
                    </a:lnTo>
                    <a:lnTo>
                      <a:pt x="82" y="118"/>
                    </a:lnTo>
                    <a:lnTo>
                      <a:pt x="40" y="118"/>
                    </a:lnTo>
                    <a:lnTo>
                      <a:pt x="22" y="100"/>
                    </a:lnTo>
                    <a:lnTo>
                      <a:pt x="30" y="92"/>
                    </a:lnTo>
                    <a:lnTo>
                      <a:pt x="48" y="90"/>
                    </a:lnTo>
                    <a:lnTo>
                      <a:pt x="80" y="88"/>
                    </a:lnTo>
                    <a:lnTo>
                      <a:pt x="98" y="90"/>
                    </a:lnTo>
                    <a:lnTo>
                      <a:pt x="110" y="9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59" name="Freeform 9"/>
              <p:cNvSpPr>
                <a:spLocks noChangeAspect="1"/>
              </p:cNvSpPr>
              <p:nvPr/>
            </p:nvSpPr>
            <p:spPr bwMode="auto">
              <a:xfrm>
                <a:off x="836" y="1011"/>
                <a:ext cx="190" cy="82"/>
              </a:xfrm>
              <a:custGeom>
                <a:avLst/>
                <a:gdLst/>
                <a:ahLst/>
                <a:cxnLst>
                  <a:cxn ang="0">
                    <a:pos x="98" y="56"/>
                  </a:cxn>
                  <a:cxn ang="0">
                    <a:pos x="80" y="56"/>
                  </a:cxn>
                  <a:cxn ang="0">
                    <a:pos x="58" y="56"/>
                  </a:cxn>
                  <a:cxn ang="0">
                    <a:pos x="62" y="48"/>
                  </a:cxn>
                  <a:cxn ang="0">
                    <a:pos x="52" y="50"/>
                  </a:cxn>
                  <a:cxn ang="0">
                    <a:pos x="48" y="58"/>
                  </a:cxn>
                  <a:cxn ang="0">
                    <a:pos x="30" y="62"/>
                  </a:cxn>
                  <a:cxn ang="0">
                    <a:pos x="20" y="58"/>
                  </a:cxn>
                  <a:cxn ang="0">
                    <a:pos x="2" y="56"/>
                  </a:cxn>
                  <a:cxn ang="0">
                    <a:pos x="0" y="48"/>
                  </a:cxn>
                  <a:cxn ang="0">
                    <a:pos x="18" y="46"/>
                  </a:cxn>
                  <a:cxn ang="0">
                    <a:pos x="4" y="42"/>
                  </a:cxn>
                  <a:cxn ang="0">
                    <a:pos x="10" y="36"/>
                  </a:cxn>
                  <a:cxn ang="0">
                    <a:pos x="34" y="34"/>
                  </a:cxn>
                  <a:cxn ang="0">
                    <a:pos x="16" y="30"/>
                  </a:cxn>
                  <a:cxn ang="0">
                    <a:pos x="18" y="24"/>
                  </a:cxn>
                  <a:cxn ang="0">
                    <a:pos x="26" y="20"/>
                  </a:cxn>
                  <a:cxn ang="0">
                    <a:pos x="34" y="16"/>
                  </a:cxn>
                  <a:cxn ang="0">
                    <a:pos x="50" y="14"/>
                  </a:cxn>
                  <a:cxn ang="0">
                    <a:pos x="58" y="22"/>
                  </a:cxn>
                  <a:cxn ang="0">
                    <a:pos x="66" y="20"/>
                  </a:cxn>
                  <a:cxn ang="0">
                    <a:pos x="74" y="20"/>
                  </a:cxn>
                  <a:cxn ang="0">
                    <a:pos x="88" y="28"/>
                  </a:cxn>
                  <a:cxn ang="0">
                    <a:pos x="98" y="36"/>
                  </a:cxn>
                  <a:cxn ang="0">
                    <a:pos x="98" y="40"/>
                  </a:cxn>
                  <a:cxn ang="0">
                    <a:pos x="98" y="42"/>
                  </a:cxn>
                  <a:cxn ang="0">
                    <a:pos x="100" y="44"/>
                  </a:cxn>
                  <a:cxn ang="0">
                    <a:pos x="136" y="44"/>
                  </a:cxn>
                  <a:cxn ang="0">
                    <a:pos x="136" y="38"/>
                  </a:cxn>
                  <a:cxn ang="0">
                    <a:pos x="118" y="34"/>
                  </a:cxn>
                  <a:cxn ang="0">
                    <a:pos x="130" y="28"/>
                  </a:cxn>
                  <a:cxn ang="0">
                    <a:pos x="128" y="24"/>
                  </a:cxn>
                  <a:cxn ang="0">
                    <a:pos x="116" y="20"/>
                  </a:cxn>
                  <a:cxn ang="0">
                    <a:pos x="122" y="10"/>
                  </a:cxn>
                  <a:cxn ang="0">
                    <a:pos x="130" y="0"/>
                  </a:cxn>
                  <a:cxn ang="0">
                    <a:pos x="140" y="2"/>
                  </a:cxn>
                  <a:cxn ang="0">
                    <a:pos x="142" y="8"/>
                  </a:cxn>
                  <a:cxn ang="0">
                    <a:pos x="148" y="16"/>
                  </a:cxn>
                  <a:cxn ang="0">
                    <a:pos x="146" y="22"/>
                  </a:cxn>
                  <a:cxn ang="0">
                    <a:pos x="148" y="30"/>
                  </a:cxn>
                  <a:cxn ang="0">
                    <a:pos x="162" y="34"/>
                  </a:cxn>
                  <a:cxn ang="0">
                    <a:pos x="168" y="34"/>
                  </a:cxn>
                  <a:cxn ang="0">
                    <a:pos x="172" y="28"/>
                  </a:cxn>
                  <a:cxn ang="0">
                    <a:pos x="184" y="28"/>
                  </a:cxn>
                  <a:cxn ang="0">
                    <a:pos x="190" y="34"/>
                  </a:cxn>
                  <a:cxn ang="0">
                    <a:pos x="190" y="48"/>
                  </a:cxn>
                  <a:cxn ang="0">
                    <a:pos x="182" y="58"/>
                  </a:cxn>
                  <a:cxn ang="0">
                    <a:pos x="168" y="64"/>
                  </a:cxn>
                  <a:cxn ang="0">
                    <a:pos x="148" y="58"/>
                  </a:cxn>
                  <a:cxn ang="0">
                    <a:pos x="134" y="64"/>
                  </a:cxn>
                  <a:cxn ang="0">
                    <a:pos x="114" y="66"/>
                  </a:cxn>
                  <a:cxn ang="0">
                    <a:pos x="96" y="76"/>
                  </a:cxn>
                  <a:cxn ang="0">
                    <a:pos x="74" y="82"/>
                  </a:cxn>
                  <a:cxn ang="0">
                    <a:pos x="58" y="78"/>
                  </a:cxn>
                  <a:cxn ang="0">
                    <a:pos x="50" y="70"/>
                  </a:cxn>
                  <a:cxn ang="0">
                    <a:pos x="62" y="64"/>
                  </a:cxn>
                  <a:cxn ang="0">
                    <a:pos x="80" y="64"/>
                  </a:cxn>
                  <a:cxn ang="0">
                    <a:pos x="96" y="62"/>
                  </a:cxn>
                  <a:cxn ang="0">
                    <a:pos x="98" y="56"/>
                  </a:cxn>
                </a:cxnLst>
                <a:rect l="0" t="0" r="r" b="b"/>
                <a:pathLst>
                  <a:path w="190" h="82">
                    <a:moveTo>
                      <a:pt x="98" y="56"/>
                    </a:moveTo>
                    <a:lnTo>
                      <a:pt x="80" y="56"/>
                    </a:lnTo>
                    <a:lnTo>
                      <a:pt x="58" y="56"/>
                    </a:lnTo>
                    <a:lnTo>
                      <a:pt x="62" y="48"/>
                    </a:lnTo>
                    <a:lnTo>
                      <a:pt x="52" y="50"/>
                    </a:lnTo>
                    <a:lnTo>
                      <a:pt x="48" y="58"/>
                    </a:lnTo>
                    <a:lnTo>
                      <a:pt x="30" y="62"/>
                    </a:lnTo>
                    <a:lnTo>
                      <a:pt x="20" y="58"/>
                    </a:lnTo>
                    <a:lnTo>
                      <a:pt x="2" y="56"/>
                    </a:lnTo>
                    <a:lnTo>
                      <a:pt x="0" y="48"/>
                    </a:lnTo>
                    <a:lnTo>
                      <a:pt x="18" y="46"/>
                    </a:lnTo>
                    <a:lnTo>
                      <a:pt x="4" y="42"/>
                    </a:lnTo>
                    <a:lnTo>
                      <a:pt x="10" y="36"/>
                    </a:lnTo>
                    <a:lnTo>
                      <a:pt x="34" y="34"/>
                    </a:lnTo>
                    <a:lnTo>
                      <a:pt x="16" y="30"/>
                    </a:lnTo>
                    <a:lnTo>
                      <a:pt x="18" y="24"/>
                    </a:lnTo>
                    <a:lnTo>
                      <a:pt x="26" y="20"/>
                    </a:lnTo>
                    <a:lnTo>
                      <a:pt x="34" y="16"/>
                    </a:lnTo>
                    <a:lnTo>
                      <a:pt x="50" y="14"/>
                    </a:lnTo>
                    <a:lnTo>
                      <a:pt x="58" y="22"/>
                    </a:lnTo>
                    <a:lnTo>
                      <a:pt x="66" y="20"/>
                    </a:lnTo>
                    <a:lnTo>
                      <a:pt x="74" y="20"/>
                    </a:lnTo>
                    <a:lnTo>
                      <a:pt x="88" y="28"/>
                    </a:lnTo>
                    <a:lnTo>
                      <a:pt x="98" y="36"/>
                    </a:lnTo>
                    <a:lnTo>
                      <a:pt x="98" y="40"/>
                    </a:lnTo>
                    <a:lnTo>
                      <a:pt x="98" y="42"/>
                    </a:lnTo>
                    <a:lnTo>
                      <a:pt x="100" y="44"/>
                    </a:lnTo>
                    <a:lnTo>
                      <a:pt x="136" y="44"/>
                    </a:lnTo>
                    <a:lnTo>
                      <a:pt x="136" y="38"/>
                    </a:lnTo>
                    <a:lnTo>
                      <a:pt x="118" y="34"/>
                    </a:lnTo>
                    <a:lnTo>
                      <a:pt x="130" y="28"/>
                    </a:lnTo>
                    <a:lnTo>
                      <a:pt x="128" y="24"/>
                    </a:lnTo>
                    <a:lnTo>
                      <a:pt x="116" y="20"/>
                    </a:lnTo>
                    <a:lnTo>
                      <a:pt x="122" y="10"/>
                    </a:lnTo>
                    <a:lnTo>
                      <a:pt x="130" y="0"/>
                    </a:lnTo>
                    <a:lnTo>
                      <a:pt x="140" y="2"/>
                    </a:lnTo>
                    <a:lnTo>
                      <a:pt x="142" y="8"/>
                    </a:lnTo>
                    <a:lnTo>
                      <a:pt x="148" y="16"/>
                    </a:lnTo>
                    <a:lnTo>
                      <a:pt x="146" y="22"/>
                    </a:lnTo>
                    <a:lnTo>
                      <a:pt x="148" y="30"/>
                    </a:lnTo>
                    <a:lnTo>
                      <a:pt x="162" y="34"/>
                    </a:lnTo>
                    <a:lnTo>
                      <a:pt x="168" y="34"/>
                    </a:lnTo>
                    <a:lnTo>
                      <a:pt x="172" y="28"/>
                    </a:lnTo>
                    <a:lnTo>
                      <a:pt x="184" y="28"/>
                    </a:lnTo>
                    <a:lnTo>
                      <a:pt x="190" y="34"/>
                    </a:lnTo>
                    <a:lnTo>
                      <a:pt x="190" y="48"/>
                    </a:lnTo>
                    <a:lnTo>
                      <a:pt x="182" y="58"/>
                    </a:lnTo>
                    <a:lnTo>
                      <a:pt x="168" y="64"/>
                    </a:lnTo>
                    <a:lnTo>
                      <a:pt x="148" y="58"/>
                    </a:lnTo>
                    <a:lnTo>
                      <a:pt x="134" y="64"/>
                    </a:lnTo>
                    <a:lnTo>
                      <a:pt x="114" y="66"/>
                    </a:lnTo>
                    <a:lnTo>
                      <a:pt x="96" y="76"/>
                    </a:lnTo>
                    <a:lnTo>
                      <a:pt x="74" y="82"/>
                    </a:lnTo>
                    <a:lnTo>
                      <a:pt x="58" y="78"/>
                    </a:lnTo>
                    <a:lnTo>
                      <a:pt x="50" y="70"/>
                    </a:lnTo>
                    <a:lnTo>
                      <a:pt x="62" y="64"/>
                    </a:lnTo>
                    <a:lnTo>
                      <a:pt x="80" y="64"/>
                    </a:lnTo>
                    <a:lnTo>
                      <a:pt x="96" y="62"/>
                    </a:lnTo>
                    <a:lnTo>
                      <a:pt x="98" y="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0" name="Freeform 10"/>
              <p:cNvSpPr>
                <a:spLocks noChangeAspect="1"/>
              </p:cNvSpPr>
              <p:nvPr/>
            </p:nvSpPr>
            <p:spPr bwMode="auto">
              <a:xfrm>
                <a:off x="1026" y="925"/>
                <a:ext cx="106" cy="56"/>
              </a:xfrm>
              <a:custGeom>
                <a:avLst/>
                <a:gdLst/>
                <a:ahLst/>
                <a:cxnLst>
                  <a:cxn ang="0">
                    <a:pos x="0" y="12"/>
                  </a:cxn>
                  <a:cxn ang="0">
                    <a:pos x="16" y="16"/>
                  </a:cxn>
                  <a:cxn ang="0">
                    <a:pos x="26" y="20"/>
                  </a:cxn>
                  <a:cxn ang="0">
                    <a:pos x="34" y="28"/>
                  </a:cxn>
                  <a:cxn ang="0">
                    <a:pos x="32" y="30"/>
                  </a:cxn>
                  <a:cxn ang="0">
                    <a:pos x="18" y="28"/>
                  </a:cxn>
                  <a:cxn ang="0">
                    <a:pos x="10" y="30"/>
                  </a:cxn>
                  <a:cxn ang="0">
                    <a:pos x="8" y="40"/>
                  </a:cxn>
                  <a:cxn ang="0">
                    <a:pos x="20" y="42"/>
                  </a:cxn>
                  <a:cxn ang="0">
                    <a:pos x="34" y="40"/>
                  </a:cxn>
                  <a:cxn ang="0">
                    <a:pos x="50" y="38"/>
                  </a:cxn>
                  <a:cxn ang="0">
                    <a:pos x="66" y="40"/>
                  </a:cxn>
                  <a:cxn ang="0">
                    <a:pos x="74" y="46"/>
                  </a:cxn>
                  <a:cxn ang="0">
                    <a:pos x="82" y="56"/>
                  </a:cxn>
                  <a:cxn ang="0">
                    <a:pos x="98" y="56"/>
                  </a:cxn>
                  <a:cxn ang="0">
                    <a:pos x="106" y="48"/>
                  </a:cxn>
                  <a:cxn ang="0">
                    <a:pos x="94" y="38"/>
                  </a:cxn>
                  <a:cxn ang="0">
                    <a:pos x="90" y="28"/>
                  </a:cxn>
                  <a:cxn ang="0">
                    <a:pos x="80" y="20"/>
                  </a:cxn>
                  <a:cxn ang="0">
                    <a:pos x="70" y="18"/>
                  </a:cxn>
                  <a:cxn ang="0">
                    <a:pos x="64" y="12"/>
                  </a:cxn>
                  <a:cxn ang="0">
                    <a:pos x="50" y="10"/>
                  </a:cxn>
                  <a:cxn ang="0">
                    <a:pos x="44" y="20"/>
                  </a:cxn>
                  <a:cxn ang="0">
                    <a:pos x="42" y="10"/>
                  </a:cxn>
                  <a:cxn ang="0">
                    <a:pos x="40" y="2"/>
                  </a:cxn>
                  <a:cxn ang="0">
                    <a:pos x="18" y="0"/>
                  </a:cxn>
                  <a:cxn ang="0">
                    <a:pos x="0" y="2"/>
                  </a:cxn>
                  <a:cxn ang="0">
                    <a:pos x="0" y="12"/>
                  </a:cxn>
                </a:cxnLst>
                <a:rect l="0" t="0" r="r" b="b"/>
                <a:pathLst>
                  <a:path w="106" h="56">
                    <a:moveTo>
                      <a:pt x="0" y="12"/>
                    </a:moveTo>
                    <a:lnTo>
                      <a:pt x="16" y="16"/>
                    </a:lnTo>
                    <a:lnTo>
                      <a:pt x="26" y="20"/>
                    </a:lnTo>
                    <a:lnTo>
                      <a:pt x="34" y="28"/>
                    </a:lnTo>
                    <a:lnTo>
                      <a:pt x="32" y="30"/>
                    </a:lnTo>
                    <a:lnTo>
                      <a:pt x="18" y="28"/>
                    </a:lnTo>
                    <a:lnTo>
                      <a:pt x="10" y="30"/>
                    </a:lnTo>
                    <a:lnTo>
                      <a:pt x="8" y="40"/>
                    </a:lnTo>
                    <a:lnTo>
                      <a:pt x="20" y="42"/>
                    </a:lnTo>
                    <a:lnTo>
                      <a:pt x="34" y="40"/>
                    </a:lnTo>
                    <a:lnTo>
                      <a:pt x="50" y="38"/>
                    </a:lnTo>
                    <a:lnTo>
                      <a:pt x="66" y="40"/>
                    </a:lnTo>
                    <a:lnTo>
                      <a:pt x="74" y="46"/>
                    </a:lnTo>
                    <a:lnTo>
                      <a:pt x="82" y="56"/>
                    </a:lnTo>
                    <a:lnTo>
                      <a:pt x="98" y="56"/>
                    </a:lnTo>
                    <a:lnTo>
                      <a:pt x="106" y="48"/>
                    </a:lnTo>
                    <a:lnTo>
                      <a:pt x="94" y="38"/>
                    </a:lnTo>
                    <a:lnTo>
                      <a:pt x="90" y="28"/>
                    </a:lnTo>
                    <a:lnTo>
                      <a:pt x="80" y="20"/>
                    </a:lnTo>
                    <a:lnTo>
                      <a:pt x="70" y="18"/>
                    </a:lnTo>
                    <a:lnTo>
                      <a:pt x="64" y="12"/>
                    </a:lnTo>
                    <a:lnTo>
                      <a:pt x="50" y="10"/>
                    </a:lnTo>
                    <a:lnTo>
                      <a:pt x="44" y="20"/>
                    </a:lnTo>
                    <a:lnTo>
                      <a:pt x="42" y="10"/>
                    </a:lnTo>
                    <a:lnTo>
                      <a:pt x="40" y="2"/>
                    </a:lnTo>
                    <a:lnTo>
                      <a:pt x="18" y="0"/>
                    </a:lnTo>
                    <a:lnTo>
                      <a:pt x="0" y="2"/>
                    </a:lnTo>
                    <a:lnTo>
                      <a:pt x="0" y="1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1" name="Freeform 11"/>
              <p:cNvSpPr>
                <a:spLocks noChangeAspect="1"/>
              </p:cNvSpPr>
              <p:nvPr/>
            </p:nvSpPr>
            <p:spPr bwMode="auto">
              <a:xfrm>
                <a:off x="1042" y="1017"/>
                <a:ext cx="112" cy="56"/>
              </a:xfrm>
              <a:custGeom>
                <a:avLst/>
                <a:gdLst/>
                <a:ahLst/>
                <a:cxnLst>
                  <a:cxn ang="0">
                    <a:pos x="104" y="52"/>
                  </a:cxn>
                  <a:cxn ang="0">
                    <a:pos x="92" y="54"/>
                  </a:cxn>
                  <a:cxn ang="0">
                    <a:pos x="70" y="56"/>
                  </a:cxn>
                  <a:cxn ang="0">
                    <a:pos x="66" y="44"/>
                  </a:cxn>
                  <a:cxn ang="0">
                    <a:pos x="74" y="36"/>
                  </a:cxn>
                  <a:cxn ang="0">
                    <a:pos x="68" y="36"/>
                  </a:cxn>
                  <a:cxn ang="0">
                    <a:pos x="58" y="34"/>
                  </a:cxn>
                  <a:cxn ang="0">
                    <a:pos x="48" y="34"/>
                  </a:cxn>
                  <a:cxn ang="0">
                    <a:pos x="36" y="38"/>
                  </a:cxn>
                  <a:cxn ang="0">
                    <a:pos x="26" y="34"/>
                  </a:cxn>
                  <a:cxn ang="0">
                    <a:pos x="8" y="20"/>
                  </a:cxn>
                  <a:cxn ang="0">
                    <a:pos x="0" y="4"/>
                  </a:cxn>
                  <a:cxn ang="0">
                    <a:pos x="8" y="0"/>
                  </a:cxn>
                  <a:cxn ang="0">
                    <a:pos x="18" y="6"/>
                  </a:cxn>
                  <a:cxn ang="0">
                    <a:pos x="26" y="14"/>
                  </a:cxn>
                  <a:cxn ang="0">
                    <a:pos x="40" y="26"/>
                  </a:cxn>
                  <a:cxn ang="0">
                    <a:pos x="48" y="24"/>
                  </a:cxn>
                  <a:cxn ang="0">
                    <a:pos x="40" y="16"/>
                  </a:cxn>
                  <a:cxn ang="0">
                    <a:pos x="40" y="10"/>
                  </a:cxn>
                  <a:cxn ang="0">
                    <a:pos x="48" y="8"/>
                  </a:cxn>
                  <a:cxn ang="0">
                    <a:pos x="58" y="16"/>
                  </a:cxn>
                  <a:cxn ang="0">
                    <a:pos x="70" y="26"/>
                  </a:cxn>
                  <a:cxn ang="0">
                    <a:pos x="74" y="20"/>
                  </a:cxn>
                  <a:cxn ang="0">
                    <a:pos x="68" y="12"/>
                  </a:cxn>
                  <a:cxn ang="0">
                    <a:pos x="62" y="4"/>
                  </a:cxn>
                  <a:cxn ang="0">
                    <a:pos x="64" y="0"/>
                  </a:cxn>
                  <a:cxn ang="0">
                    <a:pos x="78" y="2"/>
                  </a:cxn>
                  <a:cxn ang="0">
                    <a:pos x="84" y="8"/>
                  </a:cxn>
                  <a:cxn ang="0">
                    <a:pos x="92" y="4"/>
                  </a:cxn>
                  <a:cxn ang="0">
                    <a:pos x="104" y="4"/>
                  </a:cxn>
                  <a:cxn ang="0">
                    <a:pos x="108" y="10"/>
                  </a:cxn>
                  <a:cxn ang="0">
                    <a:pos x="110" y="28"/>
                  </a:cxn>
                  <a:cxn ang="0">
                    <a:pos x="112" y="36"/>
                  </a:cxn>
                  <a:cxn ang="0">
                    <a:pos x="104" y="40"/>
                  </a:cxn>
                  <a:cxn ang="0">
                    <a:pos x="104" y="52"/>
                  </a:cxn>
                </a:cxnLst>
                <a:rect l="0" t="0" r="r" b="b"/>
                <a:pathLst>
                  <a:path w="112" h="56">
                    <a:moveTo>
                      <a:pt x="104" y="52"/>
                    </a:moveTo>
                    <a:lnTo>
                      <a:pt x="92" y="54"/>
                    </a:lnTo>
                    <a:lnTo>
                      <a:pt x="70" y="56"/>
                    </a:lnTo>
                    <a:lnTo>
                      <a:pt x="66" y="44"/>
                    </a:lnTo>
                    <a:lnTo>
                      <a:pt x="74" y="36"/>
                    </a:lnTo>
                    <a:lnTo>
                      <a:pt x="68" y="36"/>
                    </a:lnTo>
                    <a:lnTo>
                      <a:pt x="58" y="34"/>
                    </a:lnTo>
                    <a:lnTo>
                      <a:pt x="48" y="34"/>
                    </a:lnTo>
                    <a:lnTo>
                      <a:pt x="36" y="38"/>
                    </a:lnTo>
                    <a:lnTo>
                      <a:pt x="26" y="34"/>
                    </a:lnTo>
                    <a:lnTo>
                      <a:pt x="8" y="20"/>
                    </a:lnTo>
                    <a:lnTo>
                      <a:pt x="0" y="4"/>
                    </a:lnTo>
                    <a:lnTo>
                      <a:pt x="8" y="0"/>
                    </a:lnTo>
                    <a:lnTo>
                      <a:pt x="18" y="6"/>
                    </a:lnTo>
                    <a:lnTo>
                      <a:pt x="26" y="14"/>
                    </a:lnTo>
                    <a:lnTo>
                      <a:pt x="40" y="26"/>
                    </a:lnTo>
                    <a:lnTo>
                      <a:pt x="48" y="24"/>
                    </a:lnTo>
                    <a:lnTo>
                      <a:pt x="40" y="16"/>
                    </a:lnTo>
                    <a:lnTo>
                      <a:pt x="40" y="10"/>
                    </a:lnTo>
                    <a:lnTo>
                      <a:pt x="48" y="8"/>
                    </a:lnTo>
                    <a:lnTo>
                      <a:pt x="58" y="16"/>
                    </a:lnTo>
                    <a:lnTo>
                      <a:pt x="70" y="26"/>
                    </a:lnTo>
                    <a:lnTo>
                      <a:pt x="74" y="20"/>
                    </a:lnTo>
                    <a:lnTo>
                      <a:pt x="68" y="12"/>
                    </a:lnTo>
                    <a:lnTo>
                      <a:pt x="62" y="4"/>
                    </a:lnTo>
                    <a:lnTo>
                      <a:pt x="64" y="0"/>
                    </a:lnTo>
                    <a:lnTo>
                      <a:pt x="78" y="2"/>
                    </a:lnTo>
                    <a:lnTo>
                      <a:pt x="84" y="8"/>
                    </a:lnTo>
                    <a:lnTo>
                      <a:pt x="92" y="4"/>
                    </a:lnTo>
                    <a:lnTo>
                      <a:pt x="104" y="4"/>
                    </a:lnTo>
                    <a:lnTo>
                      <a:pt x="108" y="10"/>
                    </a:lnTo>
                    <a:lnTo>
                      <a:pt x="110" y="28"/>
                    </a:lnTo>
                    <a:lnTo>
                      <a:pt x="112" y="36"/>
                    </a:lnTo>
                    <a:lnTo>
                      <a:pt x="104" y="40"/>
                    </a:lnTo>
                    <a:lnTo>
                      <a:pt x="104" y="5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2" name="Freeform 12"/>
              <p:cNvSpPr>
                <a:spLocks noChangeAspect="1"/>
              </p:cNvSpPr>
              <p:nvPr/>
            </p:nvSpPr>
            <p:spPr bwMode="auto">
              <a:xfrm>
                <a:off x="1168" y="1003"/>
                <a:ext cx="270" cy="84"/>
              </a:xfrm>
              <a:custGeom>
                <a:avLst/>
                <a:gdLst/>
                <a:ahLst/>
                <a:cxnLst>
                  <a:cxn ang="0">
                    <a:pos x="48" y="26"/>
                  </a:cxn>
                  <a:cxn ang="0">
                    <a:pos x="34" y="28"/>
                  </a:cxn>
                  <a:cxn ang="0">
                    <a:pos x="20" y="26"/>
                  </a:cxn>
                  <a:cxn ang="0">
                    <a:pos x="6" y="20"/>
                  </a:cxn>
                  <a:cxn ang="0">
                    <a:pos x="0" y="14"/>
                  </a:cxn>
                  <a:cxn ang="0">
                    <a:pos x="2" y="4"/>
                  </a:cxn>
                  <a:cxn ang="0">
                    <a:pos x="14" y="0"/>
                  </a:cxn>
                  <a:cxn ang="0">
                    <a:pos x="32" y="6"/>
                  </a:cxn>
                  <a:cxn ang="0">
                    <a:pos x="48" y="10"/>
                  </a:cxn>
                  <a:cxn ang="0">
                    <a:pos x="54" y="18"/>
                  </a:cxn>
                  <a:cxn ang="0">
                    <a:pos x="70" y="18"/>
                  </a:cxn>
                  <a:cxn ang="0">
                    <a:pos x="88" y="14"/>
                  </a:cxn>
                  <a:cxn ang="0">
                    <a:pos x="96" y="24"/>
                  </a:cxn>
                  <a:cxn ang="0">
                    <a:pos x="96" y="34"/>
                  </a:cxn>
                  <a:cxn ang="0">
                    <a:pos x="100" y="40"/>
                  </a:cxn>
                  <a:cxn ang="0">
                    <a:pos x="120" y="52"/>
                  </a:cxn>
                  <a:cxn ang="0">
                    <a:pos x="150" y="52"/>
                  </a:cxn>
                  <a:cxn ang="0">
                    <a:pos x="172" y="54"/>
                  </a:cxn>
                  <a:cxn ang="0">
                    <a:pos x="198" y="44"/>
                  </a:cxn>
                  <a:cxn ang="0">
                    <a:pos x="236" y="46"/>
                  </a:cxn>
                  <a:cxn ang="0">
                    <a:pos x="256" y="50"/>
                  </a:cxn>
                  <a:cxn ang="0">
                    <a:pos x="270" y="56"/>
                  </a:cxn>
                  <a:cxn ang="0">
                    <a:pos x="268" y="66"/>
                  </a:cxn>
                  <a:cxn ang="0">
                    <a:pos x="262" y="70"/>
                  </a:cxn>
                  <a:cxn ang="0">
                    <a:pos x="260" y="82"/>
                  </a:cxn>
                  <a:cxn ang="0">
                    <a:pos x="222" y="84"/>
                  </a:cxn>
                  <a:cxn ang="0">
                    <a:pos x="212" y="76"/>
                  </a:cxn>
                  <a:cxn ang="0">
                    <a:pos x="206" y="84"/>
                  </a:cxn>
                  <a:cxn ang="0">
                    <a:pos x="132" y="84"/>
                  </a:cxn>
                  <a:cxn ang="0">
                    <a:pos x="130" y="74"/>
                  </a:cxn>
                  <a:cxn ang="0">
                    <a:pos x="126" y="72"/>
                  </a:cxn>
                  <a:cxn ang="0">
                    <a:pos x="120" y="78"/>
                  </a:cxn>
                  <a:cxn ang="0">
                    <a:pos x="116" y="84"/>
                  </a:cxn>
                  <a:cxn ang="0">
                    <a:pos x="92" y="80"/>
                  </a:cxn>
                  <a:cxn ang="0">
                    <a:pos x="88" y="74"/>
                  </a:cxn>
                  <a:cxn ang="0">
                    <a:pos x="84" y="78"/>
                  </a:cxn>
                  <a:cxn ang="0">
                    <a:pos x="78" y="78"/>
                  </a:cxn>
                  <a:cxn ang="0">
                    <a:pos x="72" y="70"/>
                  </a:cxn>
                  <a:cxn ang="0">
                    <a:pos x="68" y="58"/>
                  </a:cxn>
                  <a:cxn ang="0">
                    <a:pos x="68" y="54"/>
                  </a:cxn>
                  <a:cxn ang="0">
                    <a:pos x="72" y="48"/>
                  </a:cxn>
                  <a:cxn ang="0">
                    <a:pos x="64" y="38"/>
                  </a:cxn>
                  <a:cxn ang="0">
                    <a:pos x="58" y="28"/>
                  </a:cxn>
                  <a:cxn ang="0">
                    <a:pos x="48" y="26"/>
                  </a:cxn>
                </a:cxnLst>
                <a:rect l="0" t="0" r="r" b="b"/>
                <a:pathLst>
                  <a:path w="270" h="84">
                    <a:moveTo>
                      <a:pt x="48" y="26"/>
                    </a:moveTo>
                    <a:lnTo>
                      <a:pt x="34" y="28"/>
                    </a:lnTo>
                    <a:lnTo>
                      <a:pt x="20" y="26"/>
                    </a:lnTo>
                    <a:lnTo>
                      <a:pt x="6" y="20"/>
                    </a:lnTo>
                    <a:lnTo>
                      <a:pt x="0" y="14"/>
                    </a:lnTo>
                    <a:lnTo>
                      <a:pt x="2" y="4"/>
                    </a:lnTo>
                    <a:lnTo>
                      <a:pt x="14" y="0"/>
                    </a:lnTo>
                    <a:lnTo>
                      <a:pt x="32" y="6"/>
                    </a:lnTo>
                    <a:lnTo>
                      <a:pt x="48" y="10"/>
                    </a:lnTo>
                    <a:lnTo>
                      <a:pt x="54" y="18"/>
                    </a:lnTo>
                    <a:lnTo>
                      <a:pt x="70" y="18"/>
                    </a:lnTo>
                    <a:lnTo>
                      <a:pt x="88" y="14"/>
                    </a:lnTo>
                    <a:lnTo>
                      <a:pt x="96" y="24"/>
                    </a:lnTo>
                    <a:lnTo>
                      <a:pt x="96" y="34"/>
                    </a:lnTo>
                    <a:lnTo>
                      <a:pt x="100" y="40"/>
                    </a:lnTo>
                    <a:lnTo>
                      <a:pt x="120" y="52"/>
                    </a:lnTo>
                    <a:lnTo>
                      <a:pt x="150" y="52"/>
                    </a:lnTo>
                    <a:lnTo>
                      <a:pt x="172" y="54"/>
                    </a:lnTo>
                    <a:lnTo>
                      <a:pt x="198" y="44"/>
                    </a:lnTo>
                    <a:lnTo>
                      <a:pt x="236" y="46"/>
                    </a:lnTo>
                    <a:lnTo>
                      <a:pt x="256" y="50"/>
                    </a:lnTo>
                    <a:lnTo>
                      <a:pt x="270" y="56"/>
                    </a:lnTo>
                    <a:lnTo>
                      <a:pt x="268" y="66"/>
                    </a:lnTo>
                    <a:lnTo>
                      <a:pt x="262" y="70"/>
                    </a:lnTo>
                    <a:lnTo>
                      <a:pt x="260" y="82"/>
                    </a:lnTo>
                    <a:lnTo>
                      <a:pt x="222" y="84"/>
                    </a:lnTo>
                    <a:lnTo>
                      <a:pt x="212" y="76"/>
                    </a:lnTo>
                    <a:lnTo>
                      <a:pt x="206" y="84"/>
                    </a:lnTo>
                    <a:lnTo>
                      <a:pt x="132" y="84"/>
                    </a:lnTo>
                    <a:lnTo>
                      <a:pt x="130" y="74"/>
                    </a:lnTo>
                    <a:lnTo>
                      <a:pt x="126" y="72"/>
                    </a:lnTo>
                    <a:lnTo>
                      <a:pt x="120" y="78"/>
                    </a:lnTo>
                    <a:lnTo>
                      <a:pt x="116" y="84"/>
                    </a:lnTo>
                    <a:lnTo>
                      <a:pt x="92" y="80"/>
                    </a:lnTo>
                    <a:lnTo>
                      <a:pt x="88" y="74"/>
                    </a:lnTo>
                    <a:lnTo>
                      <a:pt x="84" y="78"/>
                    </a:lnTo>
                    <a:lnTo>
                      <a:pt x="78" y="78"/>
                    </a:lnTo>
                    <a:lnTo>
                      <a:pt x="72" y="70"/>
                    </a:lnTo>
                    <a:lnTo>
                      <a:pt x="68" y="58"/>
                    </a:lnTo>
                    <a:lnTo>
                      <a:pt x="68" y="54"/>
                    </a:lnTo>
                    <a:lnTo>
                      <a:pt x="72" y="48"/>
                    </a:lnTo>
                    <a:lnTo>
                      <a:pt x="64" y="38"/>
                    </a:lnTo>
                    <a:lnTo>
                      <a:pt x="58" y="28"/>
                    </a:lnTo>
                    <a:lnTo>
                      <a:pt x="48" y="2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3" name="Freeform 13"/>
              <p:cNvSpPr>
                <a:spLocks noChangeAspect="1"/>
              </p:cNvSpPr>
              <p:nvPr/>
            </p:nvSpPr>
            <p:spPr bwMode="auto">
              <a:xfrm>
                <a:off x="1182" y="1101"/>
                <a:ext cx="90" cy="64"/>
              </a:xfrm>
              <a:custGeom>
                <a:avLst/>
                <a:gdLst/>
                <a:ahLst/>
                <a:cxnLst>
                  <a:cxn ang="0">
                    <a:pos x="8" y="2"/>
                  </a:cxn>
                  <a:cxn ang="0">
                    <a:pos x="0" y="14"/>
                  </a:cxn>
                  <a:cxn ang="0">
                    <a:pos x="4" y="36"/>
                  </a:cxn>
                  <a:cxn ang="0">
                    <a:pos x="8" y="50"/>
                  </a:cxn>
                  <a:cxn ang="0">
                    <a:pos x="12" y="62"/>
                  </a:cxn>
                  <a:cxn ang="0">
                    <a:pos x="24" y="64"/>
                  </a:cxn>
                  <a:cxn ang="0">
                    <a:pos x="34" y="52"/>
                  </a:cxn>
                  <a:cxn ang="0">
                    <a:pos x="30" y="42"/>
                  </a:cxn>
                  <a:cxn ang="0">
                    <a:pos x="42" y="40"/>
                  </a:cxn>
                  <a:cxn ang="0">
                    <a:pos x="60" y="40"/>
                  </a:cxn>
                  <a:cxn ang="0">
                    <a:pos x="78" y="18"/>
                  </a:cxn>
                  <a:cxn ang="0">
                    <a:pos x="90" y="2"/>
                  </a:cxn>
                  <a:cxn ang="0">
                    <a:pos x="60" y="2"/>
                  </a:cxn>
                  <a:cxn ang="0">
                    <a:pos x="42" y="0"/>
                  </a:cxn>
                  <a:cxn ang="0">
                    <a:pos x="20" y="0"/>
                  </a:cxn>
                  <a:cxn ang="0">
                    <a:pos x="8" y="2"/>
                  </a:cxn>
                </a:cxnLst>
                <a:rect l="0" t="0" r="r" b="b"/>
                <a:pathLst>
                  <a:path w="90" h="64">
                    <a:moveTo>
                      <a:pt x="8" y="2"/>
                    </a:moveTo>
                    <a:lnTo>
                      <a:pt x="0" y="14"/>
                    </a:lnTo>
                    <a:lnTo>
                      <a:pt x="4" y="36"/>
                    </a:lnTo>
                    <a:lnTo>
                      <a:pt x="8" y="50"/>
                    </a:lnTo>
                    <a:lnTo>
                      <a:pt x="12" y="62"/>
                    </a:lnTo>
                    <a:lnTo>
                      <a:pt x="24" y="64"/>
                    </a:lnTo>
                    <a:lnTo>
                      <a:pt x="34" y="52"/>
                    </a:lnTo>
                    <a:lnTo>
                      <a:pt x="30" y="42"/>
                    </a:lnTo>
                    <a:lnTo>
                      <a:pt x="42" y="40"/>
                    </a:lnTo>
                    <a:lnTo>
                      <a:pt x="60" y="40"/>
                    </a:lnTo>
                    <a:lnTo>
                      <a:pt x="78" y="18"/>
                    </a:lnTo>
                    <a:lnTo>
                      <a:pt x="90" y="2"/>
                    </a:lnTo>
                    <a:lnTo>
                      <a:pt x="60" y="2"/>
                    </a:lnTo>
                    <a:lnTo>
                      <a:pt x="42" y="0"/>
                    </a:lnTo>
                    <a:lnTo>
                      <a:pt x="20" y="0"/>
                    </a:lnTo>
                    <a:lnTo>
                      <a:pt x="8"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4" name="Freeform 14"/>
              <p:cNvSpPr>
                <a:spLocks noChangeAspect="1"/>
              </p:cNvSpPr>
              <p:nvPr/>
            </p:nvSpPr>
            <p:spPr bwMode="auto">
              <a:xfrm>
                <a:off x="1242" y="783"/>
                <a:ext cx="490" cy="252"/>
              </a:xfrm>
              <a:custGeom>
                <a:avLst/>
                <a:gdLst/>
                <a:ahLst/>
                <a:cxnLst>
                  <a:cxn ang="0">
                    <a:pos x="370" y="94"/>
                  </a:cxn>
                  <a:cxn ang="0">
                    <a:pos x="324" y="130"/>
                  </a:cxn>
                  <a:cxn ang="0">
                    <a:pos x="280" y="126"/>
                  </a:cxn>
                  <a:cxn ang="0">
                    <a:pos x="296" y="138"/>
                  </a:cxn>
                  <a:cxn ang="0">
                    <a:pos x="264" y="140"/>
                  </a:cxn>
                  <a:cxn ang="0">
                    <a:pos x="254" y="148"/>
                  </a:cxn>
                  <a:cxn ang="0">
                    <a:pos x="254" y="154"/>
                  </a:cxn>
                  <a:cxn ang="0">
                    <a:pos x="268" y="170"/>
                  </a:cxn>
                  <a:cxn ang="0">
                    <a:pos x="260" y="184"/>
                  </a:cxn>
                  <a:cxn ang="0">
                    <a:pos x="220" y="206"/>
                  </a:cxn>
                  <a:cxn ang="0">
                    <a:pos x="164" y="216"/>
                  </a:cxn>
                  <a:cxn ang="0">
                    <a:pos x="206" y="232"/>
                  </a:cxn>
                  <a:cxn ang="0">
                    <a:pos x="224" y="236"/>
                  </a:cxn>
                  <a:cxn ang="0">
                    <a:pos x="172" y="252"/>
                  </a:cxn>
                  <a:cxn ang="0">
                    <a:pos x="138" y="238"/>
                  </a:cxn>
                  <a:cxn ang="0">
                    <a:pos x="88" y="244"/>
                  </a:cxn>
                  <a:cxn ang="0">
                    <a:pos x="62" y="244"/>
                  </a:cxn>
                  <a:cxn ang="0">
                    <a:pos x="42" y="224"/>
                  </a:cxn>
                  <a:cxn ang="0">
                    <a:pos x="80" y="212"/>
                  </a:cxn>
                  <a:cxn ang="0">
                    <a:pos x="88" y="196"/>
                  </a:cxn>
                  <a:cxn ang="0">
                    <a:pos x="132" y="212"/>
                  </a:cxn>
                  <a:cxn ang="0">
                    <a:pos x="140" y="194"/>
                  </a:cxn>
                  <a:cxn ang="0">
                    <a:pos x="108" y="194"/>
                  </a:cxn>
                  <a:cxn ang="0">
                    <a:pos x="106" y="180"/>
                  </a:cxn>
                  <a:cxn ang="0">
                    <a:pos x="68" y="176"/>
                  </a:cxn>
                  <a:cxn ang="0">
                    <a:pos x="114" y="160"/>
                  </a:cxn>
                  <a:cxn ang="0">
                    <a:pos x="160" y="158"/>
                  </a:cxn>
                  <a:cxn ang="0">
                    <a:pos x="114" y="138"/>
                  </a:cxn>
                  <a:cxn ang="0">
                    <a:pos x="86" y="114"/>
                  </a:cxn>
                  <a:cxn ang="0">
                    <a:pos x="144" y="120"/>
                  </a:cxn>
                  <a:cxn ang="0">
                    <a:pos x="166" y="126"/>
                  </a:cxn>
                  <a:cxn ang="0">
                    <a:pos x="168" y="104"/>
                  </a:cxn>
                  <a:cxn ang="0">
                    <a:pos x="208" y="86"/>
                  </a:cxn>
                  <a:cxn ang="0">
                    <a:pos x="226" y="68"/>
                  </a:cxn>
                  <a:cxn ang="0">
                    <a:pos x="162" y="96"/>
                  </a:cxn>
                  <a:cxn ang="0">
                    <a:pos x="128" y="100"/>
                  </a:cxn>
                  <a:cxn ang="0">
                    <a:pos x="98" y="82"/>
                  </a:cxn>
                  <a:cxn ang="0">
                    <a:pos x="62" y="78"/>
                  </a:cxn>
                  <a:cxn ang="0">
                    <a:pos x="48" y="66"/>
                  </a:cxn>
                  <a:cxn ang="0">
                    <a:pos x="32" y="66"/>
                  </a:cxn>
                  <a:cxn ang="0">
                    <a:pos x="20" y="56"/>
                  </a:cxn>
                  <a:cxn ang="0">
                    <a:pos x="36" y="50"/>
                  </a:cxn>
                  <a:cxn ang="0">
                    <a:pos x="80" y="46"/>
                  </a:cxn>
                  <a:cxn ang="0">
                    <a:pos x="102" y="28"/>
                  </a:cxn>
                  <a:cxn ang="0">
                    <a:pos x="168" y="40"/>
                  </a:cxn>
                  <a:cxn ang="0">
                    <a:pos x="164" y="18"/>
                  </a:cxn>
                  <a:cxn ang="0">
                    <a:pos x="216" y="10"/>
                  </a:cxn>
                  <a:cxn ang="0">
                    <a:pos x="254" y="22"/>
                  </a:cxn>
                  <a:cxn ang="0">
                    <a:pos x="278" y="4"/>
                  </a:cxn>
                  <a:cxn ang="0">
                    <a:pos x="298" y="2"/>
                  </a:cxn>
                  <a:cxn ang="0">
                    <a:pos x="350" y="2"/>
                  </a:cxn>
                  <a:cxn ang="0">
                    <a:pos x="388" y="16"/>
                  </a:cxn>
                  <a:cxn ang="0">
                    <a:pos x="452" y="14"/>
                  </a:cxn>
                  <a:cxn ang="0">
                    <a:pos x="482" y="40"/>
                  </a:cxn>
                  <a:cxn ang="0">
                    <a:pos x="376" y="62"/>
                  </a:cxn>
                  <a:cxn ang="0">
                    <a:pos x="398" y="70"/>
                  </a:cxn>
                </a:cxnLst>
                <a:rect l="0" t="0" r="r" b="b"/>
                <a:pathLst>
                  <a:path w="490" h="252">
                    <a:moveTo>
                      <a:pt x="434" y="68"/>
                    </a:moveTo>
                    <a:lnTo>
                      <a:pt x="412" y="76"/>
                    </a:lnTo>
                    <a:lnTo>
                      <a:pt x="396" y="86"/>
                    </a:lnTo>
                    <a:lnTo>
                      <a:pt x="370" y="94"/>
                    </a:lnTo>
                    <a:lnTo>
                      <a:pt x="352" y="108"/>
                    </a:lnTo>
                    <a:lnTo>
                      <a:pt x="340" y="108"/>
                    </a:lnTo>
                    <a:lnTo>
                      <a:pt x="336" y="120"/>
                    </a:lnTo>
                    <a:lnTo>
                      <a:pt x="324" y="130"/>
                    </a:lnTo>
                    <a:lnTo>
                      <a:pt x="308" y="134"/>
                    </a:lnTo>
                    <a:lnTo>
                      <a:pt x="300" y="128"/>
                    </a:lnTo>
                    <a:lnTo>
                      <a:pt x="286" y="124"/>
                    </a:lnTo>
                    <a:lnTo>
                      <a:pt x="280" y="126"/>
                    </a:lnTo>
                    <a:lnTo>
                      <a:pt x="288" y="130"/>
                    </a:lnTo>
                    <a:lnTo>
                      <a:pt x="296" y="132"/>
                    </a:lnTo>
                    <a:lnTo>
                      <a:pt x="296" y="136"/>
                    </a:lnTo>
                    <a:lnTo>
                      <a:pt x="296" y="138"/>
                    </a:lnTo>
                    <a:lnTo>
                      <a:pt x="294" y="138"/>
                    </a:lnTo>
                    <a:lnTo>
                      <a:pt x="286" y="138"/>
                    </a:lnTo>
                    <a:lnTo>
                      <a:pt x="276" y="142"/>
                    </a:lnTo>
                    <a:lnTo>
                      <a:pt x="264" y="140"/>
                    </a:lnTo>
                    <a:lnTo>
                      <a:pt x="246" y="138"/>
                    </a:lnTo>
                    <a:lnTo>
                      <a:pt x="234" y="142"/>
                    </a:lnTo>
                    <a:lnTo>
                      <a:pt x="240" y="148"/>
                    </a:lnTo>
                    <a:lnTo>
                      <a:pt x="254" y="148"/>
                    </a:lnTo>
                    <a:lnTo>
                      <a:pt x="272" y="148"/>
                    </a:lnTo>
                    <a:lnTo>
                      <a:pt x="276" y="154"/>
                    </a:lnTo>
                    <a:lnTo>
                      <a:pt x="268" y="154"/>
                    </a:lnTo>
                    <a:lnTo>
                      <a:pt x="254" y="154"/>
                    </a:lnTo>
                    <a:lnTo>
                      <a:pt x="256" y="160"/>
                    </a:lnTo>
                    <a:lnTo>
                      <a:pt x="272" y="162"/>
                    </a:lnTo>
                    <a:lnTo>
                      <a:pt x="272" y="168"/>
                    </a:lnTo>
                    <a:lnTo>
                      <a:pt x="268" y="170"/>
                    </a:lnTo>
                    <a:lnTo>
                      <a:pt x="250" y="168"/>
                    </a:lnTo>
                    <a:lnTo>
                      <a:pt x="254" y="174"/>
                    </a:lnTo>
                    <a:lnTo>
                      <a:pt x="266" y="180"/>
                    </a:lnTo>
                    <a:lnTo>
                      <a:pt x="260" y="184"/>
                    </a:lnTo>
                    <a:lnTo>
                      <a:pt x="258" y="188"/>
                    </a:lnTo>
                    <a:lnTo>
                      <a:pt x="254" y="192"/>
                    </a:lnTo>
                    <a:lnTo>
                      <a:pt x="224" y="194"/>
                    </a:lnTo>
                    <a:lnTo>
                      <a:pt x="220" y="206"/>
                    </a:lnTo>
                    <a:lnTo>
                      <a:pt x="210" y="212"/>
                    </a:lnTo>
                    <a:lnTo>
                      <a:pt x="186" y="212"/>
                    </a:lnTo>
                    <a:lnTo>
                      <a:pt x="166" y="208"/>
                    </a:lnTo>
                    <a:lnTo>
                      <a:pt x="164" y="216"/>
                    </a:lnTo>
                    <a:lnTo>
                      <a:pt x="180" y="220"/>
                    </a:lnTo>
                    <a:lnTo>
                      <a:pt x="202" y="220"/>
                    </a:lnTo>
                    <a:lnTo>
                      <a:pt x="204" y="226"/>
                    </a:lnTo>
                    <a:lnTo>
                      <a:pt x="206" y="232"/>
                    </a:lnTo>
                    <a:lnTo>
                      <a:pt x="214" y="226"/>
                    </a:lnTo>
                    <a:lnTo>
                      <a:pt x="218" y="222"/>
                    </a:lnTo>
                    <a:lnTo>
                      <a:pt x="222" y="226"/>
                    </a:lnTo>
                    <a:lnTo>
                      <a:pt x="224" y="236"/>
                    </a:lnTo>
                    <a:lnTo>
                      <a:pt x="218" y="240"/>
                    </a:lnTo>
                    <a:lnTo>
                      <a:pt x="204" y="244"/>
                    </a:lnTo>
                    <a:lnTo>
                      <a:pt x="188" y="250"/>
                    </a:lnTo>
                    <a:lnTo>
                      <a:pt x="172" y="252"/>
                    </a:lnTo>
                    <a:lnTo>
                      <a:pt x="172" y="244"/>
                    </a:lnTo>
                    <a:lnTo>
                      <a:pt x="162" y="240"/>
                    </a:lnTo>
                    <a:lnTo>
                      <a:pt x="150" y="242"/>
                    </a:lnTo>
                    <a:lnTo>
                      <a:pt x="138" y="238"/>
                    </a:lnTo>
                    <a:lnTo>
                      <a:pt x="132" y="244"/>
                    </a:lnTo>
                    <a:lnTo>
                      <a:pt x="124" y="238"/>
                    </a:lnTo>
                    <a:lnTo>
                      <a:pt x="120" y="244"/>
                    </a:lnTo>
                    <a:lnTo>
                      <a:pt x="88" y="244"/>
                    </a:lnTo>
                    <a:lnTo>
                      <a:pt x="82" y="238"/>
                    </a:lnTo>
                    <a:lnTo>
                      <a:pt x="72" y="244"/>
                    </a:lnTo>
                    <a:lnTo>
                      <a:pt x="68" y="240"/>
                    </a:lnTo>
                    <a:lnTo>
                      <a:pt x="62" y="244"/>
                    </a:lnTo>
                    <a:lnTo>
                      <a:pt x="56" y="236"/>
                    </a:lnTo>
                    <a:lnTo>
                      <a:pt x="46" y="244"/>
                    </a:lnTo>
                    <a:lnTo>
                      <a:pt x="38" y="236"/>
                    </a:lnTo>
                    <a:lnTo>
                      <a:pt x="42" y="224"/>
                    </a:lnTo>
                    <a:lnTo>
                      <a:pt x="56" y="220"/>
                    </a:lnTo>
                    <a:lnTo>
                      <a:pt x="72" y="220"/>
                    </a:lnTo>
                    <a:lnTo>
                      <a:pt x="84" y="220"/>
                    </a:lnTo>
                    <a:lnTo>
                      <a:pt x="80" y="212"/>
                    </a:lnTo>
                    <a:lnTo>
                      <a:pt x="70" y="212"/>
                    </a:lnTo>
                    <a:lnTo>
                      <a:pt x="62" y="204"/>
                    </a:lnTo>
                    <a:lnTo>
                      <a:pt x="62" y="196"/>
                    </a:lnTo>
                    <a:lnTo>
                      <a:pt x="88" y="196"/>
                    </a:lnTo>
                    <a:lnTo>
                      <a:pt x="94" y="204"/>
                    </a:lnTo>
                    <a:lnTo>
                      <a:pt x="102" y="210"/>
                    </a:lnTo>
                    <a:lnTo>
                      <a:pt x="120" y="212"/>
                    </a:lnTo>
                    <a:lnTo>
                      <a:pt x="132" y="212"/>
                    </a:lnTo>
                    <a:lnTo>
                      <a:pt x="146" y="202"/>
                    </a:lnTo>
                    <a:lnTo>
                      <a:pt x="152" y="190"/>
                    </a:lnTo>
                    <a:lnTo>
                      <a:pt x="148" y="188"/>
                    </a:lnTo>
                    <a:lnTo>
                      <a:pt x="140" y="194"/>
                    </a:lnTo>
                    <a:lnTo>
                      <a:pt x="132" y="202"/>
                    </a:lnTo>
                    <a:lnTo>
                      <a:pt x="122" y="206"/>
                    </a:lnTo>
                    <a:lnTo>
                      <a:pt x="104" y="200"/>
                    </a:lnTo>
                    <a:lnTo>
                      <a:pt x="108" y="194"/>
                    </a:lnTo>
                    <a:lnTo>
                      <a:pt x="118" y="186"/>
                    </a:lnTo>
                    <a:lnTo>
                      <a:pt x="116" y="182"/>
                    </a:lnTo>
                    <a:lnTo>
                      <a:pt x="114" y="174"/>
                    </a:lnTo>
                    <a:lnTo>
                      <a:pt x="106" y="180"/>
                    </a:lnTo>
                    <a:lnTo>
                      <a:pt x="100" y="186"/>
                    </a:lnTo>
                    <a:lnTo>
                      <a:pt x="88" y="182"/>
                    </a:lnTo>
                    <a:lnTo>
                      <a:pt x="76" y="184"/>
                    </a:lnTo>
                    <a:lnTo>
                      <a:pt x="68" y="176"/>
                    </a:lnTo>
                    <a:lnTo>
                      <a:pt x="78" y="166"/>
                    </a:lnTo>
                    <a:lnTo>
                      <a:pt x="86" y="162"/>
                    </a:lnTo>
                    <a:lnTo>
                      <a:pt x="104" y="162"/>
                    </a:lnTo>
                    <a:lnTo>
                      <a:pt x="114" y="160"/>
                    </a:lnTo>
                    <a:lnTo>
                      <a:pt x="126" y="162"/>
                    </a:lnTo>
                    <a:lnTo>
                      <a:pt x="138" y="166"/>
                    </a:lnTo>
                    <a:lnTo>
                      <a:pt x="150" y="166"/>
                    </a:lnTo>
                    <a:lnTo>
                      <a:pt x="160" y="158"/>
                    </a:lnTo>
                    <a:lnTo>
                      <a:pt x="154" y="156"/>
                    </a:lnTo>
                    <a:lnTo>
                      <a:pt x="142" y="158"/>
                    </a:lnTo>
                    <a:lnTo>
                      <a:pt x="126" y="154"/>
                    </a:lnTo>
                    <a:lnTo>
                      <a:pt x="114" y="138"/>
                    </a:lnTo>
                    <a:lnTo>
                      <a:pt x="106" y="130"/>
                    </a:lnTo>
                    <a:lnTo>
                      <a:pt x="94" y="130"/>
                    </a:lnTo>
                    <a:lnTo>
                      <a:pt x="86" y="128"/>
                    </a:lnTo>
                    <a:lnTo>
                      <a:pt x="86" y="114"/>
                    </a:lnTo>
                    <a:lnTo>
                      <a:pt x="90" y="106"/>
                    </a:lnTo>
                    <a:lnTo>
                      <a:pt x="108" y="112"/>
                    </a:lnTo>
                    <a:lnTo>
                      <a:pt x="130" y="110"/>
                    </a:lnTo>
                    <a:lnTo>
                      <a:pt x="144" y="120"/>
                    </a:lnTo>
                    <a:lnTo>
                      <a:pt x="156" y="128"/>
                    </a:lnTo>
                    <a:lnTo>
                      <a:pt x="166" y="134"/>
                    </a:lnTo>
                    <a:lnTo>
                      <a:pt x="180" y="130"/>
                    </a:lnTo>
                    <a:lnTo>
                      <a:pt x="166" y="126"/>
                    </a:lnTo>
                    <a:lnTo>
                      <a:pt x="156" y="118"/>
                    </a:lnTo>
                    <a:lnTo>
                      <a:pt x="140" y="110"/>
                    </a:lnTo>
                    <a:lnTo>
                      <a:pt x="146" y="104"/>
                    </a:lnTo>
                    <a:lnTo>
                      <a:pt x="168" y="104"/>
                    </a:lnTo>
                    <a:lnTo>
                      <a:pt x="194" y="102"/>
                    </a:lnTo>
                    <a:lnTo>
                      <a:pt x="206" y="94"/>
                    </a:lnTo>
                    <a:lnTo>
                      <a:pt x="216" y="88"/>
                    </a:lnTo>
                    <a:lnTo>
                      <a:pt x="208" y="86"/>
                    </a:lnTo>
                    <a:lnTo>
                      <a:pt x="216" y="80"/>
                    </a:lnTo>
                    <a:lnTo>
                      <a:pt x="224" y="74"/>
                    </a:lnTo>
                    <a:lnTo>
                      <a:pt x="232" y="70"/>
                    </a:lnTo>
                    <a:lnTo>
                      <a:pt x="226" y="68"/>
                    </a:lnTo>
                    <a:lnTo>
                      <a:pt x="206" y="76"/>
                    </a:lnTo>
                    <a:lnTo>
                      <a:pt x="196" y="86"/>
                    </a:lnTo>
                    <a:lnTo>
                      <a:pt x="182" y="96"/>
                    </a:lnTo>
                    <a:lnTo>
                      <a:pt x="162" y="96"/>
                    </a:lnTo>
                    <a:lnTo>
                      <a:pt x="144" y="98"/>
                    </a:lnTo>
                    <a:lnTo>
                      <a:pt x="138" y="92"/>
                    </a:lnTo>
                    <a:lnTo>
                      <a:pt x="132" y="92"/>
                    </a:lnTo>
                    <a:lnTo>
                      <a:pt x="128" y="100"/>
                    </a:lnTo>
                    <a:lnTo>
                      <a:pt x="110" y="102"/>
                    </a:lnTo>
                    <a:lnTo>
                      <a:pt x="84" y="98"/>
                    </a:lnTo>
                    <a:lnTo>
                      <a:pt x="90" y="88"/>
                    </a:lnTo>
                    <a:lnTo>
                      <a:pt x="98" y="82"/>
                    </a:lnTo>
                    <a:lnTo>
                      <a:pt x="104" y="76"/>
                    </a:lnTo>
                    <a:lnTo>
                      <a:pt x="96" y="72"/>
                    </a:lnTo>
                    <a:lnTo>
                      <a:pt x="80" y="78"/>
                    </a:lnTo>
                    <a:lnTo>
                      <a:pt x="62" y="78"/>
                    </a:lnTo>
                    <a:lnTo>
                      <a:pt x="38" y="80"/>
                    </a:lnTo>
                    <a:lnTo>
                      <a:pt x="26" y="76"/>
                    </a:lnTo>
                    <a:lnTo>
                      <a:pt x="34" y="72"/>
                    </a:lnTo>
                    <a:lnTo>
                      <a:pt x="48" y="66"/>
                    </a:lnTo>
                    <a:lnTo>
                      <a:pt x="60" y="64"/>
                    </a:lnTo>
                    <a:lnTo>
                      <a:pt x="52" y="62"/>
                    </a:lnTo>
                    <a:lnTo>
                      <a:pt x="40" y="62"/>
                    </a:lnTo>
                    <a:lnTo>
                      <a:pt x="32" y="66"/>
                    </a:lnTo>
                    <a:lnTo>
                      <a:pt x="20" y="70"/>
                    </a:lnTo>
                    <a:lnTo>
                      <a:pt x="22" y="64"/>
                    </a:lnTo>
                    <a:lnTo>
                      <a:pt x="28" y="60"/>
                    </a:lnTo>
                    <a:lnTo>
                      <a:pt x="20" y="56"/>
                    </a:lnTo>
                    <a:lnTo>
                      <a:pt x="14" y="60"/>
                    </a:lnTo>
                    <a:lnTo>
                      <a:pt x="0" y="60"/>
                    </a:lnTo>
                    <a:lnTo>
                      <a:pt x="12" y="50"/>
                    </a:lnTo>
                    <a:lnTo>
                      <a:pt x="36" y="50"/>
                    </a:lnTo>
                    <a:lnTo>
                      <a:pt x="46" y="46"/>
                    </a:lnTo>
                    <a:lnTo>
                      <a:pt x="54" y="42"/>
                    </a:lnTo>
                    <a:lnTo>
                      <a:pt x="72" y="42"/>
                    </a:lnTo>
                    <a:lnTo>
                      <a:pt x="80" y="46"/>
                    </a:lnTo>
                    <a:lnTo>
                      <a:pt x="94" y="46"/>
                    </a:lnTo>
                    <a:lnTo>
                      <a:pt x="106" y="46"/>
                    </a:lnTo>
                    <a:lnTo>
                      <a:pt x="98" y="36"/>
                    </a:lnTo>
                    <a:lnTo>
                      <a:pt x="102" y="28"/>
                    </a:lnTo>
                    <a:lnTo>
                      <a:pt x="118" y="28"/>
                    </a:lnTo>
                    <a:lnTo>
                      <a:pt x="130" y="34"/>
                    </a:lnTo>
                    <a:lnTo>
                      <a:pt x="148" y="38"/>
                    </a:lnTo>
                    <a:lnTo>
                      <a:pt x="168" y="40"/>
                    </a:lnTo>
                    <a:lnTo>
                      <a:pt x="156" y="32"/>
                    </a:lnTo>
                    <a:lnTo>
                      <a:pt x="146" y="26"/>
                    </a:lnTo>
                    <a:lnTo>
                      <a:pt x="150" y="20"/>
                    </a:lnTo>
                    <a:lnTo>
                      <a:pt x="164" y="18"/>
                    </a:lnTo>
                    <a:lnTo>
                      <a:pt x="170" y="14"/>
                    </a:lnTo>
                    <a:lnTo>
                      <a:pt x="184" y="14"/>
                    </a:lnTo>
                    <a:lnTo>
                      <a:pt x="198" y="8"/>
                    </a:lnTo>
                    <a:lnTo>
                      <a:pt x="216" y="10"/>
                    </a:lnTo>
                    <a:lnTo>
                      <a:pt x="228" y="14"/>
                    </a:lnTo>
                    <a:lnTo>
                      <a:pt x="236" y="18"/>
                    </a:lnTo>
                    <a:lnTo>
                      <a:pt x="246" y="26"/>
                    </a:lnTo>
                    <a:lnTo>
                      <a:pt x="254" y="22"/>
                    </a:lnTo>
                    <a:lnTo>
                      <a:pt x="246" y="14"/>
                    </a:lnTo>
                    <a:lnTo>
                      <a:pt x="238" y="6"/>
                    </a:lnTo>
                    <a:lnTo>
                      <a:pt x="236" y="0"/>
                    </a:lnTo>
                    <a:lnTo>
                      <a:pt x="278" y="4"/>
                    </a:lnTo>
                    <a:lnTo>
                      <a:pt x="284" y="12"/>
                    </a:lnTo>
                    <a:lnTo>
                      <a:pt x="304" y="18"/>
                    </a:lnTo>
                    <a:lnTo>
                      <a:pt x="296" y="10"/>
                    </a:lnTo>
                    <a:lnTo>
                      <a:pt x="298" y="2"/>
                    </a:lnTo>
                    <a:lnTo>
                      <a:pt x="318" y="4"/>
                    </a:lnTo>
                    <a:lnTo>
                      <a:pt x="326" y="10"/>
                    </a:lnTo>
                    <a:lnTo>
                      <a:pt x="330" y="4"/>
                    </a:lnTo>
                    <a:lnTo>
                      <a:pt x="350" y="2"/>
                    </a:lnTo>
                    <a:lnTo>
                      <a:pt x="366" y="6"/>
                    </a:lnTo>
                    <a:lnTo>
                      <a:pt x="406" y="8"/>
                    </a:lnTo>
                    <a:lnTo>
                      <a:pt x="404" y="12"/>
                    </a:lnTo>
                    <a:lnTo>
                      <a:pt x="388" y="16"/>
                    </a:lnTo>
                    <a:lnTo>
                      <a:pt x="388" y="20"/>
                    </a:lnTo>
                    <a:lnTo>
                      <a:pt x="410" y="14"/>
                    </a:lnTo>
                    <a:lnTo>
                      <a:pt x="434" y="14"/>
                    </a:lnTo>
                    <a:lnTo>
                      <a:pt x="452" y="14"/>
                    </a:lnTo>
                    <a:lnTo>
                      <a:pt x="460" y="26"/>
                    </a:lnTo>
                    <a:lnTo>
                      <a:pt x="484" y="26"/>
                    </a:lnTo>
                    <a:lnTo>
                      <a:pt x="490" y="36"/>
                    </a:lnTo>
                    <a:lnTo>
                      <a:pt x="482" y="40"/>
                    </a:lnTo>
                    <a:lnTo>
                      <a:pt x="458" y="48"/>
                    </a:lnTo>
                    <a:lnTo>
                      <a:pt x="442" y="56"/>
                    </a:lnTo>
                    <a:lnTo>
                      <a:pt x="382" y="58"/>
                    </a:lnTo>
                    <a:lnTo>
                      <a:pt x="376" y="62"/>
                    </a:lnTo>
                    <a:lnTo>
                      <a:pt x="398" y="64"/>
                    </a:lnTo>
                    <a:lnTo>
                      <a:pt x="388" y="66"/>
                    </a:lnTo>
                    <a:lnTo>
                      <a:pt x="368" y="74"/>
                    </a:lnTo>
                    <a:lnTo>
                      <a:pt x="398" y="70"/>
                    </a:lnTo>
                    <a:lnTo>
                      <a:pt x="418" y="64"/>
                    </a:lnTo>
                    <a:lnTo>
                      <a:pt x="432" y="64"/>
                    </a:lnTo>
                    <a:lnTo>
                      <a:pt x="434" y="6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5" name="Freeform 15"/>
              <p:cNvSpPr>
                <a:spLocks noChangeAspect="1"/>
              </p:cNvSpPr>
              <p:nvPr/>
            </p:nvSpPr>
            <p:spPr bwMode="auto">
              <a:xfrm>
                <a:off x="1754" y="1671"/>
                <a:ext cx="110" cy="100"/>
              </a:xfrm>
              <a:custGeom>
                <a:avLst/>
                <a:gdLst/>
                <a:ahLst/>
                <a:cxnLst>
                  <a:cxn ang="0">
                    <a:pos x="30" y="36"/>
                  </a:cxn>
                  <a:cxn ang="0">
                    <a:pos x="40" y="20"/>
                  </a:cxn>
                  <a:cxn ang="0">
                    <a:pos x="54" y="6"/>
                  </a:cxn>
                  <a:cxn ang="0">
                    <a:pos x="66" y="0"/>
                  </a:cxn>
                  <a:cxn ang="0">
                    <a:pos x="62" y="8"/>
                  </a:cxn>
                  <a:cxn ang="0">
                    <a:pos x="58" y="20"/>
                  </a:cxn>
                  <a:cxn ang="0">
                    <a:pos x="62" y="34"/>
                  </a:cxn>
                  <a:cxn ang="0">
                    <a:pos x="72" y="44"/>
                  </a:cxn>
                  <a:cxn ang="0">
                    <a:pos x="82" y="38"/>
                  </a:cxn>
                  <a:cxn ang="0">
                    <a:pos x="86" y="44"/>
                  </a:cxn>
                  <a:cxn ang="0">
                    <a:pos x="94" y="46"/>
                  </a:cxn>
                  <a:cxn ang="0">
                    <a:pos x="90" y="54"/>
                  </a:cxn>
                  <a:cxn ang="0">
                    <a:pos x="100" y="64"/>
                  </a:cxn>
                  <a:cxn ang="0">
                    <a:pos x="106" y="66"/>
                  </a:cxn>
                  <a:cxn ang="0">
                    <a:pos x="108" y="74"/>
                  </a:cxn>
                  <a:cxn ang="0">
                    <a:pos x="110" y="86"/>
                  </a:cxn>
                  <a:cxn ang="0">
                    <a:pos x="106" y="96"/>
                  </a:cxn>
                  <a:cxn ang="0">
                    <a:pos x="92" y="100"/>
                  </a:cxn>
                  <a:cxn ang="0">
                    <a:pos x="86" y="90"/>
                  </a:cxn>
                  <a:cxn ang="0">
                    <a:pos x="78" y="82"/>
                  </a:cxn>
                  <a:cxn ang="0">
                    <a:pos x="72" y="88"/>
                  </a:cxn>
                  <a:cxn ang="0">
                    <a:pos x="70" y="94"/>
                  </a:cxn>
                  <a:cxn ang="0">
                    <a:pos x="60" y="90"/>
                  </a:cxn>
                  <a:cxn ang="0">
                    <a:pos x="58" y="78"/>
                  </a:cxn>
                  <a:cxn ang="0">
                    <a:pos x="30" y="82"/>
                  </a:cxn>
                  <a:cxn ang="0">
                    <a:pos x="0" y="80"/>
                  </a:cxn>
                  <a:cxn ang="0">
                    <a:pos x="2" y="66"/>
                  </a:cxn>
                  <a:cxn ang="0">
                    <a:pos x="16" y="52"/>
                  </a:cxn>
                  <a:cxn ang="0">
                    <a:pos x="22" y="44"/>
                  </a:cxn>
                  <a:cxn ang="0">
                    <a:pos x="30" y="36"/>
                  </a:cxn>
                </a:cxnLst>
                <a:rect l="0" t="0" r="r" b="b"/>
                <a:pathLst>
                  <a:path w="110" h="100">
                    <a:moveTo>
                      <a:pt x="30" y="36"/>
                    </a:moveTo>
                    <a:lnTo>
                      <a:pt x="40" y="20"/>
                    </a:lnTo>
                    <a:lnTo>
                      <a:pt x="54" y="6"/>
                    </a:lnTo>
                    <a:lnTo>
                      <a:pt x="66" y="0"/>
                    </a:lnTo>
                    <a:lnTo>
                      <a:pt x="62" y="8"/>
                    </a:lnTo>
                    <a:lnTo>
                      <a:pt x="58" y="20"/>
                    </a:lnTo>
                    <a:lnTo>
                      <a:pt x="62" y="34"/>
                    </a:lnTo>
                    <a:lnTo>
                      <a:pt x="72" y="44"/>
                    </a:lnTo>
                    <a:lnTo>
                      <a:pt x="82" y="38"/>
                    </a:lnTo>
                    <a:lnTo>
                      <a:pt x="86" y="44"/>
                    </a:lnTo>
                    <a:lnTo>
                      <a:pt x="94" y="46"/>
                    </a:lnTo>
                    <a:lnTo>
                      <a:pt x="90" y="54"/>
                    </a:lnTo>
                    <a:lnTo>
                      <a:pt x="100" y="64"/>
                    </a:lnTo>
                    <a:lnTo>
                      <a:pt x="106" y="66"/>
                    </a:lnTo>
                    <a:lnTo>
                      <a:pt x="108" y="74"/>
                    </a:lnTo>
                    <a:lnTo>
                      <a:pt x="110" y="86"/>
                    </a:lnTo>
                    <a:lnTo>
                      <a:pt x="106" y="96"/>
                    </a:lnTo>
                    <a:lnTo>
                      <a:pt x="92" y="100"/>
                    </a:lnTo>
                    <a:lnTo>
                      <a:pt x="86" y="90"/>
                    </a:lnTo>
                    <a:lnTo>
                      <a:pt x="78" y="82"/>
                    </a:lnTo>
                    <a:lnTo>
                      <a:pt x="72" y="88"/>
                    </a:lnTo>
                    <a:lnTo>
                      <a:pt x="70" y="94"/>
                    </a:lnTo>
                    <a:lnTo>
                      <a:pt x="60" y="90"/>
                    </a:lnTo>
                    <a:lnTo>
                      <a:pt x="58" y="78"/>
                    </a:lnTo>
                    <a:lnTo>
                      <a:pt x="30" y="82"/>
                    </a:lnTo>
                    <a:lnTo>
                      <a:pt x="0" y="80"/>
                    </a:lnTo>
                    <a:lnTo>
                      <a:pt x="2" y="66"/>
                    </a:lnTo>
                    <a:lnTo>
                      <a:pt x="16" y="52"/>
                    </a:lnTo>
                    <a:lnTo>
                      <a:pt x="22" y="44"/>
                    </a:lnTo>
                    <a:lnTo>
                      <a:pt x="30"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6" name="Freeform 16"/>
              <p:cNvSpPr>
                <a:spLocks noChangeAspect="1"/>
              </p:cNvSpPr>
              <p:nvPr/>
            </p:nvSpPr>
            <p:spPr bwMode="auto">
              <a:xfrm>
                <a:off x="464" y="1171"/>
                <a:ext cx="1350" cy="690"/>
              </a:xfrm>
              <a:custGeom>
                <a:avLst/>
                <a:gdLst/>
                <a:ahLst/>
                <a:cxnLst>
                  <a:cxn ang="0">
                    <a:pos x="1210" y="602"/>
                  </a:cxn>
                  <a:cxn ang="0">
                    <a:pos x="1278" y="596"/>
                  </a:cxn>
                  <a:cxn ang="0">
                    <a:pos x="1258" y="630"/>
                  </a:cxn>
                  <a:cxn ang="0">
                    <a:pos x="1188" y="656"/>
                  </a:cxn>
                  <a:cxn ang="0">
                    <a:pos x="1214" y="620"/>
                  </a:cxn>
                  <a:cxn ang="0">
                    <a:pos x="1160" y="612"/>
                  </a:cxn>
                  <a:cxn ang="0">
                    <a:pos x="1118" y="612"/>
                  </a:cxn>
                  <a:cxn ang="0">
                    <a:pos x="1014" y="652"/>
                  </a:cxn>
                  <a:cxn ang="0">
                    <a:pos x="980" y="668"/>
                  </a:cxn>
                  <a:cxn ang="0">
                    <a:pos x="920" y="688"/>
                  </a:cxn>
                  <a:cxn ang="0">
                    <a:pos x="940" y="648"/>
                  </a:cxn>
                  <a:cxn ang="0">
                    <a:pos x="962" y="622"/>
                  </a:cxn>
                  <a:cxn ang="0">
                    <a:pos x="892" y="590"/>
                  </a:cxn>
                  <a:cxn ang="0">
                    <a:pos x="844" y="554"/>
                  </a:cxn>
                  <a:cxn ang="0">
                    <a:pos x="786" y="568"/>
                  </a:cxn>
                  <a:cxn ang="0">
                    <a:pos x="722" y="544"/>
                  </a:cxn>
                  <a:cxn ang="0">
                    <a:pos x="250" y="516"/>
                  </a:cxn>
                  <a:cxn ang="0">
                    <a:pos x="208" y="486"/>
                  </a:cxn>
                  <a:cxn ang="0">
                    <a:pos x="194" y="448"/>
                  </a:cxn>
                  <a:cxn ang="0">
                    <a:pos x="180" y="420"/>
                  </a:cxn>
                  <a:cxn ang="0">
                    <a:pos x="136" y="372"/>
                  </a:cxn>
                  <a:cxn ang="0">
                    <a:pos x="58" y="330"/>
                  </a:cxn>
                  <a:cxn ang="0">
                    <a:pos x="18" y="64"/>
                  </a:cxn>
                  <a:cxn ang="0">
                    <a:pos x="138" y="60"/>
                  </a:cxn>
                  <a:cxn ang="0">
                    <a:pos x="230" y="64"/>
                  </a:cxn>
                  <a:cxn ang="0">
                    <a:pos x="328" y="66"/>
                  </a:cxn>
                  <a:cxn ang="0">
                    <a:pos x="410" y="110"/>
                  </a:cxn>
                  <a:cxn ang="0">
                    <a:pos x="528" y="142"/>
                  </a:cxn>
                  <a:cxn ang="0">
                    <a:pos x="600" y="112"/>
                  </a:cxn>
                  <a:cxn ang="0">
                    <a:pos x="676" y="106"/>
                  </a:cxn>
                  <a:cxn ang="0">
                    <a:pos x="716" y="134"/>
                  </a:cxn>
                  <a:cxn ang="0">
                    <a:pos x="740" y="64"/>
                  </a:cxn>
                  <a:cxn ang="0">
                    <a:pos x="718" y="12"/>
                  </a:cxn>
                  <a:cxn ang="0">
                    <a:pos x="776" y="48"/>
                  </a:cxn>
                  <a:cxn ang="0">
                    <a:pos x="812" y="98"/>
                  </a:cxn>
                  <a:cxn ang="0">
                    <a:pos x="834" y="112"/>
                  </a:cxn>
                  <a:cxn ang="0">
                    <a:pos x="886" y="74"/>
                  </a:cxn>
                  <a:cxn ang="0">
                    <a:pos x="940" y="94"/>
                  </a:cxn>
                  <a:cxn ang="0">
                    <a:pos x="916" y="152"/>
                  </a:cxn>
                  <a:cxn ang="0">
                    <a:pos x="870" y="156"/>
                  </a:cxn>
                  <a:cxn ang="0">
                    <a:pos x="816" y="172"/>
                  </a:cxn>
                  <a:cxn ang="0">
                    <a:pos x="830" y="210"/>
                  </a:cxn>
                  <a:cxn ang="0">
                    <a:pos x="778" y="222"/>
                  </a:cxn>
                  <a:cxn ang="0">
                    <a:pos x="736" y="336"/>
                  </a:cxn>
                  <a:cxn ang="0">
                    <a:pos x="800" y="374"/>
                  </a:cxn>
                  <a:cxn ang="0">
                    <a:pos x="904" y="418"/>
                  </a:cxn>
                  <a:cxn ang="0">
                    <a:pos x="944" y="484"/>
                  </a:cxn>
                  <a:cxn ang="0">
                    <a:pos x="984" y="462"/>
                  </a:cxn>
                  <a:cxn ang="0">
                    <a:pos x="1020" y="372"/>
                  </a:cxn>
                  <a:cxn ang="0">
                    <a:pos x="1004" y="304"/>
                  </a:cxn>
                  <a:cxn ang="0">
                    <a:pos x="1044" y="258"/>
                  </a:cxn>
                  <a:cxn ang="0">
                    <a:pos x="1134" y="290"/>
                  </a:cxn>
                  <a:cxn ang="0">
                    <a:pos x="1168" y="352"/>
                  </a:cxn>
                  <a:cxn ang="0">
                    <a:pos x="1228" y="328"/>
                  </a:cxn>
                  <a:cxn ang="0">
                    <a:pos x="1256" y="398"/>
                  </a:cxn>
                  <a:cxn ang="0">
                    <a:pos x="1318" y="430"/>
                  </a:cxn>
                  <a:cxn ang="0">
                    <a:pos x="1284" y="458"/>
                  </a:cxn>
                  <a:cxn ang="0">
                    <a:pos x="1348" y="458"/>
                  </a:cxn>
                  <a:cxn ang="0">
                    <a:pos x="1286" y="524"/>
                  </a:cxn>
                  <a:cxn ang="0">
                    <a:pos x="1152" y="548"/>
                  </a:cxn>
                  <a:cxn ang="0">
                    <a:pos x="1116" y="590"/>
                  </a:cxn>
                  <a:cxn ang="0">
                    <a:pos x="1202" y="548"/>
                  </a:cxn>
                </a:cxnLst>
                <a:rect l="0" t="0" r="r" b="b"/>
                <a:pathLst>
                  <a:path w="1350" h="690">
                    <a:moveTo>
                      <a:pt x="1218" y="562"/>
                    </a:moveTo>
                    <a:lnTo>
                      <a:pt x="1214" y="568"/>
                    </a:lnTo>
                    <a:lnTo>
                      <a:pt x="1204" y="570"/>
                    </a:lnTo>
                    <a:lnTo>
                      <a:pt x="1208" y="580"/>
                    </a:lnTo>
                    <a:lnTo>
                      <a:pt x="1204" y="588"/>
                    </a:lnTo>
                    <a:lnTo>
                      <a:pt x="1206" y="594"/>
                    </a:lnTo>
                    <a:lnTo>
                      <a:pt x="1210" y="602"/>
                    </a:lnTo>
                    <a:lnTo>
                      <a:pt x="1222" y="610"/>
                    </a:lnTo>
                    <a:lnTo>
                      <a:pt x="1236" y="614"/>
                    </a:lnTo>
                    <a:lnTo>
                      <a:pt x="1254" y="614"/>
                    </a:lnTo>
                    <a:lnTo>
                      <a:pt x="1262" y="612"/>
                    </a:lnTo>
                    <a:lnTo>
                      <a:pt x="1266" y="604"/>
                    </a:lnTo>
                    <a:lnTo>
                      <a:pt x="1270" y="596"/>
                    </a:lnTo>
                    <a:lnTo>
                      <a:pt x="1278" y="596"/>
                    </a:lnTo>
                    <a:lnTo>
                      <a:pt x="1278" y="604"/>
                    </a:lnTo>
                    <a:lnTo>
                      <a:pt x="1284" y="608"/>
                    </a:lnTo>
                    <a:lnTo>
                      <a:pt x="1284" y="616"/>
                    </a:lnTo>
                    <a:lnTo>
                      <a:pt x="1274" y="616"/>
                    </a:lnTo>
                    <a:lnTo>
                      <a:pt x="1268" y="616"/>
                    </a:lnTo>
                    <a:lnTo>
                      <a:pt x="1262" y="626"/>
                    </a:lnTo>
                    <a:lnTo>
                      <a:pt x="1258" y="630"/>
                    </a:lnTo>
                    <a:lnTo>
                      <a:pt x="1246" y="634"/>
                    </a:lnTo>
                    <a:lnTo>
                      <a:pt x="1230" y="640"/>
                    </a:lnTo>
                    <a:lnTo>
                      <a:pt x="1220" y="640"/>
                    </a:lnTo>
                    <a:lnTo>
                      <a:pt x="1212" y="648"/>
                    </a:lnTo>
                    <a:lnTo>
                      <a:pt x="1204" y="656"/>
                    </a:lnTo>
                    <a:lnTo>
                      <a:pt x="1198" y="662"/>
                    </a:lnTo>
                    <a:lnTo>
                      <a:pt x="1188" y="656"/>
                    </a:lnTo>
                    <a:lnTo>
                      <a:pt x="1186" y="648"/>
                    </a:lnTo>
                    <a:lnTo>
                      <a:pt x="1190" y="640"/>
                    </a:lnTo>
                    <a:lnTo>
                      <a:pt x="1202" y="632"/>
                    </a:lnTo>
                    <a:lnTo>
                      <a:pt x="1214" y="628"/>
                    </a:lnTo>
                    <a:lnTo>
                      <a:pt x="1216" y="626"/>
                    </a:lnTo>
                    <a:lnTo>
                      <a:pt x="1216" y="624"/>
                    </a:lnTo>
                    <a:lnTo>
                      <a:pt x="1214" y="620"/>
                    </a:lnTo>
                    <a:lnTo>
                      <a:pt x="1210" y="618"/>
                    </a:lnTo>
                    <a:lnTo>
                      <a:pt x="1198" y="624"/>
                    </a:lnTo>
                    <a:lnTo>
                      <a:pt x="1188" y="628"/>
                    </a:lnTo>
                    <a:lnTo>
                      <a:pt x="1172" y="632"/>
                    </a:lnTo>
                    <a:lnTo>
                      <a:pt x="1168" y="626"/>
                    </a:lnTo>
                    <a:lnTo>
                      <a:pt x="1162" y="620"/>
                    </a:lnTo>
                    <a:lnTo>
                      <a:pt x="1160" y="612"/>
                    </a:lnTo>
                    <a:lnTo>
                      <a:pt x="1162" y="596"/>
                    </a:lnTo>
                    <a:lnTo>
                      <a:pt x="1160" y="588"/>
                    </a:lnTo>
                    <a:lnTo>
                      <a:pt x="1146" y="584"/>
                    </a:lnTo>
                    <a:lnTo>
                      <a:pt x="1138" y="580"/>
                    </a:lnTo>
                    <a:lnTo>
                      <a:pt x="1130" y="588"/>
                    </a:lnTo>
                    <a:lnTo>
                      <a:pt x="1122" y="602"/>
                    </a:lnTo>
                    <a:lnTo>
                      <a:pt x="1118" y="612"/>
                    </a:lnTo>
                    <a:lnTo>
                      <a:pt x="1118" y="618"/>
                    </a:lnTo>
                    <a:lnTo>
                      <a:pt x="1112" y="626"/>
                    </a:lnTo>
                    <a:lnTo>
                      <a:pt x="1100" y="632"/>
                    </a:lnTo>
                    <a:lnTo>
                      <a:pt x="1042" y="632"/>
                    </a:lnTo>
                    <a:lnTo>
                      <a:pt x="1026" y="644"/>
                    </a:lnTo>
                    <a:lnTo>
                      <a:pt x="1020" y="648"/>
                    </a:lnTo>
                    <a:lnTo>
                      <a:pt x="1014" y="652"/>
                    </a:lnTo>
                    <a:lnTo>
                      <a:pt x="1002" y="652"/>
                    </a:lnTo>
                    <a:lnTo>
                      <a:pt x="986" y="652"/>
                    </a:lnTo>
                    <a:lnTo>
                      <a:pt x="980" y="656"/>
                    </a:lnTo>
                    <a:lnTo>
                      <a:pt x="972" y="660"/>
                    </a:lnTo>
                    <a:lnTo>
                      <a:pt x="974" y="664"/>
                    </a:lnTo>
                    <a:lnTo>
                      <a:pt x="982" y="664"/>
                    </a:lnTo>
                    <a:lnTo>
                      <a:pt x="980" y="668"/>
                    </a:lnTo>
                    <a:lnTo>
                      <a:pt x="982" y="672"/>
                    </a:lnTo>
                    <a:lnTo>
                      <a:pt x="964" y="674"/>
                    </a:lnTo>
                    <a:lnTo>
                      <a:pt x="948" y="678"/>
                    </a:lnTo>
                    <a:lnTo>
                      <a:pt x="940" y="680"/>
                    </a:lnTo>
                    <a:lnTo>
                      <a:pt x="932" y="686"/>
                    </a:lnTo>
                    <a:lnTo>
                      <a:pt x="924" y="690"/>
                    </a:lnTo>
                    <a:lnTo>
                      <a:pt x="920" y="688"/>
                    </a:lnTo>
                    <a:lnTo>
                      <a:pt x="920" y="680"/>
                    </a:lnTo>
                    <a:lnTo>
                      <a:pt x="922" y="678"/>
                    </a:lnTo>
                    <a:lnTo>
                      <a:pt x="922" y="670"/>
                    </a:lnTo>
                    <a:lnTo>
                      <a:pt x="928" y="668"/>
                    </a:lnTo>
                    <a:lnTo>
                      <a:pt x="936" y="666"/>
                    </a:lnTo>
                    <a:lnTo>
                      <a:pt x="938" y="656"/>
                    </a:lnTo>
                    <a:lnTo>
                      <a:pt x="940" y="648"/>
                    </a:lnTo>
                    <a:lnTo>
                      <a:pt x="946" y="642"/>
                    </a:lnTo>
                    <a:lnTo>
                      <a:pt x="948" y="636"/>
                    </a:lnTo>
                    <a:lnTo>
                      <a:pt x="952" y="636"/>
                    </a:lnTo>
                    <a:lnTo>
                      <a:pt x="958" y="642"/>
                    </a:lnTo>
                    <a:lnTo>
                      <a:pt x="966" y="640"/>
                    </a:lnTo>
                    <a:lnTo>
                      <a:pt x="968" y="632"/>
                    </a:lnTo>
                    <a:lnTo>
                      <a:pt x="962" y="622"/>
                    </a:lnTo>
                    <a:lnTo>
                      <a:pt x="954" y="614"/>
                    </a:lnTo>
                    <a:lnTo>
                      <a:pt x="942" y="610"/>
                    </a:lnTo>
                    <a:lnTo>
                      <a:pt x="930" y="608"/>
                    </a:lnTo>
                    <a:lnTo>
                      <a:pt x="914" y="608"/>
                    </a:lnTo>
                    <a:lnTo>
                      <a:pt x="902" y="606"/>
                    </a:lnTo>
                    <a:lnTo>
                      <a:pt x="896" y="600"/>
                    </a:lnTo>
                    <a:lnTo>
                      <a:pt x="892" y="590"/>
                    </a:lnTo>
                    <a:lnTo>
                      <a:pt x="888" y="578"/>
                    </a:lnTo>
                    <a:lnTo>
                      <a:pt x="886" y="574"/>
                    </a:lnTo>
                    <a:lnTo>
                      <a:pt x="874" y="574"/>
                    </a:lnTo>
                    <a:lnTo>
                      <a:pt x="870" y="566"/>
                    </a:lnTo>
                    <a:lnTo>
                      <a:pt x="864" y="558"/>
                    </a:lnTo>
                    <a:lnTo>
                      <a:pt x="854" y="558"/>
                    </a:lnTo>
                    <a:lnTo>
                      <a:pt x="844" y="554"/>
                    </a:lnTo>
                    <a:lnTo>
                      <a:pt x="836" y="554"/>
                    </a:lnTo>
                    <a:lnTo>
                      <a:pt x="828" y="560"/>
                    </a:lnTo>
                    <a:lnTo>
                      <a:pt x="818" y="566"/>
                    </a:lnTo>
                    <a:lnTo>
                      <a:pt x="810" y="572"/>
                    </a:lnTo>
                    <a:lnTo>
                      <a:pt x="804" y="570"/>
                    </a:lnTo>
                    <a:lnTo>
                      <a:pt x="794" y="570"/>
                    </a:lnTo>
                    <a:lnTo>
                      <a:pt x="786" y="568"/>
                    </a:lnTo>
                    <a:lnTo>
                      <a:pt x="782" y="568"/>
                    </a:lnTo>
                    <a:lnTo>
                      <a:pt x="772" y="564"/>
                    </a:lnTo>
                    <a:lnTo>
                      <a:pt x="748" y="560"/>
                    </a:lnTo>
                    <a:lnTo>
                      <a:pt x="736" y="556"/>
                    </a:lnTo>
                    <a:lnTo>
                      <a:pt x="732" y="552"/>
                    </a:lnTo>
                    <a:lnTo>
                      <a:pt x="730" y="544"/>
                    </a:lnTo>
                    <a:lnTo>
                      <a:pt x="722" y="544"/>
                    </a:lnTo>
                    <a:lnTo>
                      <a:pt x="720" y="552"/>
                    </a:lnTo>
                    <a:lnTo>
                      <a:pt x="290" y="552"/>
                    </a:lnTo>
                    <a:lnTo>
                      <a:pt x="282" y="542"/>
                    </a:lnTo>
                    <a:lnTo>
                      <a:pt x="272" y="532"/>
                    </a:lnTo>
                    <a:lnTo>
                      <a:pt x="266" y="536"/>
                    </a:lnTo>
                    <a:lnTo>
                      <a:pt x="256" y="526"/>
                    </a:lnTo>
                    <a:lnTo>
                      <a:pt x="250" y="516"/>
                    </a:lnTo>
                    <a:lnTo>
                      <a:pt x="244" y="520"/>
                    </a:lnTo>
                    <a:lnTo>
                      <a:pt x="232" y="512"/>
                    </a:lnTo>
                    <a:lnTo>
                      <a:pt x="214" y="510"/>
                    </a:lnTo>
                    <a:lnTo>
                      <a:pt x="218" y="500"/>
                    </a:lnTo>
                    <a:lnTo>
                      <a:pt x="216" y="494"/>
                    </a:lnTo>
                    <a:lnTo>
                      <a:pt x="208" y="494"/>
                    </a:lnTo>
                    <a:lnTo>
                      <a:pt x="208" y="486"/>
                    </a:lnTo>
                    <a:lnTo>
                      <a:pt x="206" y="478"/>
                    </a:lnTo>
                    <a:lnTo>
                      <a:pt x="202" y="472"/>
                    </a:lnTo>
                    <a:lnTo>
                      <a:pt x="196" y="470"/>
                    </a:lnTo>
                    <a:lnTo>
                      <a:pt x="188" y="474"/>
                    </a:lnTo>
                    <a:lnTo>
                      <a:pt x="190" y="466"/>
                    </a:lnTo>
                    <a:lnTo>
                      <a:pt x="196" y="456"/>
                    </a:lnTo>
                    <a:lnTo>
                      <a:pt x="194" y="448"/>
                    </a:lnTo>
                    <a:lnTo>
                      <a:pt x="188" y="452"/>
                    </a:lnTo>
                    <a:lnTo>
                      <a:pt x="180" y="458"/>
                    </a:lnTo>
                    <a:lnTo>
                      <a:pt x="172" y="458"/>
                    </a:lnTo>
                    <a:lnTo>
                      <a:pt x="172" y="446"/>
                    </a:lnTo>
                    <a:lnTo>
                      <a:pt x="174" y="438"/>
                    </a:lnTo>
                    <a:lnTo>
                      <a:pt x="174" y="432"/>
                    </a:lnTo>
                    <a:lnTo>
                      <a:pt x="180" y="420"/>
                    </a:lnTo>
                    <a:lnTo>
                      <a:pt x="178" y="410"/>
                    </a:lnTo>
                    <a:lnTo>
                      <a:pt x="174" y="408"/>
                    </a:lnTo>
                    <a:lnTo>
                      <a:pt x="172" y="400"/>
                    </a:lnTo>
                    <a:lnTo>
                      <a:pt x="158" y="392"/>
                    </a:lnTo>
                    <a:lnTo>
                      <a:pt x="150" y="386"/>
                    </a:lnTo>
                    <a:lnTo>
                      <a:pt x="146" y="384"/>
                    </a:lnTo>
                    <a:lnTo>
                      <a:pt x="136" y="372"/>
                    </a:lnTo>
                    <a:lnTo>
                      <a:pt x="126" y="354"/>
                    </a:lnTo>
                    <a:lnTo>
                      <a:pt x="118" y="346"/>
                    </a:lnTo>
                    <a:lnTo>
                      <a:pt x="100" y="326"/>
                    </a:lnTo>
                    <a:lnTo>
                      <a:pt x="88" y="314"/>
                    </a:lnTo>
                    <a:lnTo>
                      <a:pt x="70" y="322"/>
                    </a:lnTo>
                    <a:lnTo>
                      <a:pt x="68" y="328"/>
                    </a:lnTo>
                    <a:lnTo>
                      <a:pt x="58" y="330"/>
                    </a:lnTo>
                    <a:lnTo>
                      <a:pt x="46" y="320"/>
                    </a:lnTo>
                    <a:lnTo>
                      <a:pt x="34" y="310"/>
                    </a:lnTo>
                    <a:lnTo>
                      <a:pt x="26" y="300"/>
                    </a:lnTo>
                    <a:lnTo>
                      <a:pt x="10" y="306"/>
                    </a:lnTo>
                    <a:lnTo>
                      <a:pt x="0" y="302"/>
                    </a:lnTo>
                    <a:lnTo>
                      <a:pt x="0" y="62"/>
                    </a:lnTo>
                    <a:lnTo>
                      <a:pt x="18" y="64"/>
                    </a:lnTo>
                    <a:lnTo>
                      <a:pt x="48" y="76"/>
                    </a:lnTo>
                    <a:lnTo>
                      <a:pt x="84" y="86"/>
                    </a:lnTo>
                    <a:lnTo>
                      <a:pt x="82" y="72"/>
                    </a:lnTo>
                    <a:lnTo>
                      <a:pt x="100" y="62"/>
                    </a:lnTo>
                    <a:lnTo>
                      <a:pt x="110" y="68"/>
                    </a:lnTo>
                    <a:lnTo>
                      <a:pt x="116" y="72"/>
                    </a:lnTo>
                    <a:lnTo>
                      <a:pt x="138" y="60"/>
                    </a:lnTo>
                    <a:lnTo>
                      <a:pt x="162" y="48"/>
                    </a:lnTo>
                    <a:lnTo>
                      <a:pt x="178" y="48"/>
                    </a:lnTo>
                    <a:lnTo>
                      <a:pt x="180" y="56"/>
                    </a:lnTo>
                    <a:lnTo>
                      <a:pt x="192" y="58"/>
                    </a:lnTo>
                    <a:lnTo>
                      <a:pt x="208" y="38"/>
                    </a:lnTo>
                    <a:lnTo>
                      <a:pt x="218" y="46"/>
                    </a:lnTo>
                    <a:lnTo>
                      <a:pt x="230" y="64"/>
                    </a:lnTo>
                    <a:lnTo>
                      <a:pt x="244" y="66"/>
                    </a:lnTo>
                    <a:lnTo>
                      <a:pt x="256" y="50"/>
                    </a:lnTo>
                    <a:lnTo>
                      <a:pt x="262" y="52"/>
                    </a:lnTo>
                    <a:lnTo>
                      <a:pt x="270" y="70"/>
                    </a:lnTo>
                    <a:lnTo>
                      <a:pt x="282" y="62"/>
                    </a:lnTo>
                    <a:lnTo>
                      <a:pt x="302" y="56"/>
                    </a:lnTo>
                    <a:lnTo>
                      <a:pt x="328" y="66"/>
                    </a:lnTo>
                    <a:lnTo>
                      <a:pt x="352" y="72"/>
                    </a:lnTo>
                    <a:lnTo>
                      <a:pt x="382" y="82"/>
                    </a:lnTo>
                    <a:lnTo>
                      <a:pt x="404" y="84"/>
                    </a:lnTo>
                    <a:lnTo>
                      <a:pt x="422" y="92"/>
                    </a:lnTo>
                    <a:lnTo>
                      <a:pt x="424" y="100"/>
                    </a:lnTo>
                    <a:lnTo>
                      <a:pt x="412" y="102"/>
                    </a:lnTo>
                    <a:lnTo>
                      <a:pt x="410" y="110"/>
                    </a:lnTo>
                    <a:lnTo>
                      <a:pt x="426" y="118"/>
                    </a:lnTo>
                    <a:lnTo>
                      <a:pt x="456" y="116"/>
                    </a:lnTo>
                    <a:lnTo>
                      <a:pt x="478" y="114"/>
                    </a:lnTo>
                    <a:lnTo>
                      <a:pt x="486" y="110"/>
                    </a:lnTo>
                    <a:lnTo>
                      <a:pt x="504" y="120"/>
                    </a:lnTo>
                    <a:lnTo>
                      <a:pt x="520" y="130"/>
                    </a:lnTo>
                    <a:lnTo>
                      <a:pt x="528" y="142"/>
                    </a:lnTo>
                    <a:lnTo>
                      <a:pt x="534" y="138"/>
                    </a:lnTo>
                    <a:lnTo>
                      <a:pt x="530" y="120"/>
                    </a:lnTo>
                    <a:lnTo>
                      <a:pt x="526" y="110"/>
                    </a:lnTo>
                    <a:lnTo>
                      <a:pt x="536" y="104"/>
                    </a:lnTo>
                    <a:lnTo>
                      <a:pt x="560" y="94"/>
                    </a:lnTo>
                    <a:lnTo>
                      <a:pt x="578" y="104"/>
                    </a:lnTo>
                    <a:lnTo>
                      <a:pt x="600" y="112"/>
                    </a:lnTo>
                    <a:lnTo>
                      <a:pt x="622" y="116"/>
                    </a:lnTo>
                    <a:lnTo>
                      <a:pt x="646" y="116"/>
                    </a:lnTo>
                    <a:lnTo>
                      <a:pt x="668" y="116"/>
                    </a:lnTo>
                    <a:lnTo>
                      <a:pt x="688" y="118"/>
                    </a:lnTo>
                    <a:lnTo>
                      <a:pt x="694" y="112"/>
                    </a:lnTo>
                    <a:lnTo>
                      <a:pt x="688" y="108"/>
                    </a:lnTo>
                    <a:lnTo>
                      <a:pt x="676" y="106"/>
                    </a:lnTo>
                    <a:lnTo>
                      <a:pt x="678" y="98"/>
                    </a:lnTo>
                    <a:lnTo>
                      <a:pt x="684" y="96"/>
                    </a:lnTo>
                    <a:lnTo>
                      <a:pt x="696" y="100"/>
                    </a:lnTo>
                    <a:lnTo>
                      <a:pt x="708" y="112"/>
                    </a:lnTo>
                    <a:lnTo>
                      <a:pt x="704" y="116"/>
                    </a:lnTo>
                    <a:lnTo>
                      <a:pt x="710" y="126"/>
                    </a:lnTo>
                    <a:lnTo>
                      <a:pt x="716" y="134"/>
                    </a:lnTo>
                    <a:lnTo>
                      <a:pt x="724" y="134"/>
                    </a:lnTo>
                    <a:lnTo>
                      <a:pt x="724" y="120"/>
                    </a:lnTo>
                    <a:lnTo>
                      <a:pt x="722" y="108"/>
                    </a:lnTo>
                    <a:lnTo>
                      <a:pt x="742" y="102"/>
                    </a:lnTo>
                    <a:lnTo>
                      <a:pt x="752" y="90"/>
                    </a:lnTo>
                    <a:lnTo>
                      <a:pt x="750" y="78"/>
                    </a:lnTo>
                    <a:lnTo>
                      <a:pt x="740" y="64"/>
                    </a:lnTo>
                    <a:lnTo>
                      <a:pt x="722" y="60"/>
                    </a:lnTo>
                    <a:lnTo>
                      <a:pt x="708" y="52"/>
                    </a:lnTo>
                    <a:lnTo>
                      <a:pt x="704" y="44"/>
                    </a:lnTo>
                    <a:lnTo>
                      <a:pt x="712" y="32"/>
                    </a:lnTo>
                    <a:lnTo>
                      <a:pt x="704" y="26"/>
                    </a:lnTo>
                    <a:lnTo>
                      <a:pt x="708" y="12"/>
                    </a:lnTo>
                    <a:lnTo>
                      <a:pt x="718" y="12"/>
                    </a:lnTo>
                    <a:lnTo>
                      <a:pt x="722" y="4"/>
                    </a:lnTo>
                    <a:lnTo>
                      <a:pt x="732" y="0"/>
                    </a:lnTo>
                    <a:lnTo>
                      <a:pt x="750" y="4"/>
                    </a:lnTo>
                    <a:lnTo>
                      <a:pt x="762" y="20"/>
                    </a:lnTo>
                    <a:lnTo>
                      <a:pt x="764" y="26"/>
                    </a:lnTo>
                    <a:lnTo>
                      <a:pt x="774" y="40"/>
                    </a:lnTo>
                    <a:lnTo>
                      <a:pt x="776" y="48"/>
                    </a:lnTo>
                    <a:lnTo>
                      <a:pt x="770" y="54"/>
                    </a:lnTo>
                    <a:lnTo>
                      <a:pt x="774" y="64"/>
                    </a:lnTo>
                    <a:lnTo>
                      <a:pt x="786" y="62"/>
                    </a:lnTo>
                    <a:lnTo>
                      <a:pt x="794" y="64"/>
                    </a:lnTo>
                    <a:lnTo>
                      <a:pt x="796" y="80"/>
                    </a:lnTo>
                    <a:lnTo>
                      <a:pt x="802" y="94"/>
                    </a:lnTo>
                    <a:lnTo>
                      <a:pt x="812" y="98"/>
                    </a:lnTo>
                    <a:lnTo>
                      <a:pt x="820" y="92"/>
                    </a:lnTo>
                    <a:lnTo>
                      <a:pt x="814" y="82"/>
                    </a:lnTo>
                    <a:lnTo>
                      <a:pt x="820" y="74"/>
                    </a:lnTo>
                    <a:lnTo>
                      <a:pt x="832" y="78"/>
                    </a:lnTo>
                    <a:lnTo>
                      <a:pt x="842" y="90"/>
                    </a:lnTo>
                    <a:lnTo>
                      <a:pt x="836" y="100"/>
                    </a:lnTo>
                    <a:lnTo>
                      <a:pt x="834" y="112"/>
                    </a:lnTo>
                    <a:lnTo>
                      <a:pt x="844" y="120"/>
                    </a:lnTo>
                    <a:lnTo>
                      <a:pt x="858" y="126"/>
                    </a:lnTo>
                    <a:lnTo>
                      <a:pt x="866" y="120"/>
                    </a:lnTo>
                    <a:lnTo>
                      <a:pt x="874" y="106"/>
                    </a:lnTo>
                    <a:lnTo>
                      <a:pt x="876" y="90"/>
                    </a:lnTo>
                    <a:lnTo>
                      <a:pt x="888" y="82"/>
                    </a:lnTo>
                    <a:lnTo>
                      <a:pt x="886" y="74"/>
                    </a:lnTo>
                    <a:lnTo>
                      <a:pt x="880" y="62"/>
                    </a:lnTo>
                    <a:lnTo>
                      <a:pt x="882" y="56"/>
                    </a:lnTo>
                    <a:lnTo>
                      <a:pt x="900" y="58"/>
                    </a:lnTo>
                    <a:lnTo>
                      <a:pt x="922" y="66"/>
                    </a:lnTo>
                    <a:lnTo>
                      <a:pt x="936" y="76"/>
                    </a:lnTo>
                    <a:lnTo>
                      <a:pt x="946" y="90"/>
                    </a:lnTo>
                    <a:lnTo>
                      <a:pt x="940" y="94"/>
                    </a:lnTo>
                    <a:lnTo>
                      <a:pt x="932" y="96"/>
                    </a:lnTo>
                    <a:lnTo>
                      <a:pt x="934" y="106"/>
                    </a:lnTo>
                    <a:lnTo>
                      <a:pt x="940" y="114"/>
                    </a:lnTo>
                    <a:lnTo>
                      <a:pt x="946" y="126"/>
                    </a:lnTo>
                    <a:lnTo>
                      <a:pt x="938" y="136"/>
                    </a:lnTo>
                    <a:lnTo>
                      <a:pt x="926" y="146"/>
                    </a:lnTo>
                    <a:lnTo>
                      <a:pt x="916" y="152"/>
                    </a:lnTo>
                    <a:lnTo>
                      <a:pt x="902" y="144"/>
                    </a:lnTo>
                    <a:lnTo>
                      <a:pt x="898" y="152"/>
                    </a:lnTo>
                    <a:lnTo>
                      <a:pt x="890" y="156"/>
                    </a:lnTo>
                    <a:lnTo>
                      <a:pt x="878" y="144"/>
                    </a:lnTo>
                    <a:lnTo>
                      <a:pt x="868" y="144"/>
                    </a:lnTo>
                    <a:lnTo>
                      <a:pt x="864" y="150"/>
                    </a:lnTo>
                    <a:lnTo>
                      <a:pt x="870" y="156"/>
                    </a:lnTo>
                    <a:lnTo>
                      <a:pt x="864" y="166"/>
                    </a:lnTo>
                    <a:lnTo>
                      <a:pt x="856" y="174"/>
                    </a:lnTo>
                    <a:lnTo>
                      <a:pt x="846" y="176"/>
                    </a:lnTo>
                    <a:lnTo>
                      <a:pt x="834" y="174"/>
                    </a:lnTo>
                    <a:lnTo>
                      <a:pt x="822" y="166"/>
                    </a:lnTo>
                    <a:lnTo>
                      <a:pt x="812" y="164"/>
                    </a:lnTo>
                    <a:lnTo>
                      <a:pt x="816" y="172"/>
                    </a:lnTo>
                    <a:lnTo>
                      <a:pt x="822" y="178"/>
                    </a:lnTo>
                    <a:lnTo>
                      <a:pt x="834" y="180"/>
                    </a:lnTo>
                    <a:lnTo>
                      <a:pt x="842" y="182"/>
                    </a:lnTo>
                    <a:lnTo>
                      <a:pt x="854" y="182"/>
                    </a:lnTo>
                    <a:lnTo>
                      <a:pt x="848" y="192"/>
                    </a:lnTo>
                    <a:lnTo>
                      <a:pt x="840" y="204"/>
                    </a:lnTo>
                    <a:lnTo>
                      <a:pt x="830" y="210"/>
                    </a:lnTo>
                    <a:lnTo>
                      <a:pt x="820" y="212"/>
                    </a:lnTo>
                    <a:lnTo>
                      <a:pt x="812" y="212"/>
                    </a:lnTo>
                    <a:lnTo>
                      <a:pt x="804" y="208"/>
                    </a:lnTo>
                    <a:lnTo>
                      <a:pt x="804" y="218"/>
                    </a:lnTo>
                    <a:lnTo>
                      <a:pt x="784" y="220"/>
                    </a:lnTo>
                    <a:lnTo>
                      <a:pt x="772" y="216"/>
                    </a:lnTo>
                    <a:lnTo>
                      <a:pt x="778" y="222"/>
                    </a:lnTo>
                    <a:lnTo>
                      <a:pt x="794" y="228"/>
                    </a:lnTo>
                    <a:lnTo>
                      <a:pt x="796" y="238"/>
                    </a:lnTo>
                    <a:lnTo>
                      <a:pt x="778" y="242"/>
                    </a:lnTo>
                    <a:lnTo>
                      <a:pt x="758" y="260"/>
                    </a:lnTo>
                    <a:lnTo>
                      <a:pt x="740" y="290"/>
                    </a:lnTo>
                    <a:lnTo>
                      <a:pt x="734" y="332"/>
                    </a:lnTo>
                    <a:lnTo>
                      <a:pt x="736" y="336"/>
                    </a:lnTo>
                    <a:lnTo>
                      <a:pt x="738" y="342"/>
                    </a:lnTo>
                    <a:lnTo>
                      <a:pt x="748" y="342"/>
                    </a:lnTo>
                    <a:lnTo>
                      <a:pt x="756" y="344"/>
                    </a:lnTo>
                    <a:lnTo>
                      <a:pt x="760" y="352"/>
                    </a:lnTo>
                    <a:lnTo>
                      <a:pt x="768" y="378"/>
                    </a:lnTo>
                    <a:lnTo>
                      <a:pt x="782" y="374"/>
                    </a:lnTo>
                    <a:lnTo>
                      <a:pt x="800" y="374"/>
                    </a:lnTo>
                    <a:lnTo>
                      <a:pt x="814" y="380"/>
                    </a:lnTo>
                    <a:lnTo>
                      <a:pt x="830" y="382"/>
                    </a:lnTo>
                    <a:lnTo>
                      <a:pt x="846" y="398"/>
                    </a:lnTo>
                    <a:lnTo>
                      <a:pt x="864" y="408"/>
                    </a:lnTo>
                    <a:lnTo>
                      <a:pt x="886" y="416"/>
                    </a:lnTo>
                    <a:lnTo>
                      <a:pt x="896" y="416"/>
                    </a:lnTo>
                    <a:lnTo>
                      <a:pt x="904" y="418"/>
                    </a:lnTo>
                    <a:lnTo>
                      <a:pt x="916" y="420"/>
                    </a:lnTo>
                    <a:lnTo>
                      <a:pt x="928" y="420"/>
                    </a:lnTo>
                    <a:lnTo>
                      <a:pt x="932" y="442"/>
                    </a:lnTo>
                    <a:lnTo>
                      <a:pt x="932" y="456"/>
                    </a:lnTo>
                    <a:lnTo>
                      <a:pt x="932" y="462"/>
                    </a:lnTo>
                    <a:lnTo>
                      <a:pt x="932" y="470"/>
                    </a:lnTo>
                    <a:lnTo>
                      <a:pt x="944" y="484"/>
                    </a:lnTo>
                    <a:lnTo>
                      <a:pt x="956" y="498"/>
                    </a:lnTo>
                    <a:lnTo>
                      <a:pt x="962" y="502"/>
                    </a:lnTo>
                    <a:lnTo>
                      <a:pt x="970" y="506"/>
                    </a:lnTo>
                    <a:lnTo>
                      <a:pt x="984" y="498"/>
                    </a:lnTo>
                    <a:lnTo>
                      <a:pt x="988" y="490"/>
                    </a:lnTo>
                    <a:lnTo>
                      <a:pt x="990" y="482"/>
                    </a:lnTo>
                    <a:lnTo>
                      <a:pt x="984" y="462"/>
                    </a:lnTo>
                    <a:lnTo>
                      <a:pt x="980" y="448"/>
                    </a:lnTo>
                    <a:lnTo>
                      <a:pt x="972" y="428"/>
                    </a:lnTo>
                    <a:lnTo>
                      <a:pt x="980" y="424"/>
                    </a:lnTo>
                    <a:lnTo>
                      <a:pt x="1002" y="418"/>
                    </a:lnTo>
                    <a:lnTo>
                      <a:pt x="1012" y="406"/>
                    </a:lnTo>
                    <a:lnTo>
                      <a:pt x="1022" y="394"/>
                    </a:lnTo>
                    <a:lnTo>
                      <a:pt x="1020" y="372"/>
                    </a:lnTo>
                    <a:lnTo>
                      <a:pt x="1010" y="354"/>
                    </a:lnTo>
                    <a:lnTo>
                      <a:pt x="998" y="346"/>
                    </a:lnTo>
                    <a:lnTo>
                      <a:pt x="988" y="340"/>
                    </a:lnTo>
                    <a:lnTo>
                      <a:pt x="990" y="334"/>
                    </a:lnTo>
                    <a:lnTo>
                      <a:pt x="996" y="328"/>
                    </a:lnTo>
                    <a:lnTo>
                      <a:pt x="1006" y="316"/>
                    </a:lnTo>
                    <a:lnTo>
                      <a:pt x="1004" y="304"/>
                    </a:lnTo>
                    <a:lnTo>
                      <a:pt x="1002" y="292"/>
                    </a:lnTo>
                    <a:lnTo>
                      <a:pt x="1006" y="274"/>
                    </a:lnTo>
                    <a:lnTo>
                      <a:pt x="996" y="264"/>
                    </a:lnTo>
                    <a:lnTo>
                      <a:pt x="1000" y="250"/>
                    </a:lnTo>
                    <a:lnTo>
                      <a:pt x="1018" y="250"/>
                    </a:lnTo>
                    <a:lnTo>
                      <a:pt x="1034" y="256"/>
                    </a:lnTo>
                    <a:lnTo>
                      <a:pt x="1044" y="258"/>
                    </a:lnTo>
                    <a:lnTo>
                      <a:pt x="1058" y="256"/>
                    </a:lnTo>
                    <a:lnTo>
                      <a:pt x="1064" y="248"/>
                    </a:lnTo>
                    <a:lnTo>
                      <a:pt x="1076" y="256"/>
                    </a:lnTo>
                    <a:lnTo>
                      <a:pt x="1090" y="266"/>
                    </a:lnTo>
                    <a:lnTo>
                      <a:pt x="1098" y="278"/>
                    </a:lnTo>
                    <a:lnTo>
                      <a:pt x="1112" y="286"/>
                    </a:lnTo>
                    <a:lnTo>
                      <a:pt x="1134" y="290"/>
                    </a:lnTo>
                    <a:lnTo>
                      <a:pt x="1130" y="300"/>
                    </a:lnTo>
                    <a:lnTo>
                      <a:pt x="1130" y="314"/>
                    </a:lnTo>
                    <a:lnTo>
                      <a:pt x="1136" y="328"/>
                    </a:lnTo>
                    <a:lnTo>
                      <a:pt x="1136" y="336"/>
                    </a:lnTo>
                    <a:lnTo>
                      <a:pt x="1148" y="338"/>
                    </a:lnTo>
                    <a:lnTo>
                      <a:pt x="1156" y="346"/>
                    </a:lnTo>
                    <a:lnTo>
                      <a:pt x="1168" y="352"/>
                    </a:lnTo>
                    <a:lnTo>
                      <a:pt x="1182" y="340"/>
                    </a:lnTo>
                    <a:lnTo>
                      <a:pt x="1196" y="328"/>
                    </a:lnTo>
                    <a:lnTo>
                      <a:pt x="1196" y="316"/>
                    </a:lnTo>
                    <a:lnTo>
                      <a:pt x="1204" y="306"/>
                    </a:lnTo>
                    <a:lnTo>
                      <a:pt x="1210" y="300"/>
                    </a:lnTo>
                    <a:lnTo>
                      <a:pt x="1218" y="312"/>
                    </a:lnTo>
                    <a:lnTo>
                      <a:pt x="1228" y="328"/>
                    </a:lnTo>
                    <a:lnTo>
                      <a:pt x="1242" y="346"/>
                    </a:lnTo>
                    <a:lnTo>
                      <a:pt x="1244" y="354"/>
                    </a:lnTo>
                    <a:lnTo>
                      <a:pt x="1254" y="360"/>
                    </a:lnTo>
                    <a:lnTo>
                      <a:pt x="1256" y="372"/>
                    </a:lnTo>
                    <a:lnTo>
                      <a:pt x="1260" y="384"/>
                    </a:lnTo>
                    <a:lnTo>
                      <a:pt x="1254" y="390"/>
                    </a:lnTo>
                    <a:lnTo>
                      <a:pt x="1256" y="398"/>
                    </a:lnTo>
                    <a:lnTo>
                      <a:pt x="1272" y="408"/>
                    </a:lnTo>
                    <a:lnTo>
                      <a:pt x="1274" y="412"/>
                    </a:lnTo>
                    <a:lnTo>
                      <a:pt x="1274" y="418"/>
                    </a:lnTo>
                    <a:lnTo>
                      <a:pt x="1284" y="422"/>
                    </a:lnTo>
                    <a:lnTo>
                      <a:pt x="1298" y="426"/>
                    </a:lnTo>
                    <a:lnTo>
                      <a:pt x="1310" y="430"/>
                    </a:lnTo>
                    <a:lnTo>
                      <a:pt x="1318" y="430"/>
                    </a:lnTo>
                    <a:lnTo>
                      <a:pt x="1314" y="438"/>
                    </a:lnTo>
                    <a:lnTo>
                      <a:pt x="1300" y="444"/>
                    </a:lnTo>
                    <a:lnTo>
                      <a:pt x="1292" y="448"/>
                    </a:lnTo>
                    <a:lnTo>
                      <a:pt x="1280" y="454"/>
                    </a:lnTo>
                    <a:lnTo>
                      <a:pt x="1282" y="456"/>
                    </a:lnTo>
                    <a:lnTo>
                      <a:pt x="1282" y="458"/>
                    </a:lnTo>
                    <a:lnTo>
                      <a:pt x="1284" y="458"/>
                    </a:lnTo>
                    <a:lnTo>
                      <a:pt x="1300" y="450"/>
                    </a:lnTo>
                    <a:lnTo>
                      <a:pt x="1314" y="444"/>
                    </a:lnTo>
                    <a:lnTo>
                      <a:pt x="1324" y="442"/>
                    </a:lnTo>
                    <a:lnTo>
                      <a:pt x="1328" y="452"/>
                    </a:lnTo>
                    <a:lnTo>
                      <a:pt x="1330" y="452"/>
                    </a:lnTo>
                    <a:lnTo>
                      <a:pt x="1336" y="452"/>
                    </a:lnTo>
                    <a:lnTo>
                      <a:pt x="1348" y="458"/>
                    </a:lnTo>
                    <a:lnTo>
                      <a:pt x="1350" y="474"/>
                    </a:lnTo>
                    <a:lnTo>
                      <a:pt x="1348" y="488"/>
                    </a:lnTo>
                    <a:lnTo>
                      <a:pt x="1340" y="496"/>
                    </a:lnTo>
                    <a:lnTo>
                      <a:pt x="1330" y="502"/>
                    </a:lnTo>
                    <a:lnTo>
                      <a:pt x="1310" y="502"/>
                    </a:lnTo>
                    <a:lnTo>
                      <a:pt x="1302" y="512"/>
                    </a:lnTo>
                    <a:lnTo>
                      <a:pt x="1286" y="524"/>
                    </a:lnTo>
                    <a:lnTo>
                      <a:pt x="1264" y="528"/>
                    </a:lnTo>
                    <a:lnTo>
                      <a:pt x="1238" y="524"/>
                    </a:lnTo>
                    <a:lnTo>
                      <a:pt x="1218" y="524"/>
                    </a:lnTo>
                    <a:lnTo>
                      <a:pt x="1190" y="526"/>
                    </a:lnTo>
                    <a:lnTo>
                      <a:pt x="1174" y="532"/>
                    </a:lnTo>
                    <a:lnTo>
                      <a:pt x="1166" y="544"/>
                    </a:lnTo>
                    <a:lnTo>
                      <a:pt x="1152" y="548"/>
                    </a:lnTo>
                    <a:lnTo>
                      <a:pt x="1138" y="560"/>
                    </a:lnTo>
                    <a:lnTo>
                      <a:pt x="1128" y="570"/>
                    </a:lnTo>
                    <a:lnTo>
                      <a:pt x="1114" y="586"/>
                    </a:lnTo>
                    <a:lnTo>
                      <a:pt x="1112" y="590"/>
                    </a:lnTo>
                    <a:lnTo>
                      <a:pt x="1110" y="592"/>
                    </a:lnTo>
                    <a:lnTo>
                      <a:pt x="1110" y="594"/>
                    </a:lnTo>
                    <a:lnTo>
                      <a:pt x="1116" y="590"/>
                    </a:lnTo>
                    <a:lnTo>
                      <a:pt x="1120" y="588"/>
                    </a:lnTo>
                    <a:lnTo>
                      <a:pt x="1134" y="572"/>
                    </a:lnTo>
                    <a:lnTo>
                      <a:pt x="1150" y="562"/>
                    </a:lnTo>
                    <a:lnTo>
                      <a:pt x="1168" y="554"/>
                    </a:lnTo>
                    <a:lnTo>
                      <a:pt x="1174" y="550"/>
                    </a:lnTo>
                    <a:lnTo>
                      <a:pt x="1184" y="546"/>
                    </a:lnTo>
                    <a:lnTo>
                      <a:pt x="1202" y="548"/>
                    </a:lnTo>
                    <a:lnTo>
                      <a:pt x="1214" y="552"/>
                    </a:lnTo>
                    <a:lnTo>
                      <a:pt x="1218" y="562"/>
                    </a:lnTo>
                    <a:close/>
                  </a:path>
                </a:pathLst>
              </a:custGeom>
              <a:solidFill>
                <a:schemeClr val="accent1"/>
              </a:solidFill>
              <a:ln w="7938">
                <a:solidFill>
                  <a:schemeClr val="bg1"/>
                </a:solidFill>
                <a:prstDash val="solid"/>
                <a:round/>
                <a:headEnd/>
                <a:tailEnd/>
              </a:ln>
            </p:spPr>
            <p:txBody>
              <a:bodyPr/>
              <a:lstStyle/>
              <a:p>
                <a:endParaRPr lang="en-US">
                  <a:solidFill>
                    <a:srgbClr val="0F245F"/>
                  </a:solidFill>
                </a:endParaRPr>
              </a:p>
            </p:txBody>
          </p:sp>
          <p:sp>
            <p:nvSpPr>
              <p:cNvPr id="367" name="Freeform 17"/>
              <p:cNvSpPr>
                <a:spLocks noChangeAspect="1"/>
              </p:cNvSpPr>
              <p:nvPr/>
            </p:nvSpPr>
            <p:spPr bwMode="auto">
              <a:xfrm>
                <a:off x="1004" y="1111"/>
                <a:ext cx="38" cy="28"/>
              </a:xfrm>
              <a:custGeom>
                <a:avLst/>
                <a:gdLst/>
                <a:ahLst/>
                <a:cxnLst>
                  <a:cxn ang="0">
                    <a:pos x="6" y="0"/>
                  </a:cxn>
                  <a:cxn ang="0">
                    <a:pos x="22" y="0"/>
                  </a:cxn>
                  <a:cxn ang="0">
                    <a:pos x="36" y="0"/>
                  </a:cxn>
                  <a:cxn ang="0">
                    <a:pos x="38" y="8"/>
                  </a:cxn>
                  <a:cxn ang="0">
                    <a:pos x="34" y="20"/>
                  </a:cxn>
                  <a:cxn ang="0">
                    <a:pos x="28" y="28"/>
                  </a:cxn>
                  <a:cxn ang="0">
                    <a:pos x="22" y="24"/>
                  </a:cxn>
                  <a:cxn ang="0">
                    <a:pos x="14" y="14"/>
                  </a:cxn>
                  <a:cxn ang="0">
                    <a:pos x="6" y="10"/>
                  </a:cxn>
                  <a:cxn ang="0">
                    <a:pos x="0" y="4"/>
                  </a:cxn>
                  <a:cxn ang="0">
                    <a:pos x="6" y="0"/>
                  </a:cxn>
                </a:cxnLst>
                <a:rect l="0" t="0" r="r" b="b"/>
                <a:pathLst>
                  <a:path w="38" h="28">
                    <a:moveTo>
                      <a:pt x="6" y="0"/>
                    </a:moveTo>
                    <a:lnTo>
                      <a:pt x="22" y="0"/>
                    </a:lnTo>
                    <a:lnTo>
                      <a:pt x="36" y="0"/>
                    </a:lnTo>
                    <a:lnTo>
                      <a:pt x="38" y="8"/>
                    </a:lnTo>
                    <a:lnTo>
                      <a:pt x="34" y="20"/>
                    </a:lnTo>
                    <a:lnTo>
                      <a:pt x="28" y="28"/>
                    </a:lnTo>
                    <a:lnTo>
                      <a:pt x="22" y="24"/>
                    </a:lnTo>
                    <a:lnTo>
                      <a:pt x="14" y="14"/>
                    </a:lnTo>
                    <a:lnTo>
                      <a:pt x="6" y="10"/>
                    </a:lnTo>
                    <a:lnTo>
                      <a:pt x="0" y="4"/>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8" name="Freeform 18"/>
              <p:cNvSpPr>
                <a:spLocks noChangeAspect="1"/>
              </p:cNvSpPr>
              <p:nvPr/>
            </p:nvSpPr>
            <p:spPr bwMode="auto">
              <a:xfrm>
                <a:off x="754" y="987"/>
                <a:ext cx="112" cy="58"/>
              </a:xfrm>
              <a:custGeom>
                <a:avLst/>
                <a:gdLst/>
                <a:ahLst/>
                <a:cxnLst>
                  <a:cxn ang="0">
                    <a:pos x="0" y="50"/>
                  </a:cxn>
                  <a:cxn ang="0">
                    <a:pos x="4" y="40"/>
                  </a:cxn>
                  <a:cxn ang="0">
                    <a:pos x="16" y="38"/>
                  </a:cxn>
                  <a:cxn ang="0">
                    <a:pos x="26" y="32"/>
                  </a:cxn>
                  <a:cxn ang="0">
                    <a:pos x="36" y="26"/>
                  </a:cxn>
                  <a:cxn ang="0">
                    <a:pos x="50" y="18"/>
                  </a:cxn>
                  <a:cxn ang="0">
                    <a:pos x="58" y="10"/>
                  </a:cxn>
                  <a:cxn ang="0">
                    <a:pos x="76" y="8"/>
                  </a:cxn>
                  <a:cxn ang="0">
                    <a:pos x="86" y="8"/>
                  </a:cxn>
                  <a:cxn ang="0">
                    <a:pos x="92" y="12"/>
                  </a:cxn>
                  <a:cxn ang="0">
                    <a:pos x="96" y="0"/>
                  </a:cxn>
                  <a:cxn ang="0">
                    <a:pos x="106" y="4"/>
                  </a:cxn>
                  <a:cxn ang="0">
                    <a:pos x="112" y="8"/>
                  </a:cxn>
                  <a:cxn ang="0">
                    <a:pos x="108" y="14"/>
                  </a:cxn>
                  <a:cxn ang="0">
                    <a:pos x="100" y="16"/>
                  </a:cxn>
                  <a:cxn ang="0">
                    <a:pos x="106" y="24"/>
                  </a:cxn>
                  <a:cxn ang="0">
                    <a:pos x="104" y="30"/>
                  </a:cxn>
                  <a:cxn ang="0">
                    <a:pos x="96" y="32"/>
                  </a:cxn>
                  <a:cxn ang="0">
                    <a:pos x="90" y="38"/>
                  </a:cxn>
                  <a:cxn ang="0">
                    <a:pos x="84" y="44"/>
                  </a:cxn>
                  <a:cxn ang="0">
                    <a:pos x="74" y="42"/>
                  </a:cxn>
                  <a:cxn ang="0">
                    <a:pos x="76" y="32"/>
                  </a:cxn>
                  <a:cxn ang="0">
                    <a:pos x="72" y="28"/>
                  </a:cxn>
                  <a:cxn ang="0">
                    <a:pos x="66" y="30"/>
                  </a:cxn>
                  <a:cxn ang="0">
                    <a:pos x="64" y="34"/>
                  </a:cxn>
                  <a:cxn ang="0">
                    <a:pos x="64" y="40"/>
                  </a:cxn>
                  <a:cxn ang="0">
                    <a:pos x="60" y="48"/>
                  </a:cxn>
                  <a:cxn ang="0">
                    <a:pos x="54" y="50"/>
                  </a:cxn>
                  <a:cxn ang="0">
                    <a:pos x="48" y="48"/>
                  </a:cxn>
                  <a:cxn ang="0">
                    <a:pos x="48" y="58"/>
                  </a:cxn>
                  <a:cxn ang="0">
                    <a:pos x="34" y="58"/>
                  </a:cxn>
                  <a:cxn ang="0">
                    <a:pos x="32" y="50"/>
                  </a:cxn>
                  <a:cxn ang="0">
                    <a:pos x="24" y="50"/>
                  </a:cxn>
                  <a:cxn ang="0">
                    <a:pos x="24" y="54"/>
                  </a:cxn>
                  <a:cxn ang="0">
                    <a:pos x="8" y="54"/>
                  </a:cxn>
                  <a:cxn ang="0">
                    <a:pos x="0" y="50"/>
                  </a:cxn>
                </a:cxnLst>
                <a:rect l="0" t="0" r="r" b="b"/>
                <a:pathLst>
                  <a:path w="112" h="58">
                    <a:moveTo>
                      <a:pt x="0" y="50"/>
                    </a:moveTo>
                    <a:lnTo>
                      <a:pt x="4" y="40"/>
                    </a:lnTo>
                    <a:lnTo>
                      <a:pt x="16" y="38"/>
                    </a:lnTo>
                    <a:lnTo>
                      <a:pt x="26" y="32"/>
                    </a:lnTo>
                    <a:lnTo>
                      <a:pt x="36" y="26"/>
                    </a:lnTo>
                    <a:lnTo>
                      <a:pt x="50" y="18"/>
                    </a:lnTo>
                    <a:lnTo>
                      <a:pt x="58" y="10"/>
                    </a:lnTo>
                    <a:lnTo>
                      <a:pt x="76" y="8"/>
                    </a:lnTo>
                    <a:lnTo>
                      <a:pt x="86" y="8"/>
                    </a:lnTo>
                    <a:lnTo>
                      <a:pt x="92" y="12"/>
                    </a:lnTo>
                    <a:lnTo>
                      <a:pt x="96" y="0"/>
                    </a:lnTo>
                    <a:lnTo>
                      <a:pt x="106" y="4"/>
                    </a:lnTo>
                    <a:lnTo>
                      <a:pt x="112" y="8"/>
                    </a:lnTo>
                    <a:lnTo>
                      <a:pt x="108" y="14"/>
                    </a:lnTo>
                    <a:lnTo>
                      <a:pt x="100" y="16"/>
                    </a:lnTo>
                    <a:lnTo>
                      <a:pt x="106" y="24"/>
                    </a:lnTo>
                    <a:lnTo>
                      <a:pt x="104" y="30"/>
                    </a:lnTo>
                    <a:lnTo>
                      <a:pt x="96" y="32"/>
                    </a:lnTo>
                    <a:lnTo>
                      <a:pt x="90" y="38"/>
                    </a:lnTo>
                    <a:lnTo>
                      <a:pt x="84" y="44"/>
                    </a:lnTo>
                    <a:lnTo>
                      <a:pt x="74" y="42"/>
                    </a:lnTo>
                    <a:lnTo>
                      <a:pt x="76" y="32"/>
                    </a:lnTo>
                    <a:lnTo>
                      <a:pt x="72" y="28"/>
                    </a:lnTo>
                    <a:lnTo>
                      <a:pt x="66" y="30"/>
                    </a:lnTo>
                    <a:lnTo>
                      <a:pt x="64" y="34"/>
                    </a:lnTo>
                    <a:lnTo>
                      <a:pt x="64" y="40"/>
                    </a:lnTo>
                    <a:lnTo>
                      <a:pt x="60" y="48"/>
                    </a:lnTo>
                    <a:lnTo>
                      <a:pt x="54" y="50"/>
                    </a:lnTo>
                    <a:lnTo>
                      <a:pt x="48" y="48"/>
                    </a:lnTo>
                    <a:lnTo>
                      <a:pt x="48" y="58"/>
                    </a:lnTo>
                    <a:lnTo>
                      <a:pt x="34" y="58"/>
                    </a:lnTo>
                    <a:lnTo>
                      <a:pt x="32" y="50"/>
                    </a:lnTo>
                    <a:lnTo>
                      <a:pt x="24" y="50"/>
                    </a:lnTo>
                    <a:lnTo>
                      <a:pt x="24" y="54"/>
                    </a:lnTo>
                    <a:lnTo>
                      <a:pt x="8" y="54"/>
                    </a:lnTo>
                    <a:lnTo>
                      <a:pt x="0" y="5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9" name="Freeform 19"/>
              <p:cNvSpPr>
                <a:spLocks noChangeAspect="1"/>
              </p:cNvSpPr>
              <p:nvPr/>
            </p:nvSpPr>
            <p:spPr bwMode="auto">
              <a:xfrm>
                <a:off x="808" y="1037"/>
                <a:ext cx="28" cy="20"/>
              </a:xfrm>
              <a:custGeom>
                <a:avLst/>
                <a:gdLst/>
                <a:ahLst/>
                <a:cxnLst>
                  <a:cxn ang="0">
                    <a:pos x="18" y="0"/>
                  </a:cxn>
                  <a:cxn ang="0">
                    <a:pos x="28" y="2"/>
                  </a:cxn>
                  <a:cxn ang="0">
                    <a:pos x="26" y="8"/>
                  </a:cxn>
                  <a:cxn ang="0">
                    <a:pos x="20" y="18"/>
                  </a:cxn>
                  <a:cxn ang="0">
                    <a:pos x="12" y="20"/>
                  </a:cxn>
                  <a:cxn ang="0">
                    <a:pos x="0" y="16"/>
                  </a:cxn>
                  <a:cxn ang="0">
                    <a:pos x="4" y="8"/>
                  </a:cxn>
                  <a:cxn ang="0">
                    <a:pos x="14" y="2"/>
                  </a:cxn>
                  <a:cxn ang="0">
                    <a:pos x="18" y="0"/>
                  </a:cxn>
                </a:cxnLst>
                <a:rect l="0" t="0" r="r" b="b"/>
                <a:pathLst>
                  <a:path w="28" h="20">
                    <a:moveTo>
                      <a:pt x="18" y="0"/>
                    </a:moveTo>
                    <a:lnTo>
                      <a:pt x="28" y="2"/>
                    </a:lnTo>
                    <a:lnTo>
                      <a:pt x="26" y="8"/>
                    </a:lnTo>
                    <a:lnTo>
                      <a:pt x="20" y="18"/>
                    </a:lnTo>
                    <a:lnTo>
                      <a:pt x="12" y="20"/>
                    </a:lnTo>
                    <a:lnTo>
                      <a:pt x="0" y="16"/>
                    </a:lnTo>
                    <a:lnTo>
                      <a:pt x="4" y="8"/>
                    </a:lnTo>
                    <a:lnTo>
                      <a:pt x="14" y="2"/>
                    </a:lnTo>
                    <a:lnTo>
                      <a:pt x="1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0" name="Freeform 20"/>
              <p:cNvSpPr>
                <a:spLocks noChangeAspect="1"/>
              </p:cNvSpPr>
              <p:nvPr/>
            </p:nvSpPr>
            <p:spPr bwMode="auto">
              <a:xfrm>
                <a:off x="904" y="971"/>
                <a:ext cx="56" cy="26"/>
              </a:xfrm>
              <a:custGeom>
                <a:avLst/>
                <a:gdLst/>
                <a:ahLst/>
                <a:cxnLst>
                  <a:cxn ang="0">
                    <a:pos x="0" y="6"/>
                  </a:cxn>
                  <a:cxn ang="0">
                    <a:pos x="14" y="0"/>
                  </a:cxn>
                  <a:cxn ang="0">
                    <a:pos x="32" y="0"/>
                  </a:cxn>
                  <a:cxn ang="0">
                    <a:pos x="54" y="0"/>
                  </a:cxn>
                  <a:cxn ang="0">
                    <a:pos x="56" y="6"/>
                  </a:cxn>
                  <a:cxn ang="0">
                    <a:pos x="44" y="8"/>
                  </a:cxn>
                  <a:cxn ang="0">
                    <a:pos x="40" y="12"/>
                  </a:cxn>
                  <a:cxn ang="0">
                    <a:pos x="50" y="12"/>
                  </a:cxn>
                  <a:cxn ang="0">
                    <a:pos x="50" y="18"/>
                  </a:cxn>
                  <a:cxn ang="0">
                    <a:pos x="44" y="24"/>
                  </a:cxn>
                  <a:cxn ang="0">
                    <a:pos x="32" y="24"/>
                  </a:cxn>
                  <a:cxn ang="0">
                    <a:pos x="22" y="24"/>
                  </a:cxn>
                  <a:cxn ang="0">
                    <a:pos x="16" y="26"/>
                  </a:cxn>
                  <a:cxn ang="0">
                    <a:pos x="4" y="20"/>
                  </a:cxn>
                  <a:cxn ang="0">
                    <a:pos x="0" y="6"/>
                  </a:cxn>
                </a:cxnLst>
                <a:rect l="0" t="0" r="r" b="b"/>
                <a:pathLst>
                  <a:path w="56" h="26">
                    <a:moveTo>
                      <a:pt x="0" y="6"/>
                    </a:moveTo>
                    <a:lnTo>
                      <a:pt x="14" y="0"/>
                    </a:lnTo>
                    <a:lnTo>
                      <a:pt x="32" y="0"/>
                    </a:lnTo>
                    <a:lnTo>
                      <a:pt x="54" y="0"/>
                    </a:lnTo>
                    <a:lnTo>
                      <a:pt x="56" y="6"/>
                    </a:lnTo>
                    <a:lnTo>
                      <a:pt x="44" y="8"/>
                    </a:lnTo>
                    <a:lnTo>
                      <a:pt x="40" y="12"/>
                    </a:lnTo>
                    <a:lnTo>
                      <a:pt x="50" y="12"/>
                    </a:lnTo>
                    <a:lnTo>
                      <a:pt x="50" y="18"/>
                    </a:lnTo>
                    <a:lnTo>
                      <a:pt x="44" y="24"/>
                    </a:lnTo>
                    <a:lnTo>
                      <a:pt x="32" y="24"/>
                    </a:lnTo>
                    <a:lnTo>
                      <a:pt x="22" y="24"/>
                    </a:lnTo>
                    <a:lnTo>
                      <a:pt x="16" y="26"/>
                    </a:lnTo>
                    <a:lnTo>
                      <a:pt x="4" y="20"/>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1" name="Freeform 21"/>
              <p:cNvSpPr>
                <a:spLocks noChangeAspect="1"/>
              </p:cNvSpPr>
              <p:nvPr/>
            </p:nvSpPr>
            <p:spPr bwMode="auto">
              <a:xfrm>
                <a:off x="904" y="947"/>
                <a:ext cx="64" cy="18"/>
              </a:xfrm>
              <a:custGeom>
                <a:avLst/>
                <a:gdLst/>
                <a:ahLst/>
                <a:cxnLst>
                  <a:cxn ang="0">
                    <a:pos x="8" y="12"/>
                  </a:cxn>
                  <a:cxn ang="0">
                    <a:pos x="24" y="6"/>
                  </a:cxn>
                  <a:cxn ang="0">
                    <a:pos x="42" y="0"/>
                  </a:cxn>
                  <a:cxn ang="0">
                    <a:pos x="56" y="2"/>
                  </a:cxn>
                  <a:cxn ang="0">
                    <a:pos x="64" y="8"/>
                  </a:cxn>
                  <a:cxn ang="0">
                    <a:pos x="62" y="14"/>
                  </a:cxn>
                  <a:cxn ang="0">
                    <a:pos x="52" y="16"/>
                  </a:cxn>
                  <a:cxn ang="0">
                    <a:pos x="34" y="16"/>
                  </a:cxn>
                  <a:cxn ang="0">
                    <a:pos x="14" y="18"/>
                  </a:cxn>
                  <a:cxn ang="0">
                    <a:pos x="0" y="18"/>
                  </a:cxn>
                  <a:cxn ang="0">
                    <a:pos x="8" y="12"/>
                  </a:cxn>
                </a:cxnLst>
                <a:rect l="0" t="0" r="r" b="b"/>
                <a:pathLst>
                  <a:path w="64" h="18">
                    <a:moveTo>
                      <a:pt x="8" y="12"/>
                    </a:moveTo>
                    <a:lnTo>
                      <a:pt x="24" y="6"/>
                    </a:lnTo>
                    <a:lnTo>
                      <a:pt x="42" y="0"/>
                    </a:lnTo>
                    <a:lnTo>
                      <a:pt x="56" y="2"/>
                    </a:lnTo>
                    <a:lnTo>
                      <a:pt x="64" y="8"/>
                    </a:lnTo>
                    <a:lnTo>
                      <a:pt x="62" y="14"/>
                    </a:lnTo>
                    <a:lnTo>
                      <a:pt x="52" y="16"/>
                    </a:lnTo>
                    <a:lnTo>
                      <a:pt x="34" y="16"/>
                    </a:lnTo>
                    <a:lnTo>
                      <a:pt x="14" y="18"/>
                    </a:lnTo>
                    <a:lnTo>
                      <a:pt x="0" y="18"/>
                    </a:lnTo>
                    <a:lnTo>
                      <a:pt x="8" y="1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2" name="Freeform 22"/>
              <p:cNvSpPr>
                <a:spLocks noChangeAspect="1"/>
              </p:cNvSpPr>
              <p:nvPr/>
            </p:nvSpPr>
            <p:spPr bwMode="auto">
              <a:xfrm>
                <a:off x="1074" y="1109"/>
                <a:ext cx="96" cy="78"/>
              </a:xfrm>
              <a:custGeom>
                <a:avLst/>
                <a:gdLst/>
                <a:ahLst/>
                <a:cxnLst>
                  <a:cxn ang="0">
                    <a:pos x="62" y="78"/>
                  </a:cxn>
                  <a:cxn ang="0">
                    <a:pos x="50" y="66"/>
                  </a:cxn>
                  <a:cxn ang="0">
                    <a:pos x="34" y="56"/>
                  </a:cxn>
                  <a:cxn ang="0">
                    <a:pos x="26" y="48"/>
                  </a:cxn>
                  <a:cxn ang="0">
                    <a:pos x="10" y="46"/>
                  </a:cxn>
                  <a:cxn ang="0">
                    <a:pos x="2" y="40"/>
                  </a:cxn>
                  <a:cxn ang="0">
                    <a:pos x="0" y="32"/>
                  </a:cxn>
                  <a:cxn ang="0">
                    <a:pos x="4" y="22"/>
                  </a:cxn>
                  <a:cxn ang="0">
                    <a:pos x="12" y="24"/>
                  </a:cxn>
                  <a:cxn ang="0">
                    <a:pos x="18" y="32"/>
                  </a:cxn>
                  <a:cxn ang="0">
                    <a:pos x="28" y="30"/>
                  </a:cxn>
                  <a:cxn ang="0">
                    <a:pos x="38" y="24"/>
                  </a:cxn>
                  <a:cxn ang="0">
                    <a:pos x="34" y="18"/>
                  </a:cxn>
                  <a:cxn ang="0">
                    <a:pos x="20" y="12"/>
                  </a:cxn>
                  <a:cxn ang="0">
                    <a:pos x="32" y="2"/>
                  </a:cxn>
                  <a:cxn ang="0">
                    <a:pos x="46" y="0"/>
                  </a:cxn>
                  <a:cxn ang="0">
                    <a:pos x="50" y="4"/>
                  </a:cxn>
                  <a:cxn ang="0">
                    <a:pos x="58" y="4"/>
                  </a:cxn>
                  <a:cxn ang="0">
                    <a:pos x="66" y="0"/>
                  </a:cxn>
                  <a:cxn ang="0">
                    <a:pos x="92" y="2"/>
                  </a:cxn>
                  <a:cxn ang="0">
                    <a:pos x="86" y="6"/>
                  </a:cxn>
                  <a:cxn ang="0">
                    <a:pos x="78" y="14"/>
                  </a:cxn>
                  <a:cxn ang="0">
                    <a:pos x="68" y="20"/>
                  </a:cxn>
                  <a:cxn ang="0">
                    <a:pos x="64" y="26"/>
                  </a:cxn>
                  <a:cxn ang="0">
                    <a:pos x="74" y="26"/>
                  </a:cxn>
                  <a:cxn ang="0">
                    <a:pos x="80" y="26"/>
                  </a:cxn>
                  <a:cxn ang="0">
                    <a:pos x="86" y="34"/>
                  </a:cxn>
                  <a:cxn ang="0">
                    <a:pos x="94" y="28"/>
                  </a:cxn>
                  <a:cxn ang="0">
                    <a:pos x="96" y="38"/>
                  </a:cxn>
                  <a:cxn ang="0">
                    <a:pos x="92" y="54"/>
                  </a:cxn>
                  <a:cxn ang="0">
                    <a:pos x="84" y="66"/>
                  </a:cxn>
                  <a:cxn ang="0">
                    <a:pos x="78" y="68"/>
                  </a:cxn>
                  <a:cxn ang="0">
                    <a:pos x="70" y="64"/>
                  </a:cxn>
                  <a:cxn ang="0">
                    <a:pos x="68" y="68"/>
                  </a:cxn>
                  <a:cxn ang="0">
                    <a:pos x="62" y="78"/>
                  </a:cxn>
                </a:cxnLst>
                <a:rect l="0" t="0" r="r" b="b"/>
                <a:pathLst>
                  <a:path w="96" h="78">
                    <a:moveTo>
                      <a:pt x="62" y="78"/>
                    </a:moveTo>
                    <a:lnTo>
                      <a:pt x="50" y="66"/>
                    </a:lnTo>
                    <a:lnTo>
                      <a:pt x="34" y="56"/>
                    </a:lnTo>
                    <a:lnTo>
                      <a:pt x="26" y="48"/>
                    </a:lnTo>
                    <a:lnTo>
                      <a:pt x="10" y="46"/>
                    </a:lnTo>
                    <a:lnTo>
                      <a:pt x="2" y="40"/>
                    </a:lnTo>
                    <a:lnTo>
                      <a:pt x="0" y="32"/>
                    </a:lnTo>
                    <a:lnTo>
                      <a:pt x="4" y="22"/>
                    </a:lnTo>
                    <a:lnTo>
                      <a:pt x="12" y="24"/>
                    </a:lnTo>
                    <a:lnTo>
                      <a:pt x="18" y="32"/>
                    </a:lnTo>
                    <a:lnTo>
                      <a:pt x="28" y="30"/>
                    </a:lnTo>
                    <a:lnTo>
                      <a:pt x="38" y="24"/>
                    </a:lnTo>
                    <a:lnTo>
                      <a:pt x="34" y="18"/>
                    </a:lnTo>
                    <a:lnTo>
                      <a:pt x="20" y="12"/>
                    </a:lnTo>
                    <a:lnTo>
                      <a:pt x="32" y="2"/>
                    </a:lnTo>
                    <a:lnTo>
                      <a:pt x="46" y="0"/>
                    </a:lnTo>
                    <a:lnTo>
                      <a:pt x="50" y="4"/>
                    </a:lnTo>
                    <a:lnTo>
                      <a:pt x="58" y="4"/>
                    </a:lnTo>
                    <a:lnTo>
                      <a:pt x="66" y="0"/>
                    </a:lnTo>
                    <a:lnTo>
                      <a:pt x="92" y="2"/>
                    </a:lnTo>
                    <a:lnTo>
                      <a:pt x="86" y="6"/>
                    </a:lnTo>
                    <a:lnTo>
                      <a:pt x="78" y="14"/>
                    </a:lnTo>
                    <a:lnTo>
                      <a:pt x="68" y="20"/>
                    </a:lnTo>
                    <a:lnTo>
                      <a:pt x="64" y="26"/>
                    </a:lnTo>
                    <a:lnTo>
                      <a:pt x="74" y="26"/>
                    </a:lnTo>
                    <a:lnTo>
                      <a:pt x="80" y="26"/>
                    </a:lnTo>
                    <a:lnTo>
                      <a:pt x="86" y="34"/>
                    </a:lnTo>
                    <a:lnTo>
                      <a:pt x="94" y="28"/>
                    </a:lnTo>
                    <a:lnTo>
                      <a:pt x="96" y="38"/>
                    </a:lnTo>
                    <a:lnTo>
                      <a:pt x="92" y="54"/>
                    </a:lnTo>
                    <a:lnTo>
                      <a:pt x="84" y="66"/>
                    </a:lnTo>
                    <a:lnTo>
                      <a:pt x="78" y="68"/>
                    </a:lnTo>
                    <a:lnTo>
                      <a:pt x="70" y="64"/>
                    </a:lnTo>
                    <a:lnTo>
                      <a:pt x="68" y="68"/>
                    </a:lnTo>
                    <a:lnTo>
                      <a:pt x="62" y="7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3" name="Freeform 23"/>
              <p:cNvSpPr>
                <a:spLocks noChangeAspect="1"/>
              </p:cNvSpPr>
              <p:nvPr/>
            </p:nvSpPr>
            <p:spPr bwMode="auto">
              <a:xfrm>
                <a:off x="1170" y="1047"/>
                <a:ext cx="46" cy="34"/>
              </a:xfrm>
              <a:custGeom>
                <a:avLst/>
                <a:gdLst/>
                <a:ahLst/>
                <a:cxnLst>
                  <a:cxn ang="0">
                    <a:pos x="46" y="34"/>
                  </a:cxn>
                  <a:cxn ang="0">
                    <a:pos x="28" y="32"/>
                  </a:cxn>
                  <a:cxn ang="0">
                    <a:pos x="12" y="30"/>
                  </a:cxn>
                  <a:cxn ang="0">
                    <a:pos x="0" y="22"/>
                  </a:cxn>
                  <a:cxn ang="0">
                    <a:pos x="8" y="12"/>
                  </a:cxn>
                  <a:cxn ang="0">
                    <a:pos x="18" y="6"/>
                  </a:cxn>
                  <a:cxn ang="0">
                    <a:pos x="26" y="0"/>
                  </a:cxn>
                  <a:cxn ang="0">
                    <a:pos x="34" y="6"/>
                  </a:cxn>
                  <a:cxn ang="0">
                    <a:pos x="44" y="14"/>
                  </a:cxn>
                  <a:cxn ang="0">
                    <a:pos x="46" y="22"/>
                  </a:cxn>
                  <a:cxn ang="0">
                    <a:pos x="46" y="34"/>
                  </a:cxn>
                </a:cxnLst>
                <a:rect l="0" t="0" r="r" b="b"/>
                <a:pathLst>
                  <a:path w="46" h="34">
                    <a:moveTo>
                      <a:pt x="46" y="34"/>
                    </a:moveTo>
                    <a:lnTo>
                      <a:pt x="28" y="32"/>
                    </a:lnTo>
                    <a:lnTo>
                      <a:pt x="12" y="30"/>
                    </a:lnTo>
                    <a:lnTo>
                      <a:pt x="0" y="22"/>
                    </a:lnTo>
                    <a:lnTo>
                      <a:pt x="8" y="12"/>
                    </a:lnTo>
                    <a:lnTo>
                      <a:pt x="18" y="6"/>
                    </a:lnTo>
                    <a:lnTo>
                      <a:pt x="26" y="0"/>
                    </a:lnTo>
                    <a:lnTo>
                      <a:pt x="34" y="6"/>
                    </a:lnTo>
                    <a:lnTo>
                      <a:pt x="44" y="14"/>
                    </a:lnTo>
                    <a:lnTo>
                      <a:pt x="46" y="22"/>
                    </a:lnTo>
                    <a:lnTo>
                      <a:pt x="46"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4" name="Freeform 24"/>
              <p:cNvSpPr>
                <a:spLocks noChangeAspect="1"/>
              </p:cNvSpPr>
              <p:nvPr/>
            </p:nvSpPr>
            <p:spPr bwMode="auto">
              <a:xfrm>
                <a:off x="1142" y="945"/>
                <a:ext cx="54" cy="32"/>
              </a:xfrm>
              <a:custGeom>
                <a:avLst/>
                <a:gdLst/>
                <a:ahLst/>
                <a:cxnLst>
                  <a:cxn ang="0">
                    <a:pos x="4" y="0"/>
                  </a:cxn>
                  <a:cxn ang="0">
                    <a:pos x="22" y="4"/>
                  </a:cxn>
                  <a:cxn ang="0">
                    <a:pos x="36" y="10"/>
                  </a:cxn>
                  <a:cxn ang="0">
                    <a:pos x="48" y="14"/>
                  </a:cxn>
                  <a:cxn ang="0">
                    <a:pos x="54" y="20"/>
                  </a:cxn>
                  <a:cxn ang="0">
                    <a:pos x="48" y="30"/>
                  </a:cxn>
                  <a:cxn ang="0">
                    <a:pos x="36" y="32"/>
                  </a:cxn>
                  <a:cxn ang="0">
                    <a:pos x="20" y="32"/>
                  </a:cxn>
                  <a:cxn ang="0">
                    <a:pos x="16" y="22"/>
                  </a:cxn>
                  <a:cxn ang="0">
                    <a:pos x="6" y="18"/>
                  </a:cxn>
                  <a:cxn ang="0">
                    <a:pos x="0" y="12"/>
                  </a:cxn>
                  <a:cxn ang="0">
                    <a:pos x="0" y="4"/>
                  </a:cxn>
                  <a:cxn ang="0">
                    <a:pos x="4" y="0"/>
                  </a:cxn>
                </a:cxnLst>
                <a:rect l="0" t="0" r="r" b="b"/>
                <a:pathLst>
                  <a:path w="54" h="32">
                    <a:moveTo>
                      <a:pt x="4" y="0"/>
                    </a:moveTo>
                    <a:lnTo>
                      <a:pt x="22" y="4"/>
                    </a:lnTo>
                    <a:lnTo>
                      <a:pt x="36" y="10"/>
                    </a:lnTo>
                    <a:lnTo>
                      <a:pt x="48" y="14"/>
                    </a:lnTo>
                    <a:lnTo>
                      <a:pt x="54" y="20"/>
                    </a:lnTo>
                    <a:lnTo>
                      <a:pt x="48" y="30"/>
                    </a:lnTo>
                    <a:lnTo>
                      <a:pt x="36" y="32"/>
                    </a:lnTo>
                    <a:lnTo>
                      <a:pt x="20" y="32"/>
                    </a:lnTo>
                    <a:lnTo>
                      <a:pt x="16" y="22"/>
                    </a:lnTo>
                    <a:lnTo>
                      <a:pt x="6" y="18"/>
                    </a:lnTo>
                    <a:lnTo>
                      <a:pt x="0" y="12"/>
                    </a:lnTo>
                    <a:lnTo>
                      <a:pt x="0" y="4"/>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5" name="Freeform 25"/>
              <p:cNvSpPr>
                <a:spLocks noChangeAspect="1"/>
              </p:cNvSpPr>
              <p:nvPr/>
            </p:nvSpPr>
            <p:spPr bwMode="auto">
              <a:xfrm>
                <a:off x="1166" y="853"/>
                <a:ext cx="182" cy="116"/>
              </a:xfrm>
              <a:custGeom>
                <a:avLst/>
                <a:gdLst/>
                <a:ahLst/>
                <a:cxnLst>
                  <a:cxn ang="0">
                    <a:pos x="116" y="110"/>
                  </a:cxn>
                  <a:cxn ang="0">
                    <a:pos x="102" y="104"/>
                  </a:cxn>
                  <a:cxn ang="0">
                    <a:pos x="96" y="112"/>
                  </a:cxn>
                  <a:cxn ang="0">
                    <a:pos x="66" y="110"/>
                  </a:cxn>
                  <a:cxn ang="0">
                    <a:pos x="78" y="102"/>
                  </a:cxn>
                  <a:cxn ang="0">
                    <a:pos x="62" y="96"/>
                  </a:cxn>
                  <a:cxn ang="0">
                    <a:pos x="40" y="86"/>
                  </a:cxn>
                  <a:cxn ang="0">
                    <a:pos x="70" y="82"/>
                  </a:cxn>
                  <a:cxn ang="0">
                    <a:pos x="96" y="80"/>
                  </a:cxn>
                  <a:cxn ang="0">
                    <a:pos x="78" y="72"/>
                  </a:cxn>
                  <a:cxn ang="0">
                    <a:pos x="50" y="74"/>
                  </a:cxn>
                  <a:cxn ang="0">
                    <a:pos x="24" y="74"/>
                  </a:cxn>
                  <a:cxn ang="0">
                    <a:pos x="0" y="44"/>
                  </a:cxn>
                  <a:cxn ang="0">
                    <a:pos x="14" y="48"/>
                  </a:cxn>
                  <a:cxn ang="0">
                    <a:pos x="36" y="42"/>
                  </a:cxn>
                  <a:cxn ang="0">
                    <a:pos x="16" y="38"/>
                  </a:cxn>
                  <a:cxn ang="0">
                    <a:pos x="24" y="28"/>
                  </a:cxn>
                  <a:cxn ang="0">
                    <a:pos x="42" y="26"/>
                  </a:cxn>
                  <a:cxn ang="0">
                    <a:pos x="24" y="18"/>
                  </a:cxn>
                  <a:cxn ang="0">
                    <a:pos x="34" y="10"/>
                  </a:cxn>
                  <a:cxn ang="0">
                    <a:pos x="58" y="10"/>
                  </a:cxn>
                  <a:cxn ang="0">
                    <a:pos x="42" y="4"/>
                  </a:cxn>
                  <a:cxn ang="0">
                    <a:pos x="70" y="2"/>
                  </a:cxn>
                  <a:cxn ang="0">
                    <a:pos x="118" y="34"/>
                  </a:cxn>
                  <a:cxn ang="0">
                    <a:pos x="126" y="48"/>
                  </a:cxn>
                  <a:cxn ang="0">
                    <a:pos x="138" y="34"/>
                  </a:cxn>
                  <a:cxn ang="0">
                    <a:pos x="142" y="46"/>
                  </a:cxn>
                  <a:cxn ang="0">
                    <a:pos x="152" y="58"/>
                  </a:cxn>
                  <a:cxn ang="0">
                    <a:pos x="164" y="66"/>
                  </a:cxn>
                  <a:cxn ang="0">
                    <a:pos x="176" y="68"/>
                  </a:cxn>
                  <a:cxn ang="0">
                    <a:pos x="178" y="80"/>
                  </a:cxn>
                  <a:cxn ang="0">
                    <a:pos x="162" y="82"/>
                  </a:cxn>
                  <a:cxn ang="0">
                    <a:pos x="140" y="98"/>
                  </a:cxn>
                  <a:cxn ang="0">
                    <a:pos x="144" y="82"/>
                  </a:cxn>
                  <a:cxn ang="0">
                    <a:pos x="134" y="92"/>
                  </a:cxn>
                  <a:cxn ang="0">
                    <a:pos x="136" y="102"/>
                  </a:cxn>
                  <a:cxn ang="0">
                    <a:pos x="136" y="108"/>
                  </a:cxn>
                  <a:cxn ang="0">
                    <a:pos x="128" y="106"/>
                  </a:cxn>
                  <a:cxn ang="0">
                    <a:pos x="124" y="116"/>
                  </a:cxn>
                </a:cxnLst>
                <a:rect l="0" t="0" r="r" b="b"/>
                <a:pathLst>
                  <a:path w="182" h="116">
                    <a:moveTo>
                      <a:pt x="124" y="116"/>
                    </a:moveTo>
                    <a:lnTo>
                      <a:pt x="116" y="110"/>
                    </a:lnTo>
                    <a:lnTo>
                      <a:pt x="108" y="100"/>
                    </a:lnTo>
                    <a:lnTo>
                      <a:pt x="102" y="104"/>
                    </a:lnTo>
                    <a:lnTo>
                      <a:pt x="104" y="110"/>
                    </a:lnTo>
                    <a:lnTo>
                      <a:pt x="96" y="112"/>
                    </a:lnTo>
                    <a:lnTo>
                      <a:pt x="84" y="116"/>
                    </a:lnTo>
                    <a:lnTo>
                      <a:pt x="66" y="110"/>
                    </a:lnTo>
                    <a:lnTo>
                      <a:pt x="64" y="100"/>
                    </a:lnTo>
                    <a:lnTo>
                      <a:pt x="78" y="102"/>
                    </a:lnTo>
                    <a:lnTo>
                      <a:pt x="76" y="98"/>
                    </a:lnTo>
                    <a:lnTo>
                      <a:pt x="62" y="96"/>
                    </a:lnTo>
                    <a:lnTo>
                      <a:pt x="56" y="98"/>
                    </a:lnTo>
                    <a:lnTo>
                      <a:pt x="40" y="86"/>
                    </a:lnTo>
                    <a:lnTo>
                      <a:pt x="52" y="82"/>
                    </a:lnTo>
                    <a:lnTo>
                      <a:pt x="70" y="82"/>
                    </a:lnTo>
                    <a:lnTo>
                      <a:pt x="84" y="82"/>
                    </a:lnTo>
                    <a:lnTo>
                      <a:pt x="96" y="80"/>
                    </a:lnTo>
                    <a:lnTo>
                      <a:pt x="90" y="74"/>
                    </a:lnTo>
                    <a:lnTo>
                      <a:pt x="78" y="72"/>
                    </a:lnTo>
                    <a:lnTo>
                      <a:pt x="62" y="72"/>
                    </a:lnTo>
                    <a:lnTo>
                      <a:pt x="50" y="74"/>
                    </a:lnTo>
                    <a:lnTo>
                      <a:pt x="34" y="72"/>
                    </a:lnTo>
                    <a:lnTo>
                      <a:pt x="24" y="74"/>
                    </a:lnTo>
                    <a:lnTo>
                      <a:pt x="6" y="54"/>
                    </a:lnTo>
                    <a:lnTo>
                      <a:pt x="0" y="44"/>
                    </a:lnTo>
                    <a:lnTo>
                      <a:pt x="8" y="44"/>
                    </a:lnTo>
                    <a:lnTo>
                      <a:pt x="14" y="48"/>
                    </a:lnTo>
                    <a:lnTo>
                      <a:pt x="30" y="50"/>
                    </a:lnTo>
                    <a:lnTo>
                      <a:pt x="36" y="42"/>
                    </a:lnTo>
                    <a:lnTo>
                      <a:pt x="24" y="40"/>
                    </a:lnTo>
                    <a:lnTo>
                      <a:pt x="16" y="38"/>
                    </a:lnTo>
                    <a:lnTo>
                      <a:pt x="14" y="28"/>
                    </a:lnTo>
                    <a:lnTo>
                      <a:pt x="24" y="28"/>
                    </a:lnTo>
                    <a:lnTo>
                      <a:pt x="36" y="30"/>
                    </a:lnTo>
                    <a:lnTo>
                      <a:pt x="42" y="26"/>
                    </a:lnTo>
                    <a:lnTo>
                      <a:pt x="34" y="22"/>
                    </a:lnTo>
                    <a:lnTo>
                      <a:pt x="24" y="18"/>
                    </a:lnTo>
                    <a:lnTo>
                      <a:pt x="26" y="10"/>
                    </a:lnTo>
                    <a:lnTo>
                      <a:pt x="34" y="10"/>
                    </a:lnTo>
                    <a:lnTo>
                      <a:pt x="42" y="12"/>
                    </a:lnTo>
                    <a:lnTo>
                      <a:pt x="58" y="10"/>
                    </a:lnTo>
                    <a:lnTo>
                      <a:pt x="56" y="6"/>
                    </a:lnTo>
                    <a:lnTo>
                      <a:pt x="42" y="4"/>
                    </a:lnTo>
                    <a:lnTo>
                      <a:pt x="46" y="0"/>
                    </a:lnTo>
                    <a:lnTo>
                      <a:pt x="70" y="2"/>
                    </a:lnTo>
                    <a:lnTo>
                      <a:pt x="98" y="30"/>
                    </a:lnTo>
                    <a:lnTo>
                      <a:pt x="118" y="34"/>
                    </a:lnTo>
                    <a:lnTo>
                      <a:pt x="118" y="42"/>
                    </a:lnTo>
                    <a:lnTo>
                      <a:pt x="126" y="48"/>
                    </a:lnTo>
                    <a:lnTo>
                      <a:pt x="130" y="38"/>
                    </a:lnTo>
                    <a:lnTo>
                      <a:pt x="138" y="34"/>
                    </a:lnTo>
                    <a:lnTo>
                      <a:pt x="144" y="36"/>
                    </a:lnTo>
                    <a:lnTo>
                      <a:pt x="142" y="46"/>
                    </a:lnTo>
                    <a:lnTo>
                      <a:pt x="150" y="52"/>
                    </a:lnTo>
                    <a:lnTo>
                      <a:pt x="152" y="58"/>
                    </a:lnTo>
                    <a:lnTo>
                      <a:pt x="150" y="68"/>
                    </a:lnTo>
                    <a:lnTo>
                      <a:pt x="164" y="66"/>
                    </a:lnTo>
                    <a:lnTo>
                      <a:pt x="172" y="68"/>
                    </a:lnTo>
                    <a:lnTo>
                      <a:pt x="176" y="68"/>
                    </a:lnTo>
                    <a:lnTo>
                      <a:pt x="182" y="74"/>
                    </a:lnTo>
                    <a:lnTo>
                      <a:pt x="178" y="80"/>
                    </a:lnTo>
                    <a:lnTo>
                      <a:pt x="172" y="84"/>
                    </a:lnTo>
                    <a:lnTo>
                      <a:pt x="162" y="82"/>
                    </a:lnTo>
                    <a:lnTo>
                      <a:pt x="156" y="84"/>
                    </a:lnTo>
                    <a:lnTo>
                      <a:pt x="140" y="98"/>
                    </a:lnTo>
                    <a:lnTo>
                      <a:pt x="140" y="92"/>
                    </a:lnTo>
                    <a:lnTo>
                      <a:pt x="144" y="82"/>
                    </a:lnTo>
                    <a:lnTo>
                      <a:pt x="138" y="82"/>
                    </a:lnTo>
                    <a:lnTo>
                      <a:pt x="134" y="92"/>
                    </a:lnTo>
                    <a:lnTo>
                      <a:pt x="134" y="96"/>
                    </a:lnTo>
                    <a:lnTo>
                      <a:pt x="136" y="102"/>
                    </a:lnTo>
                    <a:lnTo>
                      <a:pt x="136" y="106"/>
                    </a:lnTo>
                    <a:lnTo>
                      <a:pt x="136" y="108"/>
                    </a:lnTo>
                    <a:lnTo>
                      <a:pt x="134" y="110"/>
                    </a:lnTo>
                    <a:lnTo>
                      <a:pt x="128" y="106"/>
                    </a:lnTo>
                    <a:lnTo>
                      <a:pt x="126" y="104"/>
                    </a:lnTo>
                    <a:lnTo>
                      <a:pt x="124" y="1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6" name="Freeform 26"/>
              <p:cNvSpPr>
                <a:spLocks noChangeAspect="1"/>
              </p:cNvSpPr>
              <p:nvPr/>
            </p:nvSpPr>
            <p:spPr bwMode="auto">
              <a:xfrm>
                <a:off x="1108" y="897"/>
                <a:ext cx="26" cy="16"/>
              </a:xfrm>
              <a:custGeom>
                <a:avLst/>
                <a:gdLst/>
                <a:ahLst/>
                <a:cxnLst>
                  <a:cxn ang="0">
                    <a:pos x="8" y="0"/>
                  </a:cxn>
                  <a:cxn ang="0">
                    <a:pos x="18" y="0"/>
                  </a:cxn>
                  <a:cxn ang="0">
                    <a:pos x="26" y="6"/>
                  </a:cxn>
                  <a:cxn ang="0">
                    <a:pos x="26" y="16"/>
                  </a:cxn>
                  <a:cxn ang="0">
                    <a:pos x="18" y="16"/>
                  </a:cxn>
                  <a:cxn ang="0">
                    <a:pos x="14" y="12"/>
                  </a:cxn>
                  <a:cxn ang="0">
                    <a:pos x="4" y="12"/>
                  </a:cxn>
                  <a:cxn ang="0">
                    <a:pos x="0" y="4"/>
                  </a:cxn>
                  <a:cxn ang="0">
                    <a:pos x="8" y="0"/>
                  </a:cxn>
                </a:cxnLst>
                <a:rect l="0" t="0" r="r" b="b"/>
                <a:pathLst>
                  <a:path w="26" h="16">
                    <a:moveTo>
                      <a:pt x="8" y="0"/>
                    </a:moveTo>
                    <a:lnTo>
                      <a:pt x="18" y="0"/>
                    </a:lnTo>
                    <a:lnTo>
                      <a:pt x="26" y="6"/>
                    </a:lnTo>
                    <a:lnTo>
                      <a:pt x="26" y="16"/>
                    </a:lnTo>
                    <a:lnTo>
                      <a:pt x="18" y="16"/>
                    </a:lnTo>
                    <a:lnTo>
                      <a:pt x="14" y="12"/>
                    </a:lnTo>
                    <a:lnTo>
                      <a:pt x="4" y="12"/>
                    </a:lnTo>
                    <a:lnTo>
                      <a:pt x="0" y="4"/>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7" name="Freeform 27"/>
              <p:cNvSpPr>
                <a:spLocks noChangeAspect="1"/>
              </p:cNvSpPr>
              <p:nvPr/>
            </p:nvSpPr>
            <p:spPr bwMode="auto">
              <a:xfrm>
                <a:off x="1420" y="1113"/>
                <a:ext cx="70" cy="28"/>
              </a:xfrm>
              <a:custGeom>
                <a:avLst/>
                <a:gdLst/>
                <a:ahLst/>
                <a:cxnLst>
                  <a:cxn ang="0">
                    <a:pos x="4" y="0"/>
                  </a:cxn>
                  <a:cxn ang="0">
                    <a:pos x="22" y="0"/>
                  </a:cxn>
                  <a:cxn ang="0">
                    <a:pos x="42" y="2"/>
                  </a:cxn>
                  <a:cxn ang="0">
                    <a:pos x="62" y="12"/>
                  </a:cxn>
                  <a:cxn ang="0">
                    <a:pos x="70" y="22"/>
                  </a:cxn>
                  <a:cxn ang="0">
                    <a:pos x="60" y="24"/>
                  </a:cxn>
                  <a:cxn ang="0">
                    <a:pos x="46" y="24"/>
                  </a:cxn>
                  <a:cxn ang="0">
                    <a:pos x="32" y="24"/>
                  </a:cxn>
                  <a:cxn ang="0">
                    <a:pos x="26" y="28"/>
                  </a:cxn>
                  <a:cxn ang="0">
                    <a:pos x="14" y="26"/>
                  </a:cxn>
                  <a:cxn ang="0">
                    <a:pos x="10" y="16"/>
                  </a:cxn>
                  <a:cxn ang="0">
                    <a:pos x="0" y="10"/>
                  </a:cxn>
                  <a:cxn ang="0">
                    <a:pos x="0" y="0"/>
                  </a:cxn>
                  <a:cxn ang="0">
                    <a:pos x="4" y="0"/>
                  </a:cxn>
                </a:cxnLst>
                <a:rect l="0" t="0" r="r" b="b"/>
                <a:pathLst>
                  <a:path w="70" h="28">
                    <a:moveTo>
                      <a:pt x="4" y="0"/>
                    </a:moveTo>
                    <a:lnTo>
                      <a:pt x="22" y="0"/>
                    </a:lnTo>
                    <a:lnTo>
                      <a:pt x="42" y="2"/>
                    </a:lnTo>
                    <a:lnTo>
                      <a:pt x="62" y="12"/>
                    </a:lnTo>
                    <a:lnTo>
                      <a:pt x="70" y="22"/>
                    </a:lnTo>
                    <a:lnTo>
                      <a:pt x="60" y="24"/>
                    </a:lnTo>
                    <a:lnTo>
                      <a:pt x="46" y="24"/>
                    </a:lnTo>
                    <a:lnTo>
                      <a:pt x="32" y="24"/>
                    </a:lnTo>
                    <a:lnTo>
                      <a:pt x="26" y="28"/>
                    </a:lnTo>
                    <a:lnTo>
                      <a:pt x="14" y="26"/>
                    </a:lnTo>
                    <a:lnTo>
                      <a:pt x="10" y="16"/>
                    </a:lnTo>
                    <a:lnTo>
                      <a:pt x="0" y="10"/>
                    </a:lnTo>
                    <a:lnTo>
                      <a:pt x="0" y="0"/>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8" name="Freeform 28"/>
              <p:cNvSpPr>
                <a:spLocks noChangeAspect="1"/>
              </p:cNvSpPr>
              <p:nvPr/>
            </p:nvSpPr>
            <p:spPr bwMode="auto">
              <a:xfrm>
                <a:off x="1474" y="1269"/>
                <a:ext cx="36" cy="30"/>
              </a:xfrm>
              <a:custGeom>
                <a:avLst/>
                <a:gdLst/>
                <a:ahLst/>
                <a:cxnLst>
                  <a:cxn ang="0">
                    <a:pos x="36" y="4"/>
                  </a:cxn>
                  <a:cxn ang="0">
                    <a:pos x="36" y="10"/>
                  </a:cxn>
                  <a:cxn ang="0">
                    <a:pos x="34" y="20"/>
                  </a:cxn>
                  <a:cxn ang="0">
                    <a:pos x="26" y="26"/>
                  </a:cxn>
                  <a:cxn ang="0">
                    <a:pos x="14" y="30"/>
                  </a:cxn>
                  <a:cxn ang="0">
                    <a:pos x="0" y="26"/>
                  </a:cxn>
                  <a:cxn ang="0">
                    <a:pos x="2" y="12"/>
                  </a:cxn>
                  <a:cxn ang="0">
                    <a:pos x="6" y="4"/>
                  </a:cxn>
                  <a:cxn ang="0">
                    <a:pos x="12" y="2"/>
                  </a:cxn>
                  <a:cxn ang="0">
                    <a:pos x="24" y="0"/>
                  </a:cxn>
                  <a:cxn ang="0">
                    <a:pos x="36" y="4"/>
                  </a:cxn>
                </a:cxnLst>
                <a:rect l="0" t="0" r="r" b="b"/>
                <a:pathLst>
                  <a:path w="36" h="30">
                    <a:moveTo>
                      <a:pt x="36" y="4"/>
                    </a:moveTo>
                    <a:lnTo>
                      <a:pt x="36" y="10"/>
                    </a:lnTo>
                    <a:lnTo>
                      <a:pt x="34" y="20"/>
                    </a:lnTo>
                    <a:lnTo>
                      <a:pt x="26" y="26"/>
                    </a:lnTo>
                    <a:lnTo>
                      <a:pt x="14" y="30"/>
                    </a:lnTo>
                    <a:lnTo>
                      <a:pt x="0" y="26"/>
                    </a:lnTo>
                    <a:lnTo>
                      <a:pt x="2" y="12"/>
                    </a:lnTo>
                    <a:lnTo>
                      <a:pt x="6" y="4"/>
                    </a:lnTo>
                    <a:lnTo>
                      <a:pt x="12" y="2"/>
                    </a:lnTo>
                    <a:lnTo>
                      <a:pt x="24" y="0"/>
                    </a:lnTo>
                    <a:lnTo>
                      <a:pt x="36"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9" name="Freeform 29"/>
              <p:cNvSpPr>
                <a:spLocks noChangeAspect="1"/>
              </p:cNvSpPr>
              <p:nvPr/>
            </p:nvSpPr>
            <p:spPr bwMode="auto">
              <a:xfrm>
                <a:off x="1316" y="1335"/>
                <a:ext cx="110" cy="70"/>
              </a:xfrm>
              <a:custGeom>
                <a:avLst/>
                <a:gdLst/>
                <a:ahLst/>
                <a:cxnLst>
                  <a:cxn ang="0">
                    <a:pos x="18" y="16"/>
                  </a:cxn>
                  <a:cxn ang="0">
                    <a:pos x="18" y="6"/>
                  </a:cxn>
                  <a:cxn ang="0">
                    <a:pos x="28" y="0"/>
                  </a:cxn>
                  <a:cxn ang="0">
                    <a:pos x="40" y="0"/>
                  </a:cxn>
                  <a:cxn ang="0">
                    <a:pos x="40" y="8"/>
                  </a:cxn>
                  <a:cxn ang="0">
                    <a:pos x="42" y="12"/>
                  </a:cxn>
                  <a:cxn ang="0">
                    <a:pos x="52" y="14"/>
                  </a:cxn>
                  <a:cxn ang="0">
                    <a:pos x="54" y="16"/>
                  </a:cxn>
                  <a:cxn ang="0">
                    <a:pos x="56" y="20"/>
                  </a:cxn>
                  <a:cxn ang="0">
                    <a:pos x="62" y="22"/>
                  </a:cxn>
                  <a:cxn ang="0">
                    <a:pos x="70" y="30"/>
                  </a:cxn>
                  <a:cxn ang="0">
                    <a:pos x="84" y="32"/>
                  </a:cxn>
                  <a:cxn ang="0">
                    <a:pos x="86" y="38"/>
                  </a:cxn>
                  <a:cxn ang="0">
                    <a:pos x="88" y="46"/>
                  </a:cxn>
                  <a:cxn ang="0">
                    <a:pos x="98" y="46"/>
                  </a:cxn>
                  <a:cxn ang="0">
                    <a:pos x="108" y="48"/>
                  </a:cxn>
                  <a:cxn ang="0">
                    <a:pos x="110" y="52"/>
                  </a:cxn>
                  <a:cxn ang="0">
                    <a:pos x="110" y="56"/>
                  </a:cxn>
                  <a:cxn ang="0">
                    <a:pos x="108" y="56"/>
                  </a:cxn>
                  <a:cxn ang="0">
                    <a:pos x="106" y="60"/>
                  </a:cxn>
                  <a:cxn ang="0">
                    <a:pos x="102" y="60"/>
                  </a:cxn>
                  <a:cxn ang="0">
                    <a:pos x="100" y="62"/>
                  </a:cxn>
                  <a:cxn ang="0">
                    <a:pos x="90" y="60"/>
                  </a:cxn>
                  <a:cxn ang="0">
                    <a:pos x="84" y="58"/>
                  </a:cxn>
                  <a:cxn ang="0">
                    <a:pos x="76" y="52"/>
                  </a:cxn>
                  <a:cxn ang="0">
                    <a:pos x="68" y="46"/>
                  </a:cxn>
                  <a:cxn ang="0">
                    <a:pos x="64" y="42"/>
                  </a:cxn>
                  <a:cxn ang="0">
                    <a:pos x="60" y="44"/>
                  </a:cxn>
                  <a:cxn ang="0">
                    <a:pos x="58" y="48"/>
                  </a:cxn>
                  <a:cxn ang="0">
                    <a:pos x="52" y="56"/>
                  </a:cxn>
                  <a:cxn ang="0">
                    <a:pos x="40" y="68"/>
                  </a:cxn>
                  <a:cxn ang="0">
                    <a:pos x="24" y="70"/>
                  </a:cxn>
                  <a:cxn ang="0">
                    <a:pos x="26" y="56"/>
                  </a:cxn>
                  <a:cxn ang="0">
                    <a:pos x="14" y="56"/>
                  </a:cxn>
                  <a:cxn ang="0">
                    <a:pos x="10" y="56"/>
                  </a:cxn>
                  <a:cxn ang="0">
                    <a:pos x="6" y="62"/>
                  </a:cxn>
                  <a:cxn ang="0">
                    <a:pos x="0" y="56"/>
                  </a:cxn>
                  <a:cxn ang="0">
                    <a:pos x="6" y="48"/>
                  </a:cxn>
                  <a:cxn ang="0">
                    <a:pos x="16" y="38"/>
                  </a:cxn>
                  <a:cxn ang="0">
                    <a:pos x="16" y="26"/>
                  </a:cxn>
                  <a:cxn ang="0">
                    <a:pos x="18" y="22"/>
                  </a:cxn>
                  <a:cxn ang="0">
                    <a:pos x="18" y="16"/>
                  </a:cxn>
                </a:cxnLst>
                <a:rect l="0" t="0" r="r" b="b"/>
                <a:pathLst>
                  <a:path w="110" h="70">
                    <a:moveTo>
                      <a:pt x="18" y="16"/>
                    </a:moveTo>
                    <a:lnTo>
                      <a:pt x="18" y="6"/>
                    </a:lnTo>
                    <a:lnTo>
                      <a:pt x="28" y="0"/>
                    </a:lnTo>
                    <a:lnTo>
                      <a:pt x="40" y="0"/>
                    </a:lnTo>
                    <a:lnTo>
                      <a:pt x="40" y="8"/>
                    </a:lnTo>
                    <a:lnTo>
                      <a:pt x="42" y="12"/>
                    </a:lnTo>
                    <a:lnTo>
                      <a:pt x="52" y="14"/>
                    </a:lnTo>
                    <a:lnTo>
                      <a:pt x="54" y="16"/>
                    </a:lnTo>
                    <a:lnTo>
                      <a:pt x="56" y="20"/>
                    </a:lnTo>
                    <a:lnTo>
                      <a:pt x="62" y="22"/>
                    </a:lnTo>
                    <a:lnTo>
                      <a:pt x="70" y="30"/>
                    </a:lnTo>
                    <a:lnTo>
                      <a:pt x="84" y="32"/>
                    </a:lnTo>
                    <a:lnTo>
                      <a:pt x="86" y="38"/>
                    </a:lnTo>
                    <a:lnTo>
                      <a:pt x="88" y="46"/>
                    </a:lnTo>
                    <a:lnTo>
                      <a:pt x="98" y="46"/>
                    </a:lnTo>
                    <a:lnTo>
                      <a:pt x="108" y="48"/>
                    </a:lnTo>
                    <a:lnTo>
                      <a:pt x="110" y="52"/>
                    </a:lnTo>
                    <a:lnTo>
                      <a:pt x="110" y="56"/>
                    </a:lnTo>
                    <a:lnTo>
                      <a:pt x="108" y="56"/>
                    </a:lnTo>
                    <a:lnTo>
                      <a:pt x="106" y="60"/>
                    </a:lnTo>
                    <a:lnTo>
                      <a:pt x="102" y="60"/>
                    </a:lnTo>
                    <a:lnTo>
                      <a:pt x="100" y="62"/>
                    </a:lnTo>
                    <a:lnTo>
                      <a:pt x="90" y="60"/>
                    </a:lnTo>
                    <a:lnTo>
                      <a:pt x="84" y="58"/>
                    </a:lnTo>
                    <a:lnTo>
                      <a:pt x="76" y="52"/>
                    </a:lnTo>
                    <a:lnTo>
                      <a:pt x="68" y="46"/>
                    </a:lnTo>
                    <a:lnTo>
                      <a:pt x="64" y="42"/>
                    </a:lnTo>
                    <a:lnTo>
                      <a:pt x="60" y="44"/>
                    </a:lnTo>
                    <a:lnTo>
                      <a:pt x="58" y="48"/>
                    </a:lnTo>
                    <a:lnTo>
                      <a:pt x="52" y="56"/>
                    </a:lnTo>
                    <a:lnTo>
                      <a:pt x="40" y="68"/>
                    </a:lnTo>
                    <a:lnTo>
                      <a:pt x="24" y="70"/>
                    </a:lnTo>
                    <a:lnTo>
                      <a:pt x="26" y="56"/>
                    </a:lnTo>
                    <a:lnTo>
                      <a:pt x="14" y="56"/>
                    </a:lnTo>
                    <a:lnTo>
                      <a:pt x="10" y="56"/>
                    </a:lnTo>
                    <a:lnTo>
                      <a:pt x="6" y="62"/>
                    </a:lnTo>
                    <a:lnTo>
                      <a:pt x="0" y="56"/>
                    </a:lnTo>
                    <a:lnTo>
                      <a:pt x="6" y="48"/>
                    </a:lnTo>
                    <a:lnTo>
                      <a:pt x="16" y="38"/>
                    </a:lnTo>
                    <a:lnTo>
                      <a:pt x="16" y="26"/>
                    </a:lnTo>
                    <a:lnTo>
                      <a:pt x="18" y="22"/>
                    </a:lnTo>
                    <a:lnTo>
                      <a:pt x="18"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0" name="Freeform 30"/>
              <p:cNvSpPr>
                <a:spLocks noChangeAspect="1"/>
              </p:cNvSpPr>
              <p:nvPr/>
            </p:nvSpPr>
            <p:spPr bwMode="auto">
              <a:xfrm>
                <a:off x="1124" y="1227"/>
                <a:ext cx="68" cy="36"/>
              </a:xfrm>
              <a:custGeom>
                <a:avLst/>
                <a:gdLst/>
                <a:ahLst/>
                <a:cxnLst>
                  <a:cxn ang="0">
                    <a:pos x="6" y="26"/>
                  </a:cxn>
                  <a:cxn ang="0">
                    <a:pos x="0" y="24"/>
                  </a:cxn>
                  <a:cxn ang="0">
                    <a:pos x="10" y="16"/>
                  </a:cxn>
                  <a:cxn ang="0">
                    <a:pos x="18" y="10"/>
                  </a:cxn>
                  <a:cxn ang="0">
                    <a:pos x="20" y="0"/>
                  </a:cxn>
                  <a:cxn ang="0">
                    <a:pos x="28" y="2"/>
                  </a:cxn>
                  <a:cxn ang="0">
                    <a:pos x="38" y="6"/>
                  </a:cxn>
                  <a:cxn ang="0">
                    <a:pos x="48" y="14"/>
                  </a:cxn>
                  <a:cxn ang="0">
                    <a:pos x="60" y="18"/>
                  </a:cxn>
                  <a:cxn ang="0">
                    <a:pos x="66" y="24"/>
                  </a:cxn>
                  <a:cxn ang="0">
                    <a:pos x="68" y="32"/>
                  </a:cxn>
                  <a:cxn ang="0">
                    <a:pos x="64" y="34"/>
                  </a:cxn>
                  <a:cxn ang="0">
                    <a:pos x="56" y="36"/>
                  </a:cxn>
                  <a:cxn ang="0">
                    <a:pos x="44" y="36"/>
                  </a:cxn>
                  <a:cxn ang="0">
                    <a:pos x="28" y="34"/>
                  </a:cxn>
                  <a:cxn ang="0">
                    <a:pos x="18" y="30"/>
                  </a:cxn>
                  <a:cxn ang="0">
                    <a:pos x="6" y="26"/>
                  </a:cxn>
                </a:cxnLst>
                <a:rect l="0" t="0" r="r" b="b"/>
                <a:pathLst>
                  <a:path w="68" h="36">
                    <a:moveTo>
                      <a:pt x="6" y="26"/>
                    </a:moveTo>
                    <a:lnTo>
                      <a:pt x="0" y="24"/>
                    </a:lnTo>
                    <a:lnTo>
                      <a:pt x="10" y="16"/>
                    </a:lnTo>
                    <a:lnTo>
                      <a:pt x="18" y="10"/>
                    </a:lnTo>
                    <a:lnTo>
                      <a:pt x="20" y="0"/>
                    </a:lnTo>
                    <a:lnTo>
                      <a:pt x="28" y="2"/>
                    </a:lnTo>
                    <a:lnTo>
                      <a:pt x="38" y="6"/>
                    </a:lnTo>
                    <a:lnTo>
                      <a:pt x="48" y="14"/>
                    </a:lnTo>
                    <a:lnTo>
                      <a:pt x="60" y="18"/>
                    </a:lnTo>
                    <a:lnTo>
                      <a:pt x="66" y="24"/>
                    </a:lnTo>
                    <a:lnTo>
                      <a:pt x="68" y="32"/>
                    </a:lnTo>
                    <a:lnTo>
                      <a:pt x="64" y="34"/>
                    </a:lnTo>
                    <a:lnTo>
                      <a:pt x="56" y="36"/>
                    </a:lnTo>
                    <a:lnTo>
                      <a:pt x="44" y="36"/>
                    </a:lnTo>
                    <a:lnTo>
                      <a:pt x="28" y="34"/>
                    </a:lnTo>
                    <a:lnTo>
                      <a:pt x="18" y="30"/>
                    </a:lnTo>
                    <a:lnTo>
                      <a:pt x="6" y="2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1" name="Freeform 31"/>
              <p:cNvSpPr>
                <a:spLocks noChangeAspect="1"/>
              </p:cNvSpPr>
              <p:nvPr/>
            </p:nvSpPr>
            <p:spPr bwMode="auto">
              <a:xfrm>
                <a:off x="1274" y="1109"/>
                <a:ext cx="460" cy="328"/>
              </a:xfrm>
              <a:custGeom>
                <a:avLst/>
                <a:gdLst/>
                <a:ahLst/>
                <a:cxnLst>
                  <a:cxn ang="0">
                    <a:pos x="148" y="30"/>
                  </a:cxn>
                  <a:cxn ang="0">
                    <a:pos x="154" y="52"/>
                  </a:cxn>
                  <a:cxn ang="0">
                    <a:pos x="184" y="36"/>
                  </a:cxn>
                  <a:cxn ang="0">
                    <a:pos x="238" y="44"/>
                  </a:cxn>
                  <a:cxn ang="0">
                    <a:pos x="250" y="54"/>
                  </a:cxn>
                  <a:cxn ang="0">
                    <a:pos x="258" y="58"/>
                  </a:cxn>
                  <a:cxn ang="0">
                    <a:pos x="280" y="68"/>
                  </a:cxn>
                  <a:cxn ang="0">
                    <a:pos x="284" y="86"/>
                  </a:cxn>
                  <a:cxn ang="0">
                    <a:pos x="306" y="90"/>
                  </a:cxn>
                  <a:cxn ang="0">
                    <a:pos x="332" y="92"/>
                  </a:cxn>
                  <a:cxn ang="0">
                    <a:pos x="324" y="108"/>
                  </a:cxn>
                  <a:cxn ang="0">
                    <a:pos x="360" y="116"/>
                  </a:cxn>
                  <a:cxn ang="0">
                    <a:pos x="342" y="122"/>
                  </a:cxn>
                  <a:cxn ang="0">
                    <a:pos x="368" y="134"/>
                  </a:cxn>
                  <a:cxn ang="0">
                    <a:pos x="346" y="136"/>
                  </a:cxn>
                  <a:cxn ang="0">
                    <a:pos x="346" y="150"/>
                  </a:cxn>
                  <a:cxn ang="0">
                    <a:pos x="382" y="160"/>
                  </a:cxn>
                  <a:cxn ang="0">
                    <a:pos x="404" y="174"/>
                  </a:cxn>
                  <a:cxn ang="0">
                    <a:pos x="434" y="190"/>
                  </a:cxn>
                  <a:cxn ang="0">
                    <a:pos x="460" y="208"/>
                  </a:cxn>
                  <a:cxn ang="0">
                    <a:pos x="434" y="216"/>
                  </a:cxn>
                  <a:cxn ang="0">
                    <a:pos x="420" y="240"/>
                  </a:cxn>
                  <a:cxn ang="0">
                    <a:pos x="386" y="222"/>
                  </a:cxn>
                  <a:cxn ang="0">
                    <a:pos x="358" y="230"/>
                  </a:cxn>
                  <a:cxn ang="0">
                    <a:pos x="408" y="284"/>
                  </a:cxn>
                  <a:cxn ang="0">
                    <a:pos x="394" y="290"/>
                  </a:cxn>
                  <a:cxn ang="0">
                    <a:pos x="356" y="290"/>
                  </a:cxn>
                  <a:cxn ang="0">
                    <a:pos x="366" y="306"/>
                  </a:cxn>
                  <a:cxn ang="0">
                    <a:pos x="354" y="322"/>
                  </a:cxn>
                  <a:cxn ang="0">
                    <a:pos x="310" y="314"/>
                  </a:cxn>
                  <a:cxn ang="0">
                    <a:pos x="288" y="280"/>
                  </a:cxn>
                  <a:cxn ang="0">
                    <a:pos x="256" y="258"/>
                  </a:cxn>
                  <a:cxn ang="0">
                    <a:pos x="238" y="260"/>
                  </a:cxn>
                  <a:cxn ang="0">
                    <a:pos x="208" y="270"/>
                  </a:cxn>
                  <a:cxn ang="0">
                    <a:pos x="202" y="236"/>
                  </a:cxn>
                  <a:cxn ang="0">
                    <a:pos x="238" y="240"/>
                  </a:cxn>
                  <a:cxn ang="0">
                    <a:pos x="246" y="222"/>
                  </a:cxn>
                  <a:cxn ang="0">
                    <a:pos x="272" y="172"/>
                  </a:cxn>
                  <a:cxn ang="0">
                    <a:pos x="246" y="156"/>
                  </a:cxn>
                  <a:cxn ang="0">
                    <a:pos x="218" y="150"/>
                  </a:cxn>
                  <a:cxn ang="0">
                    <a:pos x="212" y="124"/>
                  </a:cxn>
                  <a:cxn ang="0">
                    <a:pos x="186" y="106"/>
                  </a:cxn>
                  <a:cxn ang="0">
                    <a:pos x="178" y="112"/>
                  </a:cxn>
                  <a:cxn ang="0">
                    <a:pos x="130" y="116"/>
                  </a:cxn>
                  <a:cxn ang="0">
                    <a:pos x="56" y="110"/>
                  </a:cxn>
                  <a:cxn ang="0">
                    <a:pos x="20" y="102"/>
                  </a:cxn>
                  <a:cxn ang="0">
                    <a:pos x="32" y="86"/>
                  </a:cxn>
                  <a:cxn ang="0">
                    <a:pos x="0" y="72"/>
                  </a:cxn>
                  <a:cxn ang="0">
                    <a:pos x="38" y="2"/>
                  </a:cxn>
                  <a:cxn ang="0">
                    <a:pos x="64" y="12"/>
                  </a:cxn>
                  <a:cxn ang="0">
                    <a:pos x="68" y="76"/>
                  </a:cxn>
                  <a:cxn ang="0">
                    <a:pos x="78" y="46"/>
                  </a:cxn>
                  <a:cxn ang="0">
                    <a:pos x="108" y="4"/>
                  </a:cxn>
                </a:cxnLst>
                <a:rect l="0" t="0" r="r" b="b"/>
                <a:pathLst>
                  <a:path w="460" h="328">
                    <a:moveTo>
                      <a:pt x="134" y="6"/>
                    </a:moveTo>
                    <a:lnTo>
                      <a:pt x="140" y="14"/>
                    </a:lnTo>
                    <a:lnTo>
                      <a:pt x="146" y="22"/>
                    </a:lnTo>
                    <a:lnTo>
                      <a:pt x="148" y="30"/>
                    </a:lnTo>
                    <a:lnTo>
                      <a:pt x="148" y="38"/>
                    </a:lnTo>
                    <a:lnTo>
                      <a:pt x="144" y="42"/>
                    </a:lnTo>
                    <a:lnTo>
                      <a:pt x="144" y="52"/>
                    </a:lnTo>
                    <a:lnTo>
                      <a:pt x="154" y="52"/>
                    </a:lnTo>
                    <a:lnTo>
                      <a:pt x="158" y="42"/>
                    </a:lnTo>
                    <a:lnTo>
                      <a:pt x="168" y="42"/>
                    </a:lnTo>
                    <a:lnTo>
                      <a:pt x="180" y="50"/>
                    </a:lnTo>
                    <a:lnTo>
                      <a:pt x="184" y="36"/>
                    </a:lnTo>
                    <a:lnTo>
                      <a:pt x="198" y="34"/>
                    </a:lnTo>
                    <a:lnTo>
                      <a:pt x="214" y="34"/>
                    </a:lnTo>
                    <a:lnTo>
                      <a:pt x="230" y="40"/>
                    </a:lnTo>
                    <a:lnTo>
                      <a:pt x="238" y="44"/>
                    </a:lnTo>
                    <a:lnTo>
                      <a:pt x="228" y="50"/>
                    </a:lnTo>
                    <a:lnTo>
                      <a:pt x="226" y="58"/>
                    </a:lnTo>
                    <a:lnTo>
                      <a:pt x="240" y="52"/>
                    </a:lnTo>
                    <a:lnTo>
                      <a:pt x="250" y="54"/>
                    </a:lnTo>
                    <a:lnTo>
                      <a:pt x="244" y="60"/>
                    </a:lnTo>
                    <a:lnTo>
                      <a:pt x="238" y="68"/>
                    </a:lnTo>
                    <a:lnTo>
                      <a:pt x="246" y="66"/>
                    </a:lnTo>
                    <a:lnTo>
                      <a:pt x="258" y="58"/>
                    </a:lnTo>
                    <a:lnTo>
                      <a:pt x="260" y="66"/>
                    </a:lnTo>
                    <a:lnTo>
                      <a:pt x="254" y="74"/>
                    </a:lnTo>
                    <a:lnTo>
                      <a:pt x="264" y="74"/>
                    </a:lnTo>
                    <a:lnTo>
                      <a:pt x="280" y="68"/>
                    </a:lnTo>
                    <a:lnTo>
                      <a:pt x="290" y="70"/>
                    </a:lnTo>
                    <a:lnTo>
                      <a:pt x="296" y="76"/>
                    </a:lnTo>
                    <a:lnTo>
                      <a:pt x="292" y="80"/>
                    </a:lnTo>
                    <a:lnTo>
                      <a:pt x="284" y="86"/>
                    </a:lnTo>
                    <a:lnTo>
                      <a:pt x="290" y="90"/>
                    </a:lnTo>
                    <a:lnTo>
                      <a:pt x="300" y="86"/>
                    </a:lnTo>
                    <a:lnTo>
                      <a:pt x="306" y="84"/>
                    </a:lnTo>
                    <a:lnTo>
                      <a:pt x="306" y="90"/>
                    </a:lnTo>
                    <a:lnTo>
                      <a:pt x="298" y="98"/>
                    </a:lnTo>
                    <a:lnTo>
                      <a:pt x="304" y="98"/>
                    </a:lnTo>
                    <a:lnTo>
                      <a:pt x="320" y="92"/>
                    </a:lnTo>
                    <a:lnTo>
                      <a:pt x="332" y="92"/>
                    </a:lnTo>
                    <a:lnTo>
                      <a:pt x="342" y="96"/>
                    </a:lnTo>
                    <a:lnTo>
                      <a:pt x="342" y="100"/>
                    </a:lnTo>
                    <a:lnTo>
                      <a:pt x="334" y="104"/>
                    </a:lnTo>
                    <a:lnTo>
                      <a:pt x="324" y="108"/>
                    </a:lnTo>
                    <a:lnTo>
                      <a:pt x="332" y="112"/>
                    </a:lnTo>
                    <a:lnTo>
                      <a:pt x="350" y="108"/>
                    </a:lnTo>
                    <a:lnTo>
                      <a:pt x="356" y="110"/>
                    </a:lnTo>
                    <a:lnTo>
                      <a:pt x="360" y="116"/>
                    </a:lnTo>
                    <a:lnTo>
                      <a:pt x="362" y="122"/>
                    </a:lnTo>
                    <a:lnTo>
                      <a:pt x="354" y="122"/>
                    </a:lnTo>
                    <a:lnTo>
                      <a:pt x="348" y="122"/>
                    </a:lnTo>
                    <a:lnTo>
                      <a:pt x="342" y="122"/>
                    </a:lnTo>
                    <a:lnTo>
                      <a:pt x="342" y="128"/>
                    </a:lnTo>
                    <a:lnTo>
                      <a:pt x="352" y="128"/>
                    </a:lnTo>
                    <a:lnTo>
                      <a:pt x="362" y="128"/>
                    </a:lnTo>
                    <a:lnTo>
                      <a:pt x="368" y="134"/>
                    </a:lnTo>
                    <a:lnTo>
                      <a:pt x="370" y="138"/>
                    </a:lnTo>
                    <a:lnTo>
                      <a:pt x="368" y="138"/>
                    </a:lnTo>
                    <a:lnTo>
                      <a:pt x="362" y="138"/>
                    </a:lnTo>
                    <a:lnTo>
                      <a:pt x="346" y="136"/>
                    </a:lnTo>
                    <a:lnTo>
                      <a:pt x="344" y="138"/>
                    </a:lnTo>
                    <a:lnTo>
                      <a:pt x="342" y="140"/>
                    </a:lnTo>
                    <a:lnTo>
                      <a:pt x="342" y="144"/>
                    </a:lnTo>
                    <a:lnTo>
                      <a:pt x="346" y="150"/>
                    </a:lnTo>
                    <a:lnTo>
                      <a:pt x="354" y="156"/>
                    </a:lnTo>
                    <a:lnTo>
                      <a:pt x="362" y="156"/>
                    </a:lnTo>
                    <a:lnTo>
                      <a:pt x="370" y="154"/>
                    </a:lnTo>
                    <a:lnTo>
                      <a:pt x="382" y="160"/>
                    </a:lnTo>
                    <a:lnTo>
                      <a:pt x="382" y="166"/>
                    </a:lnTo>
                    <a:lnTo>
                      <a:pt x="388" y="168"/>
                    </a:lnTo>
                    <a:lnTo>
                      <a:pt x="398" y="170"/>
                    </a:lnTo>
                    <a:lnTo>
                      <a:pt x="404" y="174"/>
                    </a:lnTo>
                    <a:lnTo>
                      <a:pt x="406" y="180"/>
                    </a:lnTo>
                    <a:lnTo>
                      <a:pt x="416" y="180"/>
                    </a:lnTo>
                    <a:lnTo>
                      <a:pt x="424" y="182"/>
                    </a:lnTo>
                    <a:lnTo>
                      <a:pt x="434" y="190"/>
                    </a:lnTo>
                    <a:lnTo>
                      <a:pt x="438" y="194"/>
                    </a:lnTo>
                    <a:lnTo>
                      <a:pt x="450" y="196"/>
                    </a:lnTo>
                    <a:lnTo>
                      <a:pt x="460" y="204"/>
                    </a:lnTo>
                    <a:lnTo>
                      <a:pt x="460" y="208"/>
                    </a:lnTo>
                    <a:lnTo>
                      <a:pt x="460" y="212"/>
                    </a:lnTo>
                    <a:lnTo>
                      <a:pt x="458" y="214"/>
                    </a:lnTo>
                    <a:lnTo>
                      <a:pt x="444" y="216"/>
                    </a:lnTo>
                    <a:lnTo>
                      <a:pt x="434" y="216"/>
                    </a:lnTo>
                    <a:lnTo>
                      <a:pt x="436" y="226"/>
                    </a:lnTo>
                    <a:lnTo>
                      <a:pt x="430" y="232"/>
                    </a:lnTo>
                    <a:lnTo>
                      <a:pt x="420" y="232"/>
                    </a:lnTo>
                    <a:lnTo>
                      <a:pt x="420" y="240"/>
                    </a:lnTo>
                    <a:lnTo>
                      <a:pt x="414" y="248"/>
                    </a:lnTo>
                    <a:lnTo>
                      <a:pt x="398" y="240"/>
                    </a:lnTo>
                    <a:lnTo>
                      <a:pt x="390" y="230"/>
                    </a:lnTo>
                    <a:lnTo>
                      <a:pt x="386" y="222"/>
                    </a:lnTo>
                    <a:lnTo>
                      <a:pt x="364" y="208"/>
                    </a:lnTo>
                    <a:lnTo>
                      <a:pt x="356" y="212"/>
                    </a:lnTo>
                    <a:lnTo>
                      <a:pt x="360" y="222"/>
                    </a:lnTo>
                    <a:lnTo>
                      <a:pt x="358" y="230"/>
                    </a:lnTo>
                    <a:lnTo>
                      <a:pt x="364" y="244"/>
                    </a:lnTo>
                    <a:lnTo>
                      <a:pt x="376" y="256"/>
                    </a:lnTo>
                    <a:lnTo>
                      <a:pt x="394" y="270"/>
                    </a:lnTo>
                    <a:lnTo>
                      <a:pt x="408" y="284"/>
                    </a:lnTo>
                    <a:lnTo>
                      <a:pt x="406" y="290"/>
                    </a:lnTo>
                    <a:lnTo>
                      <a:pt x="400" y="288"/>
                    </a:lnTo>
                    <a:lnTo>
                      <a:pt x="396" y="288"/>
                    </a:lnTo>
                    <a:lnTo>
                      <a:pt x="394" y="290"/>
                    </a:lnTo>
                    <a:lnTo>
                      <a:pt x="400" y="304"/>
                    </a:lnTo>
                    <a:lnTo>
                      <a:pt x="394" y="310"/>
                    </a:lnTo>
                    <a:lnTo>
                      <a:pt x="378" y="302"/>
                    </a:lnTo>
                    <a:lnTo>
                      <a:pt x="356" y="290"/>
                    </a:lnTo>
                    <a:lnTo>
                      <a:pt x="344" y="278"/>
                    </a:lnTo>
                    <a:lnTo>
                      <a:pt x="338" y="282"/>
                    </a:lnTo>
                    <a:lnTo>
                      <a:pt x="348" y="292"/>
                    </a:lnTo>
                    <a:lnTo>
                      <a:pt x="366" y="306"/>
                    </a:lnTo>
                    <a:lnTo>
                      <a:pt x="370" y="312"/>
                    </a:lnTo>
                    <a:lnTo>
                      <a:pt x="374" y="320"/>
                    </a:lnTo>
                    <a:lnTo>
                      <a:pt x="378" y="328"/>
                    </a:lnTo>
                    <a:lnTo>
                      <a:pt x="354" y="322"/>
                    </a:lnTo>
                    <a:lnTo>
                      <a:pt x="334" y="314"/>
                    </a:lnTo>
                    <a:lnTo>
                      <a:pt x="320" y="304"/>
                    </a:lnTo>
                    <a:lnTo>
                      <a:pt x="312" y="304"/>
                    </a:lnTo>
                    <a:lnTo>
                      <a:pt x="310" y="314"/>
                    </a:lnTo>
                    <a:lnTo>
                      <a:pt x="296" y="298"/>
                    </a:lnTo>
                    <a:lnTo>
                      <a:pt x="290" y="290"/>
                    </a:lnTo>
                    <a:lnTo>
                      <a:pt x="294" y="286"/>
                    </a:lnTo>
                    <a:lnTo>
                      <a:pt x="288" y="280"/>
                    </a:lnTo>
                    <a:lnTo>
                      <a:pt x="280" y="282"/>
                    </a:lnTo>
                    <a:lnTo>
                      <a:pt x="272" y="274"/>
                    </a:lnTo>
                    <a:lnTo>
                      <a:pt x="262" y="264"/>
                    </a:lnTo>
                    <a:lnTo>
                      <a:pt x="256" y="258"/>
                    </a:lnTo>
                    <a:lnTo>
                      <a:pt x="244" y="254"/>
                    </a:lnTo>
                    <a:lnTo>
                      <a:pt x="238" y="250"/>
                    </a:lnTo>
                    <a:lnTo>
                      <a:pt x="238" y="258"/>
                    </a:lnTo>
                    <a:lnTo>
                      <a:pt x="238" y="260"/>
                    </a:lnTo>
                    <a:lnTo>
                      <a:pt x="236" y="262"/>
                    </a:lnTo>
                    <a:lnTo>
                      <a:pt x="224" y="262"/>
                    </a:lnTo>
                    <a:lnTo>
                      <a:pt x="218" y="266"/>
                    </a:lnTo>
                    <a:lnTo>
                      <a:pt x="208" y="270"/>
                    </a:lnTo>
                    <a:lnTo>
                      <a:pt x="194" y="268"/>
                    </a:lnTo>
                    <a:lnTo>
                      <a:pt x="186" y="258"/>
                    </a:lnTo>
                    <a:lnTo>
                      <a:pt x="188" y="246"/>
                    </a:lnTo>
                    <a:lnTo>
                      <a:pt x="202" y="236"/>
                    </a:lnTo>
                    <a:lnTo>
                      <a:pt x="214" y="238"/>
                    </a:lnTo>
                    <a:lnTo>
                      <a:pt x="226" y="242"/>
                    </a:lnTo>
                    <a:lnTo>
                      <a:pt x="232" y="246"/>
                    </a:lnTo>
                    <a:lnTo>
                      <a:pt x="238" y="240"/>
                    </a:lnTo>
                    <a:lnTo>
                      <a:pt x="246" y="236"/>
                    </a:lnTo>
                    <a:lnTo>
                      <a:pt x="258" y="232"/>
                    </a:lnTo>
                    <a:lnTo>
                      <a:pt x="254" y="228"/>
                    </a:lnTo>
                    <a:lnTo>
                      <a:pt x="246" y="222"/>
                    </a:lnTo>
                    <a:lnTo>
                      <a:pt x="254" y="210"/>
                    </a:lnTo>
                    <a:lnTo>
                      <a:pt x="268" y="202"/>
                    </a:lnTo>
                    <a:lnTo>
                      <a:pt x="280" y="190"/>
                    </a:lnTo>
                    <a:lnTo>
                      <a:pt x="272" y="172"/>
                    </a:lnTo>
                    <a:lnTo>
                      <a:pt x="264" y="160"/>
                    </a:lnTo>
                    <a:lnTo>
                      <a:pt x="256" y="160"/>
                    </a:lnTo>
                    <a:lnTo>
                      <a:pt x="254" y="152"/>
                    </a:lnTo>
                    <a:lnTo>
                      <a:pt x="246" y="156"/>
                    </a:lnTo>
                    <a:lnTo>
                      <a:pt x="240" y="148"/>
                    </a:lnTo>
                    <a:lnTo>
                      <a:pt x="240" y="142"/>
                    </a:lnTo>
                    <a:lnTo>
                      <a:pt x="228" y="142"/>
                    </a:lnTo>
                    <a:lnTo>
                      <a:pt x="218" y="150"/>
                    </a:lnTo>
                    <a:lnTo>
                      <a:pt x="210" y="142"/>
                    </a:lnTo>
                    <a:lnTo>
                      <a:pt x="222" y="134"/>
                    </a:lnTo>
                    <a:lnTo>
                      <a:pt x="218" y="128"/>
                    </a:lnTo>
                    <a:lnTo>
                      <a:pt x="212" y="124"/>
                    </a:lnTo>
                    <a:lnTo>
                      <a:pt x="202" y="114"/>
                    </a:lnTo>
                    <a:lnTo>
                      <a:pt x="196" y="120"/>
                    </a:lnTo>
                    <a:lnTo>
                      <a:pt x="190" y="112"/>
                    </a:lnTo>
                    <a:lnTo>
                      <a:pt x="186" y="106"/>
                    </a:lnTo>
                    <a:lnTo>
                      <a:pt x="178" y="98"/>
                    </a:lnTo>
                    <a:lnTo>
                      <a:pt x="172" y="100"/>
                    </a:lnTo>
                    <a:lnTo>
                      <a:pt x="176" y="106"/>
                    </a:lnTo>
                    <a:lnTo>
                      <a:pt x="178" y="112"/>
                    </a:lnTo>
                    <a:lnTo>
                      <a:pt x="172" y="116"/>
                    </a:lnTo>
                    <a:lnTo>
                      <a:pt x="158" y="116"/>
                    </a:lnTo>
                    <a:lnTo>
                      <a:pt x="136" y="110"/>
                    </a:lnTo>
                    <a:lnTo>
                      <a:pt x="130" y="116"/>
                    </a:lnTo>
                    <a:lnTo>
                      <a:pt x="118" y="118"/>
                    </a:lnTo>
                    <a:lnTo>
                      <a:pt x="90" y="114"/>
                    </a:lnTo>
                    <a:lnTo>
                      <a:pt x="74" y="110"/>
                    </a:lnTo>
                    <a:lnTo>
                      <a:pt x="56" y="110"/>
                    </a:lnTo>
                    <a:lnTo>
                      <a:pt x="48" y="104"/>
                    </a:lnTo>
                    <a:lnTo>
                      <a:pt x="40" y="100"/>
                    </a:lnTo>
                    <a:lnTo>
                      <a:pt x="32" y="106"/>
                    </a:lnTo>
                    <a:lnTo>
                      <a:pt x="20" y="102"/>
                    </a:lnTo>
                    <a:lnTo>
                      <a:pt x="8" y="94"/>
                    </a:lnTo>
                    <a:lnTo>
                      <a:pt x="8" y="84"/>
                    </a:lnTo>
                    <a:lnTo>
                      <a:pt x="16" y="84"/>
                    </a:lnTo>
                    <a:lnTo>
                      <a:pt x="32" y="86"/>
                    </a:lnTo>
                    <a:lnTo>
                      <a:pt x="38" y="82"/>
                    </a:lnTo>
                    <a:lnTo>
                      <a:pt x="32" y="76"/>
                    </a:lnTo>
                    <a:lnTo>
                      <a:pt x="16" y="78"/>
                    </a:lnTo>
                    <a:lnTo>
                      <a:pt x="0" y="72"/>
                    </a:lnTo>
                    <a:lnTo>
                      <a:pt x="0" y="50"/>
                    </a:lnTo>
                    <a:lnTo>
                      <a:pt x="8" y="30"/>
                    </a:lnTo>
                    <a:lnTo>
                      <a:pt x="20" y="14"/>
                    </a:lnTo>
                    <a:lnTo>
                      <a:pt x="38" y="2"/>
                    </a:lnTo>
                    <a:lnTo>
                      <a:pt x="52" y="0"/>
                    </a:lnTo>
                    <a:lnTo>
                      <a:pt x="82" y="2"/>
                    </a:lnTo>
                    <a:lnTo>
                      <a:pt x="76" y="8"/>
                    </a:lnTo>
                    <a:lnTo>
                      <a:pt x="64" y="12"/>
                    </a:lnTo>
                    <a:lnTo>
                      <a:pt x="54" y="28"/>
                    </a:lnTo>
                    <a:lnTo>
                      <a:pt x="54" y="40"/>
                    </a:lnTo>
                    <a:lnTo>
                      <a:pt x="54" y="50"/>
                    </a:lnTo>
                    <a:lnTo>
                      <a:pt x="68" y="76"/>
                    </a:lnTo>
                    <a:lnTo>
                      <a:pt x="82" y="72"/>
                    </a:lnTo>
                    <a:lnTo>
                      <a:pt x="76" y="64"/>
                    </a:lnTo>
                    <a:lnTo>
                      <a:pt x="66" y="50"/>
                    </a:lnTo>
                    <a:lnTo>
                      <a:pt x="78" y="46"/>
                    </a:lnTo>
                    <a:lnTo>
                      <a:pt x="70" y="38"/>
                    </a:lnTo>
                    <a:lnTo>
                      <a:pt x="72" y="26"/>
                    </a:lnTo>
                    <a:lnTo>
                      <a:pt x="84" y="16"/>
                    </a:lnTo>
                    <a:lnTo>
                      <a:pt x="108" y="4"/>
                    </a:lnTo>
                    <a:lnTo>
                      <a:pt x="122" y="2"/>
                    </a:lnTo>
                    <a:lnTo>
                      <a:pt x="134"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2" name="Freeform 32"/>
              <p:cNvSpPr>
                <a:spLocks noChangeAspect="1"/>
              </p:cNvSpPr>
              <p:nvPr/>
            </p:nvSpPr>
            <p:spPr bwMode="auto">
              <a:xfrm>
                <a:off x="1364" y="1409"/>
                <a:ext cx="36" cy="22"/>
              </a:xfrm>
              <a:custGeom>
                <a:avLst/>
                <a:gdLst/>
                <a:ahLst/>
                <a:cxnLst>
                  <a:cxn ang="0">
                    <a:pos x="34" y="0"/>
                  </a:cxn>
                  <a:cxn ang="0">
                    <a:pos x="22" y="0"/>
                  </a:cxn>
                  <a:cxn ang="0">
                    <a:pos x="8" y="6"/>
                  </a:cxn>
                  <a:cxn ang="0">
                    <a:pos x="4" y="10"/>
                  </a:cxn>
                  <a:cxn ang="0">
                    <a:pos x="2" y="12"/>
                  </a:cxn>
                  <a:cxn ang="0">
                    <a:pos x="0" y="14"/>
                  </a:cxn>
                  <a:cxn ang="0">
                    <a:pos x="6" y="18"/>
                  </a:cxn>
                  <a:cxn ang="0">
                    <a:pos x="10" y="22"/>
                  </a:cxn>
                  <a:cxn ang="0">
                    <a:pos x="22" y="18"/>
                  </a:cxn>
                  <a:cxn ang="0">
                    <a:pos x="30" y="12"/>
                  </a:cxn>
                  <a:cxn ang="0">
                    <a:pos x="36" y="4"/>
                  </a:cxn>
                  <a:cxn ang="0">
                    <a:pos x="34" y="0"/>
                  </a:cxn>
                </a:cxnLst>
                <a:rect l="0" t="0" r="r" b="b"/>
                <a:pathLst>
                  <a:path w="36" h="22">
                    <a:moveTo>
                      <a:pt x="34" y="0"/>
                    </a:moveTo>
                    <a:lnTo>
                      <a:pt x="22" y="0"/>
                    </a:lnTo>
                    <a:lnTo>
                      <a:pt x="8" y="6"/>
                    </a:lnTo>
                    <a:lnTo>
                      <a:pt x="4" y="10"/>
                    </a:lnTo>
                    <a:lnTo>
                      <a:pt x="2" y="12"/>
                    </a:lnTo>
                    <a:lnTo>
                      <a:pt x="0" y="14"/>
                    </a:lnTo>
                    <a:lnTo>
                      <a:pt x="6" y="18"/>
                    </a:lnTo>
                    <a:lnTo>
                      <a:pt x="10" y="22"/>
                    </a:lnTo>
                    <a:lnTo>
                      <a:pt x="22" y="18"/>
                    </a:lnTo>
                    <a:lnTo>
                      <a:pt x="30" y="12"/>
                    </a:lnTo>
                    <a:lnTo>
                      <a:pt x="36" y="4"/>
                    </a:lnTo>
                    <a:lnTo>
                      <a:pt x="3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3" name="Freeform 33"/>
              <p:cNvSpPr>
                <a:spLocks noChangeAspect="1"/>
              </p:cNvSpPr>
              <p:nvPr/>
            </p:nvSpPr>
            <p:spPr bwMode="auto">
              <a:xfrm>
                <a:off x="1426" y="1423"/>
                <a:ext cx="18" cy="22"/>
              </a:xfrm>
              <a:custGeom>
                <a:avLst/>
                <a:gdLst/>
                <a:ahLst/>
                <a:cxnLst>
                  <a:cxn ang="0">
                    <a:pos x="8" y="0"/>
                  </a:cxn>
                  <a:cxn ang="0">
                    <a:pos x="2" y="6"/>
                  </a:cxn>
                  <a:cxn ang="0">
                    <a:pos x="0" y="14"/>
                  </a:cxn>
                  <a:cxn ang="0">
                    <a:pos x="8" y="22"/>
                  </a:cxn>
                  <a:cxn ang="0">
                    <a:pos x="18" y="10"/>
                  </a:cxn>
                  <a:cxn ang="0">
                    <a:pos x="16" y="2"/>
                  </a:cxn>
                  <a:cxn ang="0">
                    <a:pos x="8" y="0"/>
                  </a:cxn>
                </a:cxnLst>
                <a:rect l="0" t="0" r="r" b="b"/>
                <a:pathLst>
                  <a:path w="18" h="22">
                    <a:moveTo>
                      <a:pt x="8" y="0"/>
                    </a:moveTo>
                    <a:lnTo>
                      <a:pt x="2" y="6"/>
                    </a:lnTo>
                    <a:lnTo>
                      <a:pt x="0" y="14"/>
                    </a:lnTo>
                    <a:lnTo>
                      <a:pt x="8" y="22"/>
                    </a:lnTo>
                    <a:lnTo>
                      <a:pt x="18" y="10"/>
                    </a:lnTo>
                    <a:lnTo>
                      <a:pt x="16"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4" name="Freeform 34"/>
              <p:cNvSpPr>
                <a:spLocks noChangeAspect="1"/>
              </p:cNvSpPr>
              <p:nvPr/>
            </p:nvSpPr>
            <p:spPr bwMode="auto">
              <a:xfrm>
                <a:off x="876" y="971"/>
                <a:ext cx="22" cy="14"/>
              </a:xfrm>
              <a:custGeom>
                <a:avLst/>
                <a:gdLst/>
                <a:ahLst/>
                <a:cxnLst>
                  <a:cxn ang="0">
                    <a:pos x="8" y="0"/>
                  </a:cxn>
                  <a:cxn ang="0">
                    <a:pos x="16" y="2"/>
                  </a:cxn>
                  <a:cxn ang="0">
                    <a:pos x="22" y="8"/>
                  </a:cxn>
                  <a:cxn ang="0">
                    <a:pos x="20" y="12"/>
                  </a:cxn>
                  <a:cxn ang="0">
                    <a:pos x="10" y="14"/>
                  </a:cxn>
                  <a:cxn ang="0">
                    <a:pos x="2" y="8"/>
                  </a:cxn>
                  <a:cxn ang="0">
                    <a:pos x="0" y="2"/>
                  </a:cxn>
                  <a:cxn ang="0">
                    <a:pos x="8" y="0"/>
                  </a:cxn>
                </a:cxnLst>
                <a:rect l="0" t="0" r="r" b="b"/>
                <a:pathLst>
                  <a:path w="22" h="14">
                    <a:moveTo>
                      <a:pt x="8" y="0"/>
                    </a:moveTo>
                    <a:lnTo>
                      <a:pt x="16" y="2"/>
                    </a:lnTo>
                    <a:lnTo>
                      <a:pt x="22" y="8"/>
                    </a:lnTo>
                    <a:lnTo>
                      <a:pt x="20" y="12"/>
                    </a:lnTo>
                    <a:lnTo>
                      <a:pt x="10" y="14"/>
                    </a:lnTo>
                    <a:lnTo>
                      <a:pt x="2" y="8"/>
                    </a:lnTo>
                    <a:lnTo>
                      <a:pt x="0"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5" name="Freeform 35"/>
              <p:cNvSpPr>
                <a:spLocks noChangeAspect="1"/>
              </p:cNvSpPr>
              <p:nvPr/>
            </p:nvSpPr>
            <p:spPr bwMode="auto">
              <a:xfrm>
                <a:off x="1516" y="1271"/>
                <a:ext cx="20" cy="16"/>
              </a:xfrm>
              <a:custGeom>
                <a:avLst/>
                <a:gdLst/>
                <a:ahLst/>
                <a:cxnLst>
                  <a:cxn ang="0">
                    <a:pos x="8" y="0"/>
                  </a:cxn>
                  <a:cxn ang="0">
                    <a:pos x="16" y="6"/>
                  </a:cxn>
                  <a:cxn ang="0">
                    <a:pos x="20" y="12"/>
                  </a:cxn>
                  <a:cxn ang="0">
                    <a:pos x="16" y="16"/>
                  </a:cxn>
                  <a:cxn ang="0">
                    <a:pos x="6" y="14"/>
                  </a:cxn>
                  <a:cxn ang="0">
                    <a:pos x="0" y="10"/>
                  </a:cxn>
                  <a:cxn ang="0">
                    <a:pos x="0" y="2"/>
                  </a:cxn>
                  <a:cxn ang="0">
                    <a:pos x="8" y="0"/>
                  </a:cxn>
                </a:cxnLst>
                <a:rect l="0" t="0" r="r" b="b"/>
                <a:pathLst>
                  <a:path w="20" h="16">
                    <a:moveTo>
                      <a:pt x="8" y="0"/>
                    </a:moveTo>
                    <a:lnTo>
                      <a:pt x="16" y="6"/>
                    </a:lnTo>
                    <a:lnTo>
                      <a:pt x="20" y="12"/>
                    </a:lnTo>
                    <a:lnTo>
                      <a:pt x="16" y="16"/>
                    </a:lnTo>
                    <a:lnTo>
                      <a:pt x="6" y="14"/>
                    </a:lnTo>
                    <a:lnTo>
                      <a:pt x="0" y="10"/>
                    </a:lnTo>
                    <a:lnTo>
                      <a:pt x="0"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6" name="Freeform 36"/>
              <p:cNvSpPr>
                <a:spLocks noChangeAspect="1"/>
              </p:cNvSpPr>
              <p:nvPr/>
            </p:nvSpPr>
            <p:spPr bwMode="auto">
              <a:xfrm>
                <a:off x="1682" y="1705"/>
                <a:ext cx="38" cy="18"/>
              </a:xfrm>
              <a:custGeom>
                <a:avLst/>
                <a:gdLst/>
                <a:ahLst/>
                <a:cxnLst>
                  <a:cxn ang="0">
                    <a:pos x="0" y="2"/>
                  </a:cxn>
                  <a:cxn ang="0">
                    <a:pos x="8" y="8"/>
                  </a:cxn>
                  <a:cxn ang="0">
                    <a:pos x="18" y="14"/>
                  </a:cxn>
                  <a:cxn ang="0">
                    <a:pos x="34" y="18"/>
                  </a:cxn>
                  <a:cxn ang="0">
                    <a:pos x="38" y="12"/>
                  </a:cxn>
                  <a:cxn ang="0">
                    <a:pos x="30" y="6"/>
                  </a:cxn>
                  <a:cxn ang="0">
                    <a:pos x="22" y="2"/>
                  </a:cxn>
                  <a:cxn ang="0">
                    <a:pos x="14" y="0"/>
                  </a:cxn>
                  <a:cxn ang="0">
                    <a:pos x="8" y="0"/>
                  </a:cxn>
                  <a:cxn ang="0">
                    <a:pos x="0" y="2"/>
                  </a:cxn>
                </a:cxnLst>
                <a:rect l="0" t="0" r="r" b="b"/>
                <a:pathLst>
                  <a:path w="38" h="18">
                    <a:moveTo>
                      <a:pt x="0" y="2"/>
                    </a:moveTo>
                    <a:lnTo>
                      <a:pt x="8" y="8"/>
                    </a:lnTo>
                    <a:lnTo>
                      <a:pt x="18" y="14"/>
                    </a:lnTo>
                    <a:lnTo>
                      <a:pt x="34" y="18"/>
                    </a:lnTo>
                    <a:lnTo>
                      <a:pt x="38" y="12"/>
                    </a:lnTo>
                    <a:lnTo>
                      <a:pt x="30" y="6"/>
                    </a:lnTo>
                    <a:lnTo>
                      <a:pt x="22" y="2"/>
                    </a:lnTo>
                    <a:lnTo>
                      <a:pt x="14" y="0"/>
                    </a:lnTo>
                    <a:lnTo>
                      <a:pt x="8" y="0"/>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7" name="Freeform 37"/>
              <p:cNvSpPr>
                <a:spLocks noChangeAspect="1"/>
              </p:cNvSpPr>
              <p:nvPr/>
            </p:nvSpPr>
            <p:spPr bwMode="auto">
              <a:xfrm>
                <a:off x="668" y="1685"/>
                <a:ext cx="72" cy="50"/>
              </a:xfrm>
              <a:custGeom>
                <a:avLst/>
                <a:gdLst/>
                <a:ahLst/>
                <a:cxnLst>
                  <a:cxn ang="0">
                    <a:pos x="0" y="0"/>
                  </a:cxn>
                  <a:cxn ang="0">
                    <a:pos x="12" y="2"/>
                  </a:cxn>
                  <a:cxn ang="0">
                    <a:pos x="24" y="6"/>
                  </a:cxn>
                  <a:cxn ang="0">
                    <a:pos x="32" y="10"/>
                  </a:cxn>
                  <a:cxn ang="0">
                    <a:pos x="42" y="16"/>
                  </a:cxn>
                  <a:cxn ang="0">
                    <a:pos x="50" y="26"/>
                  </a:cxn>
                  <a:cxn ang="0">
                    <a:pos x="56" y="30"/>
                  </a:cxn>
                  <a:cxn ang="0">
                    <a:pos x="66" y="36"/>
                  </a:cxn>
                  <a:cxn ang="0">
                    <a:pos x="70" y="42"/>
                  </a:cxn>
                  <a:cxn ang="0">
                    <a:pos x="72" y="46"/>
                  </a:cxn>
                  <a:cxn ang="0">
                    <a:pos x="66" y="48"/>
                  </a:cxn>
                  <a:cxn ang="0">
                    <a:pos x="56" y="50"/>
                  </a:cxn>
                  <a:cxn ang="0">
                    <a:pos x="46" y="46"/>
                  </a:cxn>
                  <a:cxn ang="0">
                    <a:pos x="46" y="38"/>
                  </a:cxn>
                  <a:cxn ang="0">
                    <a:pos x="40" y="38"/>
                  </a:cxn>
                  <a:cxn ang="0">
                    <a:pos x="34" y="32"/>
                  </a:cxn>
                  <a:cxn ang="0">
                    <a:pos x="28" y="24"/>
                  </a:cxn>
                  <a:cxn ang="0">
                    <a:pos x="22" y="24"/>
                  </a:cxn>
                  <a:cxn ang="0">
                    <a:pos x="20" y="18"/>
                  </a:cxn>
                  <a:cxn ang="0">
                    <a:pos x="14" y="18"/>
                  </a:cxn>
                  <a:cxn ang="0">
                    <a:pos x="6" y="14"/>
                  </a:cxn>
                  <a:cxn ang="0">
                    <a:pos x="0" y="10"/>
                  </a:cxn>
                  <a:cxn ang="0">
                    <a:pos x="0" y="0"/>
                  </a:cxn>
                </a:cxnLst>
                <a:rect l="0" t="0" r="r" b="b"/>
                <a:pathLst>
                  <a:path w="72" h="50">
                    <a:moveTo>
                      <a:pt x="0" y="0"/>
                    </a:moveTo>
                    <a:lnTo>
                      <a:pt x="12" y="2"/>
                    </a:lnTo>
                    <a:lnTo>
                      <a:pt x="24" y="6"/>
                    </a:lnTo>
                    <a:lnTo>
                      <a:pt x="32" y="10"/>
                    </a:lnTo>
                    <a:lnTo>
                      <a:pt x="42" y="16"/>
                    </a:lnTo>
                    <a:lnTo>
                      <a:pt x="50" y="26"/>
                    </a:lnTo>
                    <a:lnTo>
                      <a:pt x="56" y="30"/>
                    </a:lnTo>
                    <a:lnTo>
                      <a:pt x="66" y="36"/>
                    </a:lnTo>
                    <a:lnTo>
                      <a:pt x="70" y="42"/>
                    </a:lnTo>
                    <a:lnTo>
                      <a:pt x="72" y="46"/>
                    </a:lnTo>
                    <a:lnTo>
                      <a:pt x="66" y="48"/>
                    </a:lnTo>
                    <a:lnTo>
                      <a:pt x="56" y="50"/>
                    </a:lnTo>
                    <a:lnTo>
                      <a:pt x="46" y="46"/>
                    </a:lnTo>
                    <a:lnTo>
                      <a:pt x="46" y="38"/>
                    </a:lnTo>
                    <a:lnTo>
                      <a:pt x="40" y="38"/>
                    </a:lnTo>
                    <a:lnTo>
                      <a:pt x="34" y="32"/>
                    </a:lnTo>
                    <a:lnTo>
                      <a:pt x="28" y="24"/>
                    </a:lnTo>
                    <a:lnTo>
                      <a:pt x="22" y="24"/>
                    </a:lnTo>
                    <a:lnTo>
                      <a:pt x="20" y="18"/>
                    </a:lnTo>
                    <a:lnTo>
                      <a:pt x="14" y="18"/>
                    </a:lnTo>
                    <a:lnTo>
                      <a:pt x="6" y="14"/>
                    </a:lnTo>
                    <a:lnTo>
                      <a:pt x="0" y="10"/>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07" name="Group 38"/>
            <p:cNvGrpSpPr>
              <a:grpSpLocks noChangeAspect="1"/>
            </p:cNvGrpSpPr>
            <p:nvPr/>
          </p:nvGrpSpPr>
          <p:grpSpPr bwMode="auto">
            <a:xfrm>
              <a:off x="457200" y="2165857"/>
              <a:ext cx="2288068" cy="1807371"/>
              <a:chOff x="44" y="1185"/>
              <a:chExt cx="1592" cy="1080"/>
            </a:xfrm>
          </p:grpSpPr>
          <p:grpSp>
            <p:nvGrpSpPr>
              <p:cNvPr id="336" name="Group 39"/>
              <p:cNvGrpSpPr>
                <a:grpSpLocks noChangeAspect="1"/>
              </p:cNvGrpSpPr>
              <p:nvPr/>
            </p:nvGrpSpPr>
            <p:grpSpPr bwMode="auto">
              <a:xfrm>
                <a:off x="44" y="1185"/>
                <a:ext cx="594" cy="464"/>
                <a:chOff x="44" y="1185"/>
                <a:chExt cx="594" cy="464"/>
              </a:xfrm>
            </p:grpSpPr>
            <p:sp>
              <p:nvSpPr>
                <p:cNvPr id="345" name="Freeform 40"/>
                <p:cNvSpPr>
                  <a:spLocks noChangeAspect="1"/>
                </p:cNvSpPr>
                <p:nvPr/>
              </p:nvSpPr>
              <p:spPr bwMode="auto">
                <a:xfrm>
                  <a:off x="44" y="1185"/>
                  <a:ext cx="594" cy="414"/>
                </a:xfrm>
                <a:custGeom>
                  <a:avLst/>
                  <a:gdLst/>
                  <a:ahLst/>
                  <a:cxnLst>
                    <a:cxn ang="0">
                      <a:pos x="540" y="354"/>
                    </a:cxn>
                    <a:cxn ang="0">
                      <a:pos x="510" y="318"/>
                    </a:cxn>
                    <a:cxn ang="0">
                      <a:pos x="500" y="332"/>
                    </a:cxn>
                    <a:cxn ang="0">
                      <a:pos x="464" y="324"/>
                    </a:cxn>
                    <a:cxn ang="0">
                      <a:pos x="414" y="298"/>
                    </a:cxn>
                    <a:cxn ang="0">
                      <a:pos x="362" y="288"/>
                    </a:cxn>
                    <a:cxn ang="0">
                      <a:pos x="318" y="272"/>
                    </a:cxn>
                    <a:cxn ang="0">
                      <a:pos x="314" y="294"/>
                    </a:cxn>
                    <a:cxn ang="0">
                      <a:pos x="278" y="304"/>
                    </a:cxn>
                    <a:cxn ang="0">
                      <a:pos x="252" y="298"/>
                    </a:cxn>
                    <a:cxn ang="0">
                      <a:pos x="270" y="274"/>
                    </a:cxn>
                    <a:cxn ang="0">
                      <a:pos x="274" y="266"/>
                    </a:cxn>
                    <a:cxn ang="0">
                      <a:pos x="236" y="298"/>
                    </a:cxn>
                    <a:cxn ang="0">
                      <a:pos x="222" y="322"/>
                    </a:cxn>
                    <a:cxn ang="0">
                      <a:pos x="196" y="348"/>
                    </a:cxn>
                    <a:cxn ang="0">
                      <a:pos x="146" y="384"/>
                    </a:cxn>
                    <a:cxn ang="0">
                      <a:pos x="112" y="398"/>
                    </a:cxn>
                    <a:cxn ang="0">
                      <a:pos x="90" y="408"/>
                    </a:cxn>
                    <a:cxn ang="0">
                      <a:pos x="84" y="394"/>
                    </a:cxn>
                    <a:cxn ang="0">
                      <a:pos x="114" y="382"/>
                    </a:cxn>
                    <a:cxn ang="0">
                      <a:pos x="156" y="354"/>
                    </a:cxn>
                    <a:cxn ang="0">
                      <a:pos x="170" y="320"/>
                    </a:cxn>
                    <a:cxn ang="0">
                      <a:pos x="138" y="328"/>
                    </a:cxn>
                    <a:cxn ang="0">
                      <a:pos x="100" y="328"/>
                    </a:cxn>
                    <a:cxn ang="0">
                      <a:pos x="86" y="286"/>
                    </a:cxn>
                    <a:cxn ang="0">
                      <a:pos x="56" y="300"/>
                    </a:cxn>
                    <a:cxn ang="0">
                      <a:pos x="48" y="274"/>
                    </a:cxn>
                    <a:cxn ang="0">
                      <a:pos x="24" y="258"/>
                    </a:cxn>
                    <a:cxn ang="0">
                      <a:pos x="46" y="226"/>
                    </a:cxn>
                    <a:cxn ang="0">
                      <a:pos x="80" y="214"/>
                    </a:cxn>
                    <a:cxn ang="0">
                      <a:pos x="102" y="184"/>
                    </a:cxn>
                    <a:cxn ang="0">
                      <a:pos x="86" y="180"/>
                    </a:cxn>
                    <a:cxn ang="0">
                      <a:pos x="20" y="168"/>
                    </a:cxn>
                    <a:cxn ang="0">
                      <a:pos x="10" y="150"/>
                    </a:cxn>
                    <a:cxn ang="0">
                      <a:pos x="60" y="132"/>
                    </a:cxn>
                    <a:cxn ang="0">
                      <a:pos x="100" y="142"/>
                    </a:cxn>
                    <a:cxn ang="0">
                      <a:pos x="102" y="132"/>
                    </a:cxn>
                    <a:cxn ang="0">
                      <a:pos x="84" y="116"/>
                    </a:cxn>
                    <a:cxn ang="0">
                      <a:pos x="44" y="94"/>
                    </a:cxn>
                    <a:cxn ang="0">
                      <a:pos x="22" y="68"/>
                    </a:cxn>
                    <a:cxn ang="0">
                      <a:pos x="88" y="28"/>
                    </a:cxn>
                    <a:cxn ang="0">
                      <a:pos x="132" y="12"/>
                    </a:cxn>
                    <a:cxn ang="0">
                      <a:pos x="186" y="8"/>
                    </a:cxn>
                    <a:cxn ang="0">
                      <a:pos x="244" y="16"/>
                    </a:cxn>
                    <a:cxn ang="0">
                      <a:pos x="318" y="30"/>
                    </a:cxn>
                    <a:cxn ang="0">
                      <a:pos x="400" y="40"/>
                    </a:cxn>
                    <a:cxn ang="0">
                      <a:pos x="438" y="288"/>
                    </a:cxn>
                    <a:cxn ang="0">
                      <a:pos x="478" y="316"/>
                    </a:cxn>
                    <a:cxn ang="0">
                      <a:pos x="508" y="300"/>
                    </a:cxn>
                    <a:cxn ang="0">
                      <a:pos x="556" y="358"/>
                    </a:cxn>
                    <a:cxn ang="0">
                      <a:pos x="594" y="394"/>
                    </a:cxn>
                    <a:cxn ang="0">
                      <a:pos x="582" y="394"/>
                    </a:cxn>
                  </a:cxnLst>
                  <a:rect l="0" t="0" r="r" b="b"/>
                  <a:pathLst>
                    <a:path w="594" h="414">
                      <a:moveTo>
                        <a:pt x="568" y="384"/>
                      </a:moveTo>
                      <a:lnTo>
                        <a:pt x="552" y="370"/>
                      </a:lnTo>
                      <a:lnTo>
                        <a:pt x="542" y="362"/>
                      </a:lnTo>
                      <a:lnTo>
                        <a:pt x="540" y="354"/>
                      </a:lnTo>
                      <a:lnTo>
                        <a:pt x="530" y="342"/>
                      </a:lnTo>
                      <a:lnTo>
                        <a:pt x="522" y="336"/>
                      </a:lnTo>
                      <a:lnTo>
                        <a:pt x="518" y="330"/>
                      </a:lnTo>
                      <a:lnTo>
                        <a:pt x="510" y="318"/>
                      </a:lnTo>
                      <a:lnTo>
                        <a:pt x="506" y="322"/>
                      </a:lnTo>
                      <a:lnTo>
                        <a:pt x="510" y="334"/>
                      </a:lnTo>
                      <a:lnTo>
                        <a:pt x="506" y="338"/>
                      </a:lnTo>
                      <a:lnTo>
                        <a:pt x="500" y="332"/>
                      </a:lnTo>
                      <a:lnTo>
                        <a:pt x="496" y="328"/>
                      </a:lnTo>
                      <a:lnTo>
                        <a:pt x="492" y="336"/>
                      </a:lnTo>
                      <a:lnTo>
                        <a:pt x="480" y="332"/>
                      </a:lnTo>
                      <a:lnTo>
                        <a:pt x="464" y="324"/>
                      </a:lnTo>
                      <a:lnTo>
                        <a:pt x="440" y="310"/>
                      </a:lnTo>
                      <a:lnTo>
                        <a:pt x="438" y="302"/>
                      </a:lnTo>
                      <a:lnTo>
                        <a:pt x="426" y="304"/>
                      </a:lnTo>
                      <a:lnTo>
                        <a:pt x="414" y="298"/>
                      </a:lnTo>
                      <a:lnTo>
                        <a:pt x="400" y="296"/>
                      </a:lnTo>
                      <a:lnTo>
                        <a:pt x="378" y="296"/>
                      </a:lnTo>
                      <a:lnTo>
                        <a:pt x="368" y="296"/>
                      </a:lnTo>
                      <a:lnTo>
                        <a:pt x="362" y="288"/>
                      </a:lnTo>
                      <a:lnTo>
                        <a:pt x="348" y="286"/>
                      </a:lnTo>
                      <a:lnTo>
                        <a:pt x="344" y="280"/>
                      </a:lnTo>
                      <a:lnTo>
                        <a:pt x="332" y="274"/>
                      </a:lnTo>
                      <a:lnTo>
                        <a:pt x="318" y="272"/>
                      </a:lnTo>
                      <a:lnTo>
                        <a:pt x="306" y="272"/>
                      </a:lnTo>
                      <a:lnTo>
                        <a:pt x="306" y="280"/>
                      </a:lnTo>
                      <a:lnTo>
                        <a:pt x="310" y="286"/>
                      </a:lnTo>
                      <a:lnTo>
                        <a:pt x="314" y="294"/>
                      </a:lnTo>
                      <a:lnTo>
                        <a:pt x="310" y="296"/>
                      </a:lnTo>
                      <a:lnTo>
                        <a:pt x="294" y="296"/>
                      </a:lnTo>
                      <a:lnTo>
                        <a:pt x="286" y="298"/>
                      </a:lnTo>
                      <a:lnTo>
                        <a:pt x="278" y="304"/>
                      </a:lnTo>
                      <a:lnTo>
                        <a:pt x="268" y="312"/>
                      </a:lnTo>
                      <a:lnTo>
                        <a:pt x="256" y="316"/>
                      </a:lnTo>
                      <a:lnTo>
                        <a:pt x="250" y="308"/>
                      </a:lnTo>
                      <a:lnTo>
                        <a:pt x="252" y="298"/>
                      </a:lnTo>
                      <a:lnTo>
                        <a:pt x="256" y="290"/>
                      </a:lnTo>
                      <a:lnTo>
                        <a:pt x="258" y="280"/>
                      </a:lnTo>
                      <a:lnTo>
                        <a:pt x="262" y="276"/>
                      </a:lnTo>
                      <a:lnTo>
                        <a:pt x="270" y="274"/>
                      </a:lnTo>
                      <a:lnTo>
                        <a:pt x="280" y="272"/>
                      </a:lnTo>
                      <a:lnTo>
                        <a:pt x="284" y="264"/>
                      </a:lnTo>
                      <a:lnTo>
                        <a:pt x="286" y="260"/>
                      </a:lnTo>
                      <a:lnTo>
                        <a:pt x="274" y="266"/>
                      </a:lnTo>
                      <a:lnTo>
                        <a:pt x="264" y="268"/>
                      </a:lnTo>
                      <a:lnTo>
                        <a:pt x="244" y="282"/>
                      </a:lnTo>
                      <a:lnTo>
                        <a:pt x="236" y="290"/>
                      </a:lnTo>
                      <a:lnTo>
                        <a:pt x="236" y="298"/>
                      </a:lnTo>
                      <a:lnTo>
                        <a:pt x="230" y="304"/>
                      </a:lnTo>
                      <a:lnTo>
                        <a:pt x="220" y="306"/>
                      </a:lnTo>
                      <a:lnTo>
                        <a:pt x="216" y="314"/>
                      </a:lnTo>
                      <a:lnTo>
                        <a:pt x="222" y="322"/>
                      </a:lnTo>
                      <a:lnTo>
                        <a:pt x="224" y="326"/>
                      </a:lnTo>
                      <a:lnTo>
                        <a:pt x="218" y="332"/>
                      </a:lnTo>
                      <a:lnTo>
                        <a:pt x="208" y="340"/>
                      </a:lnTo>
                      <a:lnTo>
                        <a:pt x="196" y="348"/>
                      </a:lnTo>
                      <a:lnTo>
                        <a:pt x="176" y="360"/>
                      </a:lnTo>
                      <a:lnTo>
                        <a:pt x="154" y="372"/>
                      </a:lnTo>
                      <a:lnTo>
                        <a:pt x="148" y="378"/>
                      </a:lnTo>
                      <a:lnTo>
                        <a:pt x="146" y="384"/>
                      </a:lnTo>
                      <a:lnTo>
                        <a:pt x="134" y="390"/>
                      </a:lnTo>
                      <a:lnTo>
                        <a:pt x="130" y="394"/>
                      </a:lnTo>
                      <a:lnTo>
                        <a:pt x="116" y="394"/>
                      </a:lnTo>
                      <a:lnTo>
                        <a:pt x="112" y="398"/>
                      </a:lnTo>
                      <a:lnTo>
                        <a:pt x="104" y="402"/>
                      </a:lnTo>
                      <a:lnTo>
                        <a:pt x="98" y="398"/>
                      </a:lnTo>
                      <a:lnTo>
                        <a:pt x="94" y="400"/>
                      </a:lnTo>
                      <a:lnTo>
                        <a:pt x="90" y="408"/>
                      </a:lnTo>
                      <a:lnTo>
                        <a:pt x="84" y="412"/>
                      </a:lnTo>
                      <a:lnTo>
                        <a:pt x="76" y="410"/>
                      </a:lnTo>
                      <a:lnTo>
                        <a:pt x="78" y="402"/>
                      </a:lnTo>
                      <a:lnTo>
                        <a:pt x="84" y="394"/>
                      </a:lnTo>
                      <a:lnTo>
                        <a:pt x="90" y="390"/>
                      </a:lnTo>
                      <a:lnTo>
                        <a:pt x="100" y="388"/>
                      </a:lnTo>
                      <a:lnTo>
                        <a:pt x="110" y="388"/>
                      </a:lnTo>
                      <a:lnTo>
                        <a:pt x="114" y="382"/>
                      </a:lnTo>
                      <a:lnTo>
                        <a:pt x="124" y="378"/>
                      </a:lnTo>
                      <a:lnTo>
                        <a:pt x="140" y="366"/>
                      </a:lnTo>
                      <a:lnTo>
                        <a:pt x="150" y="356"/>
                      </a:lnTo>
                      <a:lnTo>
                        <a:pt x="156" y="354"/>
                      </a:lnTo>
                      <a:lnTo>
                        <a:pt x="160" y="342"/>
                      </a:lnTo>
                      <a:lnTo>
                        <a:pt x="160" y="332"/>
                      </a:lnTo>
                      <a:lnTo>
                        <a:pt x="168" y="328"/>
                      </a:lnTo>
                      <a:lnTo>
                        <a:pt x="170" y="320"/>
                      </a:lnTo>
                      <a:lnTo>
                        <a:pt x="160" y="322"/>
                      </a:lnTo>
                      <a:lnTo>
                        <a:pt x="148" y="328"/>
                      </a:lnTo>
                      <a:lnTo>
                        <a:pt x="142" y="322"/>
                      </a:lnTo>
                      <a:lnTo>
                        <a:pt x="138" y="328"/>
                      </a:lnTo>
                      <a:lnTo>
                        <a:pt x="134" y="330"/>
                      </a:lnTo>
                      <a:lnTo>
                        <a:pt x="126" y="322"/>
                      </a:lnTo>
                      <a:lnTo>
                        <a:pt x="110" y="320"/>
                      </a:lnTo>
                      <a:lnTo>
                        <a:pt x="100" y="328"/>
                      </a:lnTo>
                      <a:lnTo>
                        <a:pt x="90" y="330"/>
                      </a:lnTo>
                      <a:lnTo>
                        <a:pt x="88" y="304"/>
                      </a:lnTo>
                      <a:lnTo>
                        <a:pt x="86" y="296"/>
                      </a:lnTo>
                      <a:lnTo>
                        <a:pt x="86" y="286"/>
                      </a:lnTo>
                      <a:lnTo>
                        <a:pt x="80" y="286"/>
                      </a:lnTo>
                      <a:lnTo>
                        <a:pt x="78" y="296"/>
                      </a:lnTo>
                      <a:lnTo>
                        <a:pt x="74" y="300"/>
                      </a:lnTo>
                      <a:lnTo>
                        <a:pt x="56" y="300"/>
                      </a:lnTo>
                      <a:lnTo>
                        <a:pt x="48" y="292"/>
                      </a:lnTo>
                      <a:lnTo>
                        <a:pt x="40" y="280"/>
                      </a:lnTo>
                      <a:lnTo>
                        <a:pt x="42" y="274"/>
                      </a:lnTo>
                      <a:lnTo>
                        <a:pt x="48" y="274"/>
                      </a:lnTo>
                      <a:lnTo>
                        <a:pt x="40" y="268"/>
                      </a:lnTo>
                      <a:lnTo>
                        <a:pt x="40" y="260"/>
                      </a:lnTo>
                      <a:lnTo>
                        <a:pt x="36" y="268"/>
                      </a:lnTo>
                      <a:lnTo>
                        <a:pt x="24" y="258"/>
                      </a:lnTo>
                      <a:lnTo>
                        <a:pt x="30" y="246"/>
                      </a:lnTo>
                      <a:lnTo>
                        <a:pt x="34" y="242"/>
                      </a:lnTo>
                      <a:lnTo>
                        <a:pt x="46" y="234"/>
                      </a:lnTo>
                      <a:lnTo>
                        <a:pt x="46" y="226"/>
                      </a:lnTo>
                      <a:lnTo>
                        <a:pt x="50" y="220"/>
                      </a:lnTo>
                      <a:lnTo>
                        <a:pt x="58" y="220"/>
                      </a:lnTo>
                      <a:lnTo>
                        <a:pt x="72" y="222"/>
                      </a:lnTo>
                      <a:lnTo>
                        <a:pt x="80" y="214"/>
                      </a:lnTo>
                      <a:lnTo>
                        <a:pt x="88" y="210"/>
                      </a:lnTo>
                      <a:lnTo>
                        <a:pt x="110" y="208"/>
                      </a:lnTo>
                      <a:lnTo>
                        <a:pt x="108" y="194"/>
                      </a:lnTo>
                      <a:lnTo>
                        <a:pt x="102" y="184"/>
                      </a:lnTo>
                      <a:lnTo>
                        <a:pt x="108" y="178"/>
                      </a:lnTo>
                      <a:lnTo>
                        <a:pt x="104" y="174"/>
                      </a:lnTo>
                      <a:lnTo>
                        <a:pt x="94" y="174"/>
                      </a:lnTo>
                      <a:lnTo>
                        <a:pt x="86" y="180"/>
                      </a:lnTo>
                      <a:lnTo>
                        <a:pt x="76" y="186"/>
                      </a:lnTo>
                      <a:lnTo>
                        <a:pt x="22" y="184"/>
                      </a:lnTo>
                      <a:lnTo>
                        <a:pt x="14" y="176"/>
                      </a:lnTo>
                      <a:lnTo>
                        <a:pt x="20" y="168"/>
                      </a:lnTo>
                      <a:lnTo>
                        <a:pt x="20" y="164"/>
                      </a:lnTo>
                      <a:lnTo>
                        <a:pt x="4" y="164"/>
                      </a:lnTo>
                      <a:lnTo>
                        <a:pt x="0" y="156"/>
                      </a:lnTo>
                      <a:lnTo>
                        <a:pt x="10" y="150"/>
                      </a:lnTo>
                      <a:lnTo>
                        <a:pt x="22" y="140"/>
                      </a:lnTo>
                      <a:lnTo>
                        <a:pt x="36" y="136"/>
                      </a:lnTo>
                      <a:lnTo>
                        <a:pt x="52" y="130"/>
                      </a:lnTo>
                      <a:lnTo>
                        <a:pt x="60" y="132"/>
                      </a:lnTo>
                      <a:lnTo>
                        <a:pt x="62" y="140"/>
                      </a:lnTo>
                      <a:lnTo>
                        <a:pt x="72" y="146"/>
                      </a:lnTo>
                      <a:lnTo>
                        <a:pt x="88" y="144"/>
                      </a:lnTo>
                      <a:lnTo>
                        <a:pt x="100" y="142"/>
                      </a:lnTo>
                      <a:lnTo>
                        <a:pt x="114" y="136"/>
                      </a:lnTo>
                      <a:lnTo>
                        <a:pt x="118" y="130"/>
                      </a:lnTo>
                      <a:lnTo>
                        <a:pt x="108" y="128"/>
                      </a:lnTo>
                      <a:lnTo>
                        <a:pt x="102" y="132"/>
                      </a:lnTo>
                      <a:lnTo>
                        <a:pt x="88" y="130"/>
                      </a:lnTo>
                      <a:lnTo>
                        <a:pt x="88" y="122"/>
                      </a:lnTo>
                      <a:lnTo>
                        <a:pt x="92" y="118"/>
                      </a:lnTo>
                      <a:lnTo>
                        <a:pt x="84" y="116"/>
                      </a:lnTo>
                      <a:lnTo>
                        <a:pt x="66" y="120"/>
                      </a:lnTo>
                      <a:lnTo>
                        <a:pt x="60" y="108"/>
                      </a:lnTo>
                      <a:lnTo>
                        <a:pt x="50" y="100"/>
                      </a:lnTo>
                      <a:lnTo>
                        <a:pt x="44" y="94"/>
                      </a:lnTo>
                      <a:lnTo>
                        <a:pt x="38" y="90"/>
                      </a:lnTo>
                      <a:lnTo>
                        <a:pt x="26" y="90"/>
                      </a:lnTo>
                      <a:lnTo>
                        <a:pt x="20" y="82"/>
                      </a:lnTo>
                      <a:lnTo>
                        <a:pt x="22" y="68"/>
                      </a:lnTo>
                      <a:lnTo>
                        <a:pt x="58" y="64"/>
                      </a:lnTo>
                      <a:lnTo>
                        <a:pt x="70" y="54"/>
                      </a:lnTo>
                      <a:lnTo>
                        <a:pt x="74" y="42"/>
                      </a:lnTo>
                      <a:lnTo>
                        <a:pt x="88" y="28"/>
                      </a:lnTo>
                      <a:lnTo>
                        <a:pt x="104" y="28"/>
                      </a:lnTo>
                      <a:lnTo>
                        <a:pt x="120" y="20"/>
                      </a:lnTo>
                      <a:lnTo>
                        <a:pt x="128" y="20"/>
                      </a:lnTo>
                      <a:lnTo>
                        <a:pt x="132" y="12"/>
                      </a:lnTo>
                      <a:lnTo>
                        <a:pt x="158" y="10"/>
                      </a:lnTo>
                      <a:lnTo>
                        <a:pt x="176" y="0"/>
                      </a:lnTo>
                      <a:lnTo>
                        <a:pt x="190" y="2"/>
                      </a:lnTo>
                      <a:lnTo>
                        <a:pt x="186" y="8"/>
                      </a:lnTo>
                      <a:lnTo>
                        <a:pt x="190" y="14"/>
                      </a:lnTo>
                      <a:lnTo>
                        <a:pt x="204" y="8"/>
                      </a:lnTo>
                      <a:lnTo>
                        <a:pt x="212" y="12"/>
                      </a:lnTo>
                      <a:lnTo>
                        <a:pt x="244" y="16"/>
                      </a:lnTo>
                      <a:lnTo>
                        <a:pt x="244" y="22"/>
                      </a:lnTo>
                      <a:lnTo>
                        <a:pt x="268" y="24"/>
                      </a:lnTo>
                      <a:lnTo>
                        <a:pt x="296" y="24"/>
                      </a:lnTo>
                      <a:lnTo>
                        <a:pt x="318" y="30"/>
                      </a:lnTo>
                      <a:lnTo>
                        <a:pt x="344" y="36"/>
                      </a:lnTo>
                      <a:lnTo>
                        <a:pt x="364" y="40"/>
                      </a:lnTo>
                      <a:lnTo>
                        <a:pt x="394" y="36"/>
                      </a:lnTo>
                      <a:lnTo>
                        <a:pt x="400" y="40"/>
                      </a:lnTo>
                      <a:lnTo>
                        <a:pt x="420" y="48"/>
                      </a:lnTo>
                      <a:lnTo>
                        <a:pt x="420" y="288"/>
                      </a:lnTo>
                      <a:lnTo>
                        <a:pt x="430" y="292"/>
                      </a:lnTo>
                      <a:lnTo>
                        <a:pt x="438" y="288"/>
                      </a:lnTo>
                      <a:lnTo>
                        <a:pt x="446" y="286"/>
                      </a:lnTo>
                      <a:lnTo>
                        <a:pt x="454" y="296"/>
                      </a:lnTo>
                      <a:lnTo>
                        <a:pt x="470" y="308"/>
                      </a:lnTo>
                      <a:lnTo>
                        <a:pt x="478" y="316"/>
                      </a:lnTo>
                      <a:lnTo>
                        <a:pt x="488" y="314"/>
                      </a:lnTo>
                      <a:lnTo>
                        <a:pt x="490" y="308"/>
                      </a:lnTo>
                      <a:lnTo>
                        <a:pt x="498" y="304"/>
                      </a:lnTo>
                      <a:lnTo>
                        <a:pt x="508" y="300"/>
                      </a:lnTo>
                      <a:lnTo>
                        <a:pt x="520" y="312"/>
                      </a:lnTo>
                      <a:lnTo>
                        <a:pt x="530" y="322"/>
                      </a:lnTo>
                      <a:lnTo>
                        <a:pt x="546" y="338"/>
                      </a:lnTo>
                      <a:lnTo>
                        <a:pt x="556" y="358"/>
                      </a:lnTo>
                      <a:lnTo>
                        <a:pt x="566" y="370"/>
                      </a:lnTo>
                      <a:lnTo>
                        <a:pt x="578" y="378"/>
                      </a:lnTo>
                      <a:lnTo>
                        <a:pt x="592" y="386"/>
                      </a:lnTo>
                      <a:lnTo>
                        <a:pt x="594" y="394"/>
                      </a:lnTo>
                      <a:lnTo>
                        <a:pt x="590" y="410"/>
                      </a:lnTo>
                      <a:lnTo>
                        <a:pt x="576" y="414"/>
                      </a:lnTo>
                      <a:lnTo>
                        <a:pt x="580" y="404"/>
                      </a:lnTo>
                      <a:lnTo>
                        <a:pt x="582" y="394"/>
                      </a:lnTo>
                      <a:lnTo>
                        <a:pt x="576" y="392"/>
                      </a:lnTo>
                      <a:lnTo>
                        <a:pt x="570" y="386"/>
                      </a:lnTo>
                      <a:lnTo>
                        <a:pt x="568" y="384"/>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6" name="Freeform 41"/>
                <p:cNvSpPr>
                  <a:spLocks noChangeAspect="1"/>
                </p:cNvSpPr>
                <p:nvPr/>
              </p:nvSpPr>
              <p:spPr bwMode="auto">
                <a:xfrm>
                  <a:off x="250" y="1527"/>
                  <a:ext cx="38" cy="26"/>
                </a:xfrm>
                <a:custGeom>
                  <a:avLst/>
                  <a:gdLst/>
                  <a:ahLst/>
                  <a:cxnLst>
                    <a:cxn ang="0">
                      <a:pos x="28" y="2"/>
                    </a:cxn>
                    <a:cxn ang="0">
                      <a:pos x="20" y="4"/>
                    </a:cxn>
                    <a:cxn ang="0">
                      <a:pos x="14" y="6"/>
                    </a:cxn>
                    <a:cxn ang="0">
                      <a:pos x="14" y="14"/>
                    </a:cxn>
                    <a:cxn ang="0">
                      <a:pos x="8" y="12"/>
                    </a:cxn>
                    <a:cxn ang="0">
                      <a:pos x="4" y="8"/>
                    </a:cxn>
                    <a:cxn ang="0">
                      <a:pos x="0" y="12"/>
                    </a:cxn>
                    <a:cxn ang="0">
                      <a:pos x="2" y="20"/>
                    </a:cxn>
                    <a:cxn ang="0">
                      <a:pos x="8" y="26"/>
                    </a:cxn>
                    <a:cxn ang="0">
                      <a:pos x="26" y="24"/>
                    </a:cxn>
                    <a:cxn ang="0">
                      <a:pos x="32" y="16"/>
                    </a:cxn>
                    <a:cxn ang="0">
                      <a:pos x="38" y="10"/>
                    </a:cxn>
                    <a:cxn ang="0">
                      <a:pos x="34" y="0"/>
                    </a:cxn>
                    <a:cxn ang="0">
                      <a:pos x="28" y="2"/>
                    </a:cxn>
                  </a:cxnLst>
                  <a:rect l="0" t="0" r="r" b="b"/>
                  <a:pathLst>
                    <a:path w="38" h="26">
                      <a:moveTo>
                        <a:pt x="28" y="2"/>
                      </a:moveTo>
                      <a:lnTo>
                        <a:pt x="20" y="4"/>
                      </a:lnTo>
                      <a:lnTo>
                        <a:pt x="14" y="6"/>
                      </a:lnTo>
                      <a:lnTo>
                        <a:pt x="14" y="14"/>
                      </a:lnTo>
                      <a:lnTo>
                        <a:pt x="8" y="12"/>
                      </a:lnTo>
                      <a:lnTo>
                        <a:pt x="4" y="8"/>
                      </a:lnTo>
                      <a:lnTo>
                        <a:pt x="0" y="12"/>
                      </a:lnTo>
                      <a:lnTo>
                        <a:pt x="2" y="20"/>
                      </a:lnTo>
                      <a:lnTo>
                        <a:pt x="8" y="26"/>
                      </a:lnTo>
                      <a:lnTo>
                        <a:pt x="26" y="24"/>
                      </a:lnTo>
                      <a:lnTo>
                        <a:pt x="32" y="16"/>
                      </a:lnTo>
                      <a:lnTo>
                        <a:pt x="38" y="10"/>
                      </a:lnTo>
                      <a:lnTo>
                        <a:pt x="34" y="0"/>
                      </a:lnTo>
                      <a:lnTo>
                        <a:pt x="28" y="2"/>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7" name="Freeform 42"/>
                <p:cNvSpPr>
                  <a:spLocks noChangeAspect="1"/>
                </p:cNvSpPr>
                <p:nvPr/>
              </p:nvSpPr>
              <p:spPr bwMode="auto">
                <a:xfrm>
                  <a:off x="50" y="1473"/>
                  <a:ext cx="26" cy="16"/>
                </a:xfrm>
                <a:custGeom>
                  <a:avLst/>
                  <a:gdLst/>
                  <a:ahLst/>
                  <a:cxnLst>
                    <a:cxn ang="0">
                      <a:pos x="22" y="0"/>
                    </a:cxn>
                    <a:cxn ang="0">
                      <a:pos x="26" y="4"/>
                    </a:cxn>
                    <a:cxn ang="0">
                      <a:pos x="26" y="8"/>
                    </a:cxn>
                    <a:cxn ang="0">
                      <a:pos x="22" y="16"/>
                    </a:cxn>
                    <a:cxn ang="0">
                      <a:pos x="14" y="14"/>
                    </a:cxn>
                    <a:cxn ang="0">
                      <a:pos x="10" y="16"/>
                    </a:cxn>
                    <a:cxn ang="0">
                      <a:pos x="4" y="10"/>
                    </a:cxn>
                    <a:cxn ang="0">
                      <a:pos x="0" y="6"/>
                    </a:cxn>
                    <a:cxn ang="0">
                      <a:pos x="2" y="0"/>
                    </a:cxn>
                    <a:cxn ang="0">
                      <a:pos x="8" y="0"/>
                    </a:cxn>
                    <a:cxn ang="0">
                      <a:pos x="22" y="0"/>
                    </a:cxn>
                  </a:cxnLst>
                  <a:rect l="0" t="0" r="r" b="b"/>
                  <a:pathLst>
                    <a:path w="26" h="16">
                      <a:moveTo>
                        <a:pt x="22" y="0"/>
                      </a:moveTo>
                      <a:lnTo>
                        <a:pt x="26" y="4"/>
                      </a:lnTo>
                      <a:lnTo>
                        <a:pt x="26" y="8"/>
                      </a:lnTo>
                      <a:lnTo>
                        <a:pt x="22" y="16"/>
                      </a:lnTo>
                      <a:lnTo>
                        <a:pt x="14" y="14"/>
                      </a:lnTo>
                      <a:lnTo>
                        <a:pt x="10" y="16"/>
                      </a:lnTo>
                      <a:lnTo>
                        <a:pt x="4" y="10"/>
                      </a:lnTo>
                      <a:lnTo>
                        <a:pt x="0" y="6"/>
                      </a:lnTo>
                      <a:lnTo>
                        <a:pt x="2" y="0"/>
                      </a:lnTo>
                      <a:lnTo>
                        <a:pt x="8" y="0"/>
                      </a:lnTo>
                      <a:lnTo>
                        <a:pt x="22"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8" name="Freeform 43"/>
                <p:cNvSpPr>
                  <a:spLocks noChangeAspect="1"/>
                </p:cNvSpPr>
                <p:nvPr/>
              </p:nvSpPr>
              <p:spPr bwMode="auto">
                <a:xfrm>
                  <a:off x="540" y="1525"/>
                  <a:ext cx="24" cy="40"/>
                </a:xfrm>
                <a:custGeom>
                  <a:avLst/>
                  <a:gdLst/>
                  <a:ahLst/>
                  <a:cxnLst>
                    <a:cxn ang="0">
                      <a:pos x="0" y="0"/>
                    </a:cxn>
                    <a:cxn ang="0">
                      <a:pos x="10" y="2"/>
                    </a:cxn>
                    <a:cxn ang="0">
                      <a:pos x="16" y="6"/>
                    </a:cxn>
                    <a:cxn ang="0">
                      <a:pos x="18" y="20"/>
                    </a:cxn>
                    <a:cxn ang="0">
                      <a:pos x="24" y="30"/>
                    </a:cxn>
                    <a:cxn ang="0">
                      <a:pos x="24" y="40"/>
                    </a:cxn>
                    <a:cxn ang="0">
                      <a:pos x="16" y="32"/>
                    </a:cxn>
                    <a:cxn ang="0">
                      <a:pos x="8" y="22"/>
                    </a:cxn>
                    <a:cxn ang="0">
                      <a:pos x="4" y="16"/>
                    </a:cxn>
                    <a:cxn ang="0">
                      <a:pos x="0" y="8"/>
                    </a:cxn>
                    <a:cxn ang="0">
                      <a:pos x="0" y="0"/>
                    </a:cxn>
                  </a:cxnLst>
                  <a:rect l="0" t="0" r="r" b="b"/>
                  <a:pathLst>
                    <a:path w="24" h="40">
                      <a:moveTo>
                        <a:pt x="0" y="0"/>
                      </a:moveTo>
                      <a:lnTo>
                        <a:pt x="10" y="2"/>
                      </a:lnTo>
                      <a:lnTo>
                        <a:pt x="16" y="6"/>
                      </a:lnTo>
                      <a:lnTo>
                        <a:pt x="18" y="20"/>
                      </a:lnTo>
                      <a:lnTo>
                        <a:pt x="24" y="30"/>
                      </a:lnTo>
                      <a:lnTo>
                        <a:pt x="24" y="40"/>
                      </a:lnTo>
                      <a:lnTo>
                        <a:pt x="16" y="32"/>
                      </a:lnTo>
                      <a:lnTo>
                        <a:pt x="8" y="22"/>
                      </a:lnTo>
                      <a:lnTo>
                        <a:pt x="4" y="16"/>
                      </a:lnTo>
                      <a:lnTo>
                        <a:pt x="0" y="8"/>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9" name="Freeform 44"/>
                <p:cNvSpPr>
                  <a:spLocks noChangeAspect="1"/>
                </p:cNvSpPr>
                <p:nvPr/>
              </p:nvSpPr>
              <p:spPr bwMode="auto">
                <a:xfrm>
                  <a:off x="584" y="1565"/>
                  <a:ext cx="22" cy="38"/>
                </a:xfrm>
                <a:custGeom>
                  <a:avLst/>
                  <a:gdLst/>
                  <a:ahLst/>
                  <a:cxnLst>
                    <a:cxn ang="0">
                      <a:pos x="0" y="8"/>
                    </a:cxn>
                    <a:cxn ang="0">
                      <a:pos x="0" y="0"/>
                    </a:cxn>
                    <a:cxn ang="0">
                      <a:pos x="8" y="2"/>
                    </a:cxn>
                    <a:cxn ang="0">
                      <a:pos x="14" y="14"/>
                    </a:cxn>
                    <a:cxn ang="0">
                      <a:pos x="22" y="24"/>
                    </a:cxn>
                    <a:cxn ang="0">
                      <a:pos x="22" y="32"/>
                    </a:cxn>
                    <a:cxn ang="0">
                      <a:pos x="18" y="38"/>
                    </a:cxn>
                    <a:cxn ang="0">
                      <a:pos x="12" y="30"/>
                    </a:cxn>
                    <a:cxn ang="0">
                      <a:pos x="6" y="24"/>
                    </a:cxn>
                    <a:cxn ang="0">
                      <a:pos x="4" y="16"/>
                    </a:cxn>
                    <a:cxn ang="0">
                      <a:pos x="0" y="8"/>
                    </a:cxn>
                  </a:cxnLst>
                  <a:rect l="0" t="0" r="r" b="b"/>
                  <a:pathLst>
                    <a:path w="22" h="38">
                      <a:moveTo>
                        <a:pt x="0" y="8"/>
                      </a:moveTo>
                      <a:lnTo>
                        <a:pt x="0" y="0"/>
                      </a:lnTo>
                      <a:lnTo>
                        <a:pt x="8" y="2"/>
                      </a:lnTo>
                      <a:lnTo>
                        <a:pt x="14" y="14"/>
                      </a:lnTo>
                      <a:lnTo>
                        <a:pt x="22" y="24"/>
                      </a:lnTo>
                      <a:lnTo>
                        <a:pt x="22" y="32"/>
                      </a:lnTo>
                      <a:lnTo>
                        <a:pt x="18" y="38"/>
                      </a:lnTo>
                      <a:lnTo>
                        <a:pt x="12" y="30"/>
                      </a:lnTo>
                      <a:lnTo>
                        <a:pt x="6" y="24"/>
                      </a:lnTo>
                      <a:lnTo>
                        <a:pt x="4" y="16"/>
                      </a:lnTo>
                      <a:lnTo>
                        <a:pt x="0" y="8"/>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0" name="Freeform 45"/>
                <p:cNvSpPr>
                  <a:spLocks noChangeAspect="1"/>
                </p:cNvSpPr>
                <p:nvPr/>
              </p:nvSpPr>
              <p:spPr bwMode="auto">
                <a:xfrm>
                  <a:off x="588" y="1615"/>
                  <a:ext cx="26" cy="34"/>
                </a:xfrm>
                <a:custGeom>
                  <a:avLst/>
                  <a:gdLst/>
                  <a:ahLst/>
                  <a:cxnLst>
                    <a:cxn ang="0">
                      <a:pos x="0" y="0"/>
                    </a:cxn>
                    <a:cxn ang="0">
                      <a:pos x="10" y="4"/>
                    </a:cxn>
                    <a:cxn ang="0">
                      <a:pos x="18" y="4"/>
                    </a:cxn>
                    <a:cxn ang="0">
                      <a:pos x="20" y="8"/>
                    </a:cxn>
                    <a:cxn ang="0">
                      <a:pos x="18" y="16"/>
                    </a:cxn>
                    <a:cxn ang="0">
                      <a:pos x="22" y="22"/>
                    </a:cxn>
                    <a:cxn ang="0">
                      <a:pos x="26" y="34"/>
                    </a:cxn>
                    <a:cxn ang="0">
                      <a:pos x="18" y="32"/>
                    </a:cxn>
                    <a:cxn ang="0">
                      <a:pos x="8" y="20"/>
                    </a:cxn>
                    <a:cxn ang="0">
                      <a:pos x="2" y="12"/>
                    </a:cxn>
                    <a:cxn ang="0">
                      <a:pos x="0" y="0"/>
                    </a:cxn>
                  </a:cxnLst>
                  <a:rect l="0" t="0" r="r" b="b"/>
                  <a:pathLst>
                    <a:path w="26" h="34">
                      <a:moveTo>
                        <a:pt x="0" y="0"/>
                      </a:moveTo>
                      <a:lnTo>
                        <a:pt x="10" y="4"/>
                      </a:lnTo>
                      <a:lnTo>
                        <a:pt x="18" y="4"/>
                      </a:lnTo>
                      <a:lnTo>
                        <a:pt x="20" y="8"/>
                      </a:lnTo>
                      <a:lnTo>
                        <a:pt x="18" y="16"/>
                      </a:lnTo>
                      <a:lnTo>
                        <a:pt x="22" y="22"/>
                      </a:lnTo>
                      <a:lnTo>
                        <a:pt x="26" y="34"/>
                      </a:lnTo>
                      <a:lnTo>
                        <a:pt x="18" y="32"/>
                      </a:lnTo>
                      <a:lnTo>
                        <a:pt x="8" y="20"/>
                      </a:lnTo>
                      <a:lnTo>
                        <a:pt x="2" y="12"/>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1" name="Freeform 46"/>
                <p:cNvSpPr>
                  <a:spLocks noChangeAspect="1"/>
                </p:cNvSpPr>
                <p:nvPr/>
              </p:nvSpPr>
              <p:spPr bwMode="auto">
                <a:xfrm>
                  <a:off x="84" y="1591"/>
                  <a:ext cx="32" cy="20"/>
                </a:xfrm>
                <a:custGeom>
                  <a:avLst/>
                  <a:gdLst/>
                  <a:ahLst/>
                  <a:cxnLst>
                    <a:cxn ang="0">
                      <a:pos x="32" y="4"/>
                    </a:cxn>
                    <a:cxn ang="0">
                      <a:pos x="28" y="10"/>
                    </a:cxn>
                    <a:cxn ang="0">
                      <a:pos x="22" y="12"/>
                    </a:cxn>
                    <a:cxn ang="0">
                      <a:pos x="12" y="14"/>
                    </a:cxn>
                    <a:cxn ang="0">
                      <a:pos x="6" y="20"/>
                    </a:cxn>
                    <a:cxn ang="0">
                      <a:pos x="0" y="18"/>
                    </a:cxn>
                    <a:cxn ang="0">
                      <a:pos x="6" y="8"/>
                    </a:cxn>
                    <a:cxn ang="0">
                      <a:pos x="14" y="4"/>
                    </a:cxn>
                    <a:cxn ang="0">
                      <a:pos x="26" y="0"/>
                    </a:cxn>
                    <a:cxn ang="0">
                      <a:pos x="32" y="4"/>
                    </a:cxn>
                  </a:cxnLst>
                  <a:rect l="0" t="0" r="r" b="b"/>
                  <a:pathLst>
                    <a:path w="32" h="20">
                      <a:moveTo>
                        <a:pt x="32" y="4"/>
                      </a:moveTo>
                      <a:lnTo>
                        <a:pt x="28" y="10"/>
                      </a:lnTo>
                      <a:lnTo>
                        <a:pt x="22" y="12"/>
                      </a:lnTo>
                      <a:lnTo>
                        <a:pt x="12" y="14"/>
                      </a:lnTo>
                      <a:lnTo>
                        <a:pt x="6" y="20"/>
                      </a:lnTo>
                      <a:lnTo>
                        <a:pt x="0" y="18"/>
                      </a:lnTo>
                      <a:lnTo>
                        <a:pt x="6" y="8"/>
                      </a:lnTo>
                      <a:lnTo>
                        <a:pt x="14" y="4"/>
                      </a:lnTo>
                      <a:lnTo>
                        <a:pt x="26" y="0"/>
                      </a:lnTo>
                      <a:lnTo>
                        <a:pt x="32" y="4"/>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2" name="Freeform 47"/>
                <p:cNvSpPr>
                  <a:spLocks noChangeAspect="1"/>
                </p:cNvSpPr>
                <p:nvPr/>
              </p:nvSpPr>
              <p:spPr bwMode="auto">
                <a:xfrm>
                  <a:off x="560" y="1523"/>
                  <a:ext cx="16" cy="30"/>
                </a:xfrm>
                <a:custGeom>
                  <a:avLst/>
                  <a:gdLst/>
                  <a:ahLst/>
                  <a:cxnLst>
                    <a:cxn ang="0">
                      <a:pos x="0" y="0"/>
                    </a:cxn>
                    <a:cxn ang="0">
                      <a:pos x="10" y="4"/>
                    </a:cxn>
                    <a:cxn ang="0">
                      <a:pos x="16" y="16"/>
                    </a:cxn>
                    <a:cxn ang="0">
                      <a:pos x="14" y="24"/>
                    </a:cxn>
                    <a:cxn ang="0">
                      <a:pos x="10" y="30"/>
                    </a:cxn>
                    <a:cxn ang="0">
                      <a:pos x="4" y="22"/>
                    </a:cxn>
                    <a:cxn ang="0">
                      <a:pos x="4" y="16"/>
                    </a:cxn>
                    <a:cxn ang="0">
                      <a:pos x="0" y="8"/>
                    </a:cxn>
                    <a:cxn ang="0">
                      <a:pos x="0" y="0"/>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3" name="Freeform 48"/>
                <p:cNvSpPr>
                  <a:spLocks noChangeAspect="1"/>
                </p:cNvSpPr>
                <p:nvPr/>
              </p:nvSpPr>
              <p:spPr bwMode="auto">
                <a:xfrm>
                  <a:off x="608" y="1575"/>
                  <a:ext cx="14" cy="20"/>
                </a:xfrm>
                <a:custGeom>
                  <a:avLst/>
                  <a:gdLst/>
                  <a:ahLst/>
                  <a:cxnLst>
                    <a:cxn ang="0">
                      <a:pos x="0" y="0"/>
                    </a:cxn>
                    <a:cxn ang="0">
                      <a:pos x="6" y="4"/>
                    </a:cxn>
                    <a:cxn ang="0">
                      <a:pos x="14" y="6"/>
                    </a:cxn>
                    <a:cxn ang="0">
                      <a:pos x="12" y="16"/>
                    </a:cxn>
                    <a:cxn ang="0">
                      <a:pos x="6" y="20"/>
                    </a:cxn>
                    <a:cxn ang="0">
                      <a:pos x="0" y="12"/>
                    </a:cxn>
                    <a:cxn ang="0">
                      <a:pos x="0" y="0"/>
                    </a:cxn>
                  </a:cxnLst>
                  <a:rect l="0" t="0" r="r" b="b"/>
                  <a:pathLst>
                    <a:path w="14" h="20">
                      <a:moveTo>
                        <a:pt x="0" y="0"/>
                      </a:moveTo>
                      <a:lnTo>
                        <a:pt x="6" y="4"/>
                      </a:lnTo>
                      <a:lnTo>
                        <a:pt x="14" y="6"/>
                      </a:lnTo>
                      <a:lnTo>
                        <a:pt x="12" y="16"/>
                      </a:lnTo>
                      <a:lnTo>
                        <a:pt x="6" y="20"/>
                      </a:lnTo>
                      <a:lnTo>
                        <a:pt x="0" y="12"/>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4" name="Freeform 49"/>
                <p:cNvSpPr>
                  <a:spLocks noChangeAspect="1"/>
                </p:cNvSpPr>
                <p:nvPr/>
              </p:nvSpPr>
              <p:spPr bwMode="auto">
                <a:xfrm>
                  <a:off x="560" y="1523"/>
                  <a:ext cx="16" cy="30"/>
                </a:xfrm>
                <a:custGeom>
                  <a:avLst/>
                  <a:gdLst/>
                  <a:ahLst/>
                  <a:cxnLst>
                    <a:cxn ang="0">
                      <a:pos x="0" y="0"/>
                    </a:cxn>
                    <a:cxn ang="0">
                      <a:pos x="10" y="4"/>
                    </a:cxn>
                    <a:cxn ang="0">
                      <a:pos x="16" y="16"/>
                    </a:cxn>
                    <a:cxn ang="0">
                      <a:pos x="14" y="24"/>
                    </a:cxn>
                    <a:cxn ang="0">
                      <a:pos x="10" y="30"/>
                    </a:cxn>
                    <a:cxn ang="0">
                      <a:pos x="4" y="22"/>
                    </a:cxn>
                    <a:cxn ang="0">
                      <a:pos x="4" y="16"/>
                    </a:cxn>
                    <a:cxn ang="0">
                      <a:pos x="0" y="8"/>
                    </a:cxn>
                    <a:cxn ang="0">
                      <a:pos x="0" y="0"/>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55" name="Freeform 50"/>
                <p:cNvSpPr>
                  <a:spLocks noChangeAspect="1"/>
                </p:cNvSpPr>
                <p:nvPr/>
              </p:nvSpPr>
              <p:spPr bwMode="auto">
                <a:xfrm>
                  <a:off x="608" y="1575"/>
                  <a:ext cx="14" cy="20"/>
                </a:xfrm>
                <a:custGeom>
                  <a:avLst/>
                  <a:gdLst/>
                  <a:ahLst/>
                  <a:cxnLst>
                    <a:cxn ang="0">
                      <a:pos x="0" y="0"/>
                    </a:cxn>
                    <a:cxn ang="0">
                      <a:pos x="6" y="4"/>
                    </a:cxn>
                    <a:cxn ang="0">
                      <a:pos x="14" y="6"/>
                    </a:cxn>
                    <a:cxn ang="0">
                      <a:pos x="12" y="16"/>
                    </a:cxn>
                    <a:cxn ang="0">
                      <a:pos x="6" y="20"/>
                    </a:cxn>
                    <a:cxn ang="0">
                      <a:pos x="0" y="12"/>
                    </a:cxn>
                    <a:cxn ang="0">
                      <a:pos x="0" y="0"/>
                    </a:cxn>
                  </a:cxnLst>
                  <a:rect l="0" t="0" r="r" b="b"/>
                  <a:pathLst>
                    <a:path w="14" h="20">
                      <a:moveTo>
                        <a:pt x="0" y="0"/>
                      </a:moveTo>
                      <a:lnTo>
                        <a:pt x="6" y="4"/>
                      </a:lnTo>
                      <a:lnTo>
                        <a:pt x="14" y="6"/>
                      </a:lnTo>
                      <a:lnTo>
                        <a:pt x="12" y="16"/>
                      </a:lnTo>
                      <a:lnTo>
                        <a:pt x="6" y="20"/>
                      </a:lnTo>
                      <a:lnTo>
                        <a:pt x="0" y="12"/>
                      </a:lnTo>
                      <a:lnTo>
                        <a:pt x="0" y="0"/>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56" name="Freeform 51"/>
                <p:cNvSpPr>
                  <a:spLocks noChangeAspect="1"/>
                </p:cNvSpPr>
                <p:nvPr/>
              </p:nvSpPr>
              <p:spPr bwMode="auto">
                <a:xfrm>
                  <a:off x="576" y="1551"/>
                  <a:ext cx="14" cy="14"/>
                </a:xfrm>
                <a:custGeom>
                  <a:avLst/>
                  <a:gdLst/>
                  <a:ahLst/>
                  <a:cxnLst>
                    <a:cxn ang="0">
                      <a:pos x="4" y="0"/>
                    </a:cxn>
                    <a:cxn ang="0">
                      <a:pos x="8" y="0"/>
                    </a:cxn>
                    <a:cxn ang="0">
                      <a:pos x="14" y="6"/>
                    </a:cxn>
                    <a:cxn ang="0">
                      <a:pos x="8" y="10"/>
                    </a:cxn>
                    <a:cxn ang="0">
                      <a:pos x="2" y="14"/>
                    </a:cxn>
                    <a:cxn ang="0">
                      <a:pos x="0" y="6"/>
                    </a:cxn>
                    <a:cxn ang="0">
                      <a:pos x="4" y="0"/>
                    </a:cxn>
                  </a:cxnLst>
                  <a:rect l="0" t="0" r="r" b="b"/>
                  <a:pathLst>
                    <a:path w="14" h="14">
                      <a:moveTo>
                        <a:pt x="4" y="0"/>
                      </a:moveTo>
                      <a:lnTo>
                        <a:pt x="8" y="0"/>
                      </a:lnTo>
                      <a:lnTo>
                        <a:pt x="14" y="6"/>
                      </a:lnTo>
                      <a:lnTo>
                        <a:pt x="8" y="10"/>
                      </a:lnTo>
                      <a:lnTo>
                        <a:pt x="2" y="14"/>
                      </a:lnTo>
                      <a:lnTo>
                        <a:pt x="0" y="6"/>
                      </a:lnTo>
                      <a:lnTo>
                        <a:pt x="4"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grpSp>
          <p:sp>
            <p:nvSpPr>
              <p:cNvPr id="337" name="Freeform 52"/>
              <p:cNvSpPr>
                <a:spLocks noChangeAspect="1"/>
              </p:cNvSpPr>
              <p:nvPr/>
            </p:nvSpPr>
            <p:spPr bwMode="auto">
              <a:xfrm>
                <a:off x="724" y="1715"/>
                <a:ext cx="912" cy="448"/>
              </a:xfrm>
              <a:custGeom>
                <a:avLst/>
                <a:gdLst/>
                <a:ahLst/>
                <a:cxnLst>
                  <a:cxn ang="0">
                    <a:pos x="24" y="30"/>
                  </a:cxn>
                  <a:cxn ang="0">
                    <a:pos x="30" y="20"/>
                  </a:cxn>
                  <a:cxn ang="0">
                    <a:pos x="472" y="8"/>
                  </a:cxn>
                  <a:cxn ang="0">
                    <a:pos x="550" y="28"/>
                  </a:cxn>
                  <a:cxn ang="0">
                    <a:pos x="516" y="52"/>
                  </a:cxn>
                  <a:cxn ang="0">
                    <a:pos x="562" y="48"/>
                  </a:cxn>
                  <a:cxn ang="0">
                    <a:pos x="604" y="56"/>
                  </a:cxn>
                  <a:cxn ang="0">
                    <a:pos x="636" y="68"/>
                  </a:cxn>
                  <a:cxn ang="0">
                    <a:pos x="600" y="68"/>
                  </a:cxn>
                  <a:cxn ang="0">
                    <a:pos x="588" y="94"/>
                  </a:cxn>
                  <a:cxn ang="0">
                    <a:pos x="584" y="154"/>
                  </a:cxn>
                  <a:cxn ang="0">
                    <a:pos x="608" y="112"/>
                  </a:cxn>
                  <a:cxn ang="0">
                    <a:pos x="620" y="84"/>
                  </a:cxn>
                  <a:cxn ang="0">
                    <a:pos x="654" y="90"/>
                  </a:cxn>
                  <a:cxn ang="0">
                    <a:pos x="652" y="112"/>
                  </a:cxn>
                  <a:cxn ang="0">
                    <a:pos x="662" y="134"/>
                  </a:cxn>
                  <a:cxn ang="0">
                    <a:pos x="690" y="148"/>
                  </a:cxn>
                  <a:cxn ang="0">
                    <a:pos x="720" y="124"/>
                  </a:cxn>
                  <a:cxn ang="0">
                    <a:pos x="766" y="100"/>
                  </a:cxn>
                  <a:cxn ang="0">
                    <a:pos x="858" y="74"/>
                  </a:cxn>
                  <a:cxn ang="0">
                    <a:pos x="900" y="44"/>
                  </a:cxn>
                  <a:cxn ang="0">
                    <a:pos x="912" y="90"/>
                  </a:cxn>
                  <a:cxn ang="0">
                    <a:pos x="864" y="110"/>
                  </a:cxn>
                  <a:cxn ang="0">
                    <a:pos x="862" y="148"/>
                  </a:cxn>
                  <a:cxn ang="0">
                    <a:pos x="804" y="166"/>
                  </a:cxn>
                  <a:cxn ang="0">
                    <a:pos x="782" y="198"/>
                  </a:cxn>
                  <a:cxn ang="0">
                    <a:pos x="770" y="220"/>
                  </a:cxn>
                  <a:cxn ang="0">
                    <a:pos x="760" y="214"/>
                  </a:cxn>
                  <a:cxn ang="0">
                    <a:pos x="762" y="234"/>
                  </a:cxn>
                  <a:cxn ang="0">
                    <a:pos x="762" y="270"/>
                  </a:cxn>
                  <a:cxn ang="0">
                    <a:pos x="724" y="298"/>
                  </a:cxn>
                  <a:cxn ang="0">
                    <a:pos x="682" y="350"/>
                  </a:cxn>
                  <a:cxn ang="0">
                    <a:pos x="704" y="424"/>
                  </a:cxn>
                  <a:cxn ang="0">
                    <a:pos x="680" y="428"/>
                  </a:cxn>
                  <a:cxn ang="0">
                    <a:pos x="664" y="382"/>
                  </a:cxn>
                  <a:cxn ang="0">
                    <a:pos x="626" y="372"/>
                  </a:cxn>
                  <a:cxn ang="0">
                    <a:pos x="566" y="354"/>
                  </a:cxn>
                  <a:cxn ang="0">
                    <a:pos x="560" y="374"/>
                  </a:cxn>
                  <a:cxn ang="0">
                    <a:pos x="516" y="368"/>
                  </a:cxn>
                  <a:cxn ang="0">
                    <a:pos x="484" y="372"/>
                  </a:cxn>
                  <a:cxn ang="0">
                    <a:pos x="454" y="388"/>
                  </a:cxn>
                  <a:cxn ang="0">
                    <a:pos x="430" y="420"/>
                  </a:cxn>
                  <a:cxn ang="0">
                    <a:pos x="390" y="400"/>
                  </a:cxn>
                  <a:cxn ang="0">
                    <a:pos x="344" y="368"/>
                  </a:cxn>
                  <a:cxn ang="0">
                    <a:pos x="302" y="346"/>
                  </a:cxn>
                  <a:cxn ang="0">
                    <a:pos x="192" y="334"/>
                  </a:cxn>
                  <a:cxn ang="0">
                    <a:pos x="104" y="298"/>
                  </a:cxn>
                  <a:cxn ang="0">
                    <a:pos x="58" y="272"/>
                  </a:cxn>
                  <a:cxn ang="0">
                    <a:pos x="32" y="228"/>
                  </a:cxn>
                  <a:cxn ang="0">
                    <a:pos x="10" y="186"/>
                  </a:cxn>
                  <a:cxn ang="0">
                    <a:pos x="6" y="112"/>
                  </a:cxn>
                  <a:cxn ang="0">
                    <a:pos x="8" y="42"/>
                  </a:cxn>
                </a:cxnLst>
                <a:rect l="0" t="0" r="r" b="b"/>
                <a:pathLst>
                  <a:path w="912" h="448">
                    <a:moveTo>
                      <a:pt x="4" y="38"/>
                    </a:moveTo>
                    <a:lnTo>
                      <a:pt x="0" y="28"/>
                    </a:lnTo>
                    <a:lnTo>
                      <a:pt x="8" y="24"/>
                    </a:lnTo>
                    <a:lnTo>
                      <a:pt x="18" y="28"/>
                    </a:lnTo>
                    <a:lnTo>
                      <a:pt x="24" y="30"/>
                    </a:lnTo>
                    <a:lnTo>
                      <a:pt x="26" y="38"/>
                    </a:lnTo>
                    <a:lnTo>
                      <a:pt x="28" y="44"/>
                    </a:lnTo>
                    <a:lnTo>
                      <a:pt x="34" y="38"/>
                    </a:lnTo>
                    <a:lnTo>
                      <a:pt x="36" y="28"/>
                    </a:lnTo>
                    <a:lnTo>
                      <a:pt x="30" y="20"/>
                    </a:lnTo>
                    <a:lnTo>
                      <a:pt x="30" y="8"/>
                    </a:lnTo>
                    <a:lnTo>
                      <a:pt x="460" y="8"/>
                    </a:lnTo>
                    <a:lnTo>
                      <a:pt x="462" y="0"/>
                    </a:lnTo>
                    <a:lnTo>
                      <a:pt x="470" y="0"/>
                    </a:lnTo>
                    <a:lnTo>
                      <a:pt x="472" y="8"/>
                    </a:lnTo>
                    <a:lnTo>
                      <a:pt x="476" y="12"/>
                    </a:lnTo>
                    <a:lnTo>
                      <a:pt x="488" y="16"/>
                    </a:lnTo>
                    <a:lnTo>
                      <a:pt x="512" y="20"/>
                    </a:lnTo>
                    <a:lnTo>
                      <a:pt x="526" y="24"/>
                    </a:lnTo>
                    <a:lnTo>
                      <a:pt x="550" y="28"/>
                    </a:lnTo>
                    <a:lnTo>
                      <a:pt x="548" y="32"/>
                    </a:lnTo>
                    <a:lnTo>
                      <a:pt x="536" y="36"/>
                    </a:lnTo>
                    <a:lnTo>
                      <a:pt x="528" y="40"/>
                    </a:lnTo>
                    <a:lnTo>
                      <a:pt x="520" y="48"/>
                    </a:lnTo>
                    <a:lnTo>
                      <a:pt x="516" y="52"/>
                    </a:lnTo>
                    <a:lnTo>
                      <a:pt x="526" y="56"/>
                    </a:lnTo>
                    <a:lnTo>
                      <a:pt x="540" y="56"/>
                    </a:lnTo>
                    <a:lnTo>
                      <a:pt x="552" y="56"/>
                    </a:lnTo>
                    <a:lnTo>
                      <a:pt x="558" y="52"/>
                    </a:lnTo>
                    <a:lnTo>
                      <a:pt x="562" y="48"/>
                    </a:lnTo>
                    <a:lnTo>
                      <a:pt x="570" y="42"/>
                    </a:lnTo>
                    <a:lnTo>
                      <a:pt x="574" y="48"/>
                    </a:lnTo>
                    <a:lnTo>
                      <a:pt x="584" y="54"/>
                    </a:lnTo>
                    <a:lnTo>
                      <a:pt x="594" y="58"/>
                    </a:lnTo>
                    <a:lnTo>
                      <a:pt x="604" y="56"/>
                    </a:lnTo>
                    <a:lnTo>
                      <a:pt x="612" y="56"/>
                    </a:lnTo>
                    <a:lnTo>
                      <a:pt x="622" y="54"/>
                    </a:lnTo>
                    <a:lnTo>
                      <a:pt x="628" y="58"/>
                    </a:lnTo>
                    <a:lnTo>
                      <a:pt x="636" y="64"/>
                    </a:lnTo>
                    <a:lnTo>
                      <a:pt x="636" y="68"/>
                    </a:lnTo>
                    <a:lnTo>
                      <a:pt x="628" y="64"/>
                    </a:lnTo>
                    <a:lnTo>
                      <a:pt x="618" y="64"/>
                    </a:lnTo>
                    <a:lnTo>
                      <a:pt x="610" y="70"/>
                    </a:lnTo>
                    <a:lnTo>
                      <a:pt x="604" y="72"/>
                    </a:lnTo>
                    <a:lnTo>
                      <a:pt x="600" y="68"/>
                    </a:lnTo>
                    <a:lnTo>
                      <a:pt x="596" y="72"/>
                    </a:lnTo>
                    <a:lnTo>
                      <a:pt x="588" y="80"/>
                    </a:lnTo>
                    <a:lnTo>
                      <a:pt x="578" y="88"/>
                    </a:lnTo>
                    <a:lnTo>
                      <a:pt x="580" y="96"/>
                    </a:lnTo>
                    <a:lnTo>
                      <a:pt x="588" y="94"/>
                    </a:lnTo>
                    <a:lnTo>
                      <a:pt x="592" y="86"/>
                    </a:lnTo>
                    <a:lnTo>
                      <a:pt x="584" y="104"/>
                    </a:lnTo>
                    <a:lnTo>
                      <a:pt x="580" y="128"/>
                    </a:lnTo>
                    <a:lnTo>
                      <a:pt x="580" y="140"/>
                    </a:lnTo>
                    <a:lnTo>
                      <a:pt x="584" y="154"/>
                    </a:lnTo>
                    <a:lnTo>
                      <a:pt x="594" y="152"/>
                    </a:lnTo>
                    <a:lnTo>
                      <a:pt x="604" y="144"/>
                    </a:lnTo>
                    <a:lnTo>
                      <a:pt x="608" y="134"/>
                    </a:lnTo>
                    <a:lnTo>
                      <a:pt x="608" y="122"/>
                    </a:lnTo>
                    <a:lnTo>
                      <a:pt x="608" y="112"/>
                    </a:lnTo>
                    <a:lnTo>
                      <a:pt x="608" y="100"/>
                    </a:lnTo>
                    <a:lnTo>
                      <a:pt x="608" y="92"/>
                    </a:lnTo>
                    <a:lnTo>
                      <a:pt x="610" y="88"/>
                    </a:lnTo>
                    <a:lnTo>
                      <a:pt x="616" y="88"/>
                    </a:lnTo>
                    <a:lnTo>
                      <a:pt x="620" y="84"/>
                    </a:lnTo>
                    <a:lnTo>
                      <a:pt x="624" y="78"/>
                    </a:lnTo>
                    <a:lnTo>
                      <a:pt x="632" y="76"/>
                    </a:lnTo>
                    <a:lnTo>
                      <a:pt x="640" y="80"/>
                    </a:lnTo>
                    <a:lnTo>
                      <a:pt x="650" y="82"/>
                    </a:lnTo>
                    <a:lnTo>
                      <a:pt x="654" y="90"/>
                    </a:lnTo>
                    <a:lnTo>
                      <a:pt x="652" y="100"/>
                    </a:lnTo>
                    <a:lnTo>
                      <a:pt x="648" y="108"/>
                    </a:lnTo>
                    <a:lnTo>
                      <a:pt x="644" y="112"/>
                    </a:lnTo>
                    <a:lnTo>
                      <a:pt x="646" y="116"/>
                    </a:lnTo>
                    <a:lnTo>
                      <a:pt x="652" y="112"/>
                    </a:lnTo>
                    <a:lnTo>
                      <a:pt x="658" y="108"/>
                    </a:lnTo>
                    <a:lnTo>
                      <a:pt x="664" y="110"/>
                    </a:lnTo>
                    <a:lnTo>
                      <a:pt x="664" y="120"/>
                    </a:lnTo>
                    <a:lnTo>
                      <a:pt x="662" y="126"/>
                    </a:lnTo>
                    <a:lnTo>
                      <a:pt x="662" y="134"/>
                    </a:lnTo>
                    <a:lnTo>
                      <a:pt x="656" y="140"/>
                    </a:lnTo>
                    <a:lnTo>
                      <a:pt x="652" y="148"/>
                    </a:lnTo>
                    <a:lnTo>
                      <a:pt x="660" y="154"/>
                    </a:lnTo>
                    <a:lnTo>
                      <a:pt x="678" y="154"/>
                    </a:lnTo>
                    <a:lnTo>
                      <a:pt x="690" y="148"/>
                    </a:lnTo>
                    <a:lnTo>
                      <a:pt x="702" y="144"/>
                    </a:lnTo>
                    <a:lnTo>
                      <a:pt x="714" y="138"/>
                    </a:lnTo>
                    <a:lnTo>
                      <a:pt x="720" y="136"/>
                    </a:lnTo>
                    <a:lnTo>
                      <a:pt x="722" y="130"/>
                    </a:lnTo>
                    <a:lnTo>
                      <a:pt x="720" y="124"/>
                    </a:lnTo>
                    <a:lnTo>
                      <a:pt x="722" y="120"/>
                    </a:lnTo>
                    <a:lnTo>
                      <a:pt x="744" y="122"/>
                    </a:lnTo>
                    <a:lnTo>
                      <a:pt x="756" y="120"/>
                    </a:lnTo>
                    <a:lnTo>
                      <a:pt x="766" y="112"/>
                    </a:lnTo>
                    <a:lnTo>
                      <a:pt x="766" y="100"/>
                    </a:lnTo>
                    <a:lnTo>
                      <a:pt x="774" y="94"/>
                    </a:lnTo>
                    <a:lnTo>
                      <a:pt x="782" y="88"/>
                    </a:lnTo>
                    <a:lnTo>
                      <a:pt x="840" y="88"/>
                    </a:lnTo>
                    <a:lnTo>
                      <a:pt x="852" y="82"/>
                    </a:lnTo>
                    <a:lnTo>
                      <a:pt x="858" y="74"/>
                    </a:lnTo>
                    <a:lnTo>
                      <a:pt x="862" y="58"/>
                    </a:lnTo>
                    <a:lnTo>
                      <a:pt x="870" y="44"/>
                    </a:lnTo>
                    <a:lnTo>
                      <a:pt x="878" y="36"/>
                    </a:lnTo>
                    <a:lnTo>
                      <a:pt x="886" y="40"/>
                    </a:lnTo>
                    <a:lnTo>
                      <a:pt x="900" y="44"/>
                    </a:lnTo>
                    <a:lnTo>
                      <a:pt x="902" y="52"/>
                    </a:lnTo>
                    <a:lnTo>
                      <a:pt x="900" y="68"/>
                    </a:lnTo>
                    <a:lnTo>
                      <a:pt x="902" y="76"/>
                    </a:lnTo>
                    <a:lnTo>
                      <a:pt x="908" y="82"/>
                    </a:lnTo>
                    <a:lnTo>
                      <a:pt x="912" y="90"/>
                    </a:lnTo>
                    <a:lnTo>
                      <a:pt x="908" y="96"/>
                    </a:lnTo>
                    <a:lnTo>
                      <a:pt x="896" y="96"/>
                    </a:lnTo>
                    <a:lnTo>
                      <a:pt x="884" y="98"/>
                    </a:lnTo>
                    <a:lnTo>
                      <a:pt x="874" y="104"/>
                    </a:lnTo>
                    <a:lnTo>
                      <a:pt x="864" y="110"/>
                    </a:lnTo>
                    <a:lnTo>
                      <a:pt x="858" y="124"/>
                    </a:lnTo>
                    <a:lnTo>
                      <a:pt x="850" y="134"/>
                    </a:lnTo>
                    <a:lnTo>
                      <a:pt x="850" y="142"/>
                    </a:lnTo>
                    <a:lnTo>
                      <a:pt x="854" y="146"/>
                    </a:lnTo>
                    <a:lnTo>
                      <a:pt x="862" y="148"/>
                    </a:lnTo>
                    <a:lnTo>
                      <a:pt x="854" y="154"/>
                    </a:lnTo>
                    <a:lnTo>
                      <a:pt x="848" y="154"/>
                    </a:lnTo>
                    <a:lnTo>
                      <a:pt x="838" y="158"/>
                    </a:lnTo>
                    <a:lnTo>
                      <a:pt x="822" y="162"/>
                    </a:lnTo>
                    <a:lnTo>
                      <a:pt x="804" y="166"/>
                    </a:lnTo>
                    <a:lnTo>
                      <a:pt x="800" y="170"/>
                    </a:lnTo>
                    <a:lnTo>
                      <a:pt x="802" y="182"/>
                    </a:lnTo>
                    <a:lnTo>
                      <a:pt x="796" y="190"/>
                    </a:lnTo>
                    <a:lnTo>
                      <a:pt x="790" y="200"/>
                    </a:lnTo>
                    <a:lnTo>
                      <a:pt x="782" y="198"/>
                    </a:lnTo>
                    <a:lnTo>
                      <a:pt x="786" y="210"/>
                    </a:lnTo>
                    <a:lnTo>
                      <a:pt x="782" y="218"/>
                    </a:lnTo>
                    <a:lnTo>
                      <a:pt x="774" y="228"/>
                    </a:lnTo>
                    <a:lnTo>
                      <a:pt x="770" y="234"/>
                    </a:lnTo>
                    <a:lnTo>
                      <a:pt x="770" y="220"/>
                    </a:lnTo>
                    <a:lnTo>
                      <a:pt x="766" y="208"/>
                    </a:lnTo>
                    <a:lnTo>
                      <a:pt x="768" y="198"/>
                    </a:lnTo>
                    <a:lnTo>
                      <a:pt x="764" y="194"/>
                    </a:lnTo>
                    <a:lnTo>
                      <a:pt x="762" y="202"/>
                    </a:lnTo>
                    <a:lnTo>
                      <a:pt x="760" y="214"/>
                    </a:lnTo>
                    <a:lnTo>
                      <a:pt x="754" y="212"/>
                    </a:lnTo>
                    <a:lnTo>
                      <a:pt x="750" y="214"/>
                    </a:lnTo>
                    <a:lnTo>
                      <a:pt x="758" y="222"/>
                    </a:lnTo>
                    <a:lnTo>
                      <a:pt x="764" y="228"/>
                    </a:lnTo>
                    <a:lnTo>
                      <a:pt x="762" y="234"/>
                    </a:lnTo>
                    <a:lnTo>
                      <a:pt x="764" y="244"/>
                    </a:lnTo>
                    <a:lnTo>
                      <a:pt x="770" y="246"/>
                    </a:lnTo>
                    <a:lnTo>
                      <a:pt x="774" y="256"/>
                    </a:lnTo>
                    <a:lnTo>
                      <a:pt x="770" y="264"/>
                    </a:lnTo>
                    <a:lnTo>
                      <a:pt x="762" y="270"/>
                    </a:lnTo>
                    <a:lnTo>
                      <a:pt x="762" y="278"/>
                    </a:lnTo>
                    <a:lnTo>
                      <a:pt x="752" y="280"/>
                    </a:lnTo>
                    <a:lnTo>
                      <a:pt x="738" y="292"/>
                    </a:lnTo>
                    <a:lnTo>
                      <a:pt x="734" y="296"/>
                    </a:lnTo>
                    <a:lnTo>
                      <a:pt x="724" y="298"/>
                    </a:lnTo>
                    <a:lnTo>
                      <a:pt x="714" y="314"/>
                    </a:lnTo>
                    <a:lnTo>
                      <a:pt x="702" y="318"/>
                    </a:lnTo>
                    <a:lnTo>
                      <a:pt x="696" y="326"/>
                    </a:lnTo>
                    <a:lnTo>
                      <a:pt x="686" y="338"/>
                    </a:lnTo>
                    <a:lnTo>
                      <a:pt x="682" y="350"/>
                    </a:lnTo>
                    <a:lnTo>
                      <a:pt x="686" y="364"/>
                    </a:lnTo>
                    <a:lnTo>
                      <a:pt x="692" y="378"/>
                    </a:lnTo>
                    <a:lnTo>
                      <a:pt x="696" y="392"/>
                    </a:lnTo>
                    <a:lnTo>
                      <a:pt x="702" y="406"/>
                    </a:lnTo>
                    <a:lnTo>
                      <a:pt x="704" y="424"/>
                    </a:lnTo>
                    <a:lnTo>
                      <a:pt x="704" y="440"/>
                    </a:lnTo>
                    <a:lnTo>
                      <a:pt x="702" y="448"/>
                    </a:lnTo>
                    <a:lnTo>
                      <a:pt x="694" y="448"/>
                    </a:lnTo>
                    <a:lnTo>
                      <a:pt x="686" y="440"/>
                    </a:lnTo>
                    <a:lnTo>
                      <a:pt x="680" y="428"/>
                    </a:lnTo>
                    <a:lnTo>
                      <a:pt x="672" y="422"/>
                    </a:lnTo>
                    <a:lnTo>
                      <a:pt x="664" y="416"/>
                    </a:lnTo>
                    <a:lnTo>
                      <a:pt x="662" y="404"/>
                    </a:lnTo>
                    <a:lnTo>
                      <a:pt x="662" y="392"/>
                    </a:lnTo>
                    <a:lnTo>
                      <a:pt x="664" y="382"/>
                    </a:lnTo>
                    <a:lnTo>
                      <a:pt x="656" y="374"/>
                    </a:lnTo>
                    <a:lnTo>
                      <a:pt x="650" y="366"/>
                    </a:lnTo>
                    <a:lnTo>
                      <a:pt x="640" y="362"/>
                    </a:lnTo>
                    <a:lnTo>
                      <a:pt x="634" y="364"/>
                    </a:lnTo>
                    <a:lnTo>
                      <a:pt x="626" y="372"/>
                    </a:lnTo>
                    <a:lnTo>
                      <a:pt x="618" y="362"/>
                    </a:lnTo>
                    <a:lnTo>
                      <a:pt x="606" y="360"/>
                    </a:lnTo>
                    <a:lnTo>
                      <a:pt x="592" y="358"/>
                    </a:lnTo>
                    <a:lnTo>
                      <a:pt x="582" y="354"/>
                    </a:lnTo>
                    <a:lnTo>
                      <a:pt x="566" y="354"/>
                    </a:lnTo>
                    <a:lnTo>
                      <a:pt x="552" y="356"/>
                    </a:lnTo>
                    <a:lnTo>
                      <a:pt x="542" y="358"/>
                    </a:lnTo>
                    <a:lnTo>
                      <a:pt x="548" y="364"/>
                    </a:lnTo>
                    <a:lnTo>
                      <a:pt x="554" y="368"/>
                    </a:lnTo>
                    <a:lnTo>
                      <a:pt x="560" y="374"/>
                    </a:lnTo>
                    <a:lnTo>
                      <a:pt x="552" y="376"/>
                    </a:lnTo>
                    <a:lnTo>
                      <a:pt x="544" y="376"/>
                    </a:lnTo>
                    <a:lnTo>
                      <a:pt x="534" y="378"/>
                    </a:lnTo>
                    <a:lnTo>
                      <a:pt x="526" y="372"/>
                    </a:lnTo>
                    <a:lnTo>
                      <a:pt x="516" y="368"/>
                    </a:lnTo>
                    <a:lnTo>
                      <a:pt x="512" y="370"/>
                    </a:lnTo>
                    <a:lnTo>
                      <a:pt x="508" y="372"/>
                    </a:lnTo>
                    <a:lnTo>
                      <a:pt x="498" y="366"/>
                    </a:lnTo>
                    <a:lnTo>
                      <a:pt x="488" y="366"/>
                    </a:lnTo>
                    <a:lnTo>
                      <a:pt x="484" y="372"/>
                    </a:lnTo>
                    <a:lnTo>
                      <a:pt x="476" y="374"/>
                    </a:lnTo>
                    <a:lnTo>
                      <a:pt x="470" y="370"/>
                    </a:lnTo>
                    <a:lnTo>
                      <a:pt x="466" y="378"/>
                    </a:lnTo>
                    <a:lnTo>
                      <a:pt x="460" y="384"/>
                    </a:lnTo>
                    <a:lnTo>
                      <a:pt x="454" y="388"/>
                    </a:lnTo>
                    <a:lnTo>
                      <a:pt x="442" y="388"/>
                    </a:lnTo>
                    <a:lnTo>
                      <a:pt x="438" y="394"/>
                    </a:lnTo>
                    <a:lnTo>
                      <a:pt x="432" y="400"/>
                    </a:lnTo>
                    <a:lnTo>
                      <a:pt x="428" y="408"/>
                    </a:lnTo>
                    <a:lnTo>
                      <a:pt x="430" y="420"/>
                    </a:lnTo>
                    <a:lnTo>
                      <a:pt x="434" y="432"/>
                    </a:lnTo>
                    <a:lnTo>
                      <a:pt x="422" y="430"/>
                    </a:lnTo>
                    <a:lnTo>
                      <a:pt x="406" y="424"/>
                    </a:lnTo>
                    <a:lnTo>
                      <a:pt x="398" y="412"/>
                    </a:lnTo>
                    <a:lnTo>
                      <a:pt x="390" y="400"/>
                    </a:lnTo>
                    <a:lnTo>
                      <a:pt x="380" y="388"/>
                    </a:lnTo>
                    <a:lnTo>
                      <a:pt x="374" y="374"/>
                    </a:lnTo>
                    <a:lnTo>
                      <a:pt x="360" y="368"/>
                    </a:lnTo>
                    <a:lnTo>
                      <a:pt x="352" y="364"/>
                    </a:lnTo>
                    <a:lnTo>
                      <a:pt x="344" y="368"/>
                    </a:lnTo>
                    <a:lnTo>
                      <a:pt x="342" y="378"/>
                    </a:lnTo>
                    <a:lnTo>
                      <a:pt x="330" y="380"/>
                    </a:lnTo>
                    <a:lnTo>
                      <a:pt x="314" y="370"/>
                    </a:lnTo>
                    <a:lnTo>
                      <a:pt x="312" y="354"/>
                    </a:lnTo>
                    <a:lnTo>
                      <a:pt x="302" y="346"/>
                    </a:lnTo>
                    <a:lnTo>
                      <a:pt x="282" y="330"/>
                    </a:lnTo>
                    <a:lnTo>
                      <a:pt x="262" y="334"/>
                    </a:lnTo>
                    <a:lnTo>
                      <a:pt x="254" y="340"/>
                    </a:lnTo>
                    <a:lnTo>
                      <a:pt x="208" y="340"/>
                    </a:lnTo>
                    <a:lnTo>
                      <a:pt x="192" y="334"/>
                    </a:lnTo>
                    <a:lnTo>
                      <a:pt x="166" y="322"/>
                    </a:lnTo>
                    <a:lnTo>
                      <a:pt x="148" y="316"/>
                    </a:lnTo>
                    <a:lnTo>
                      <a:pt x="116" y="318"/>
                    </a:lnTo>
                    <a:lnTo>
                      <a:pt x="112" y="306"/>
                    </a:lnTo>
                    <a:lnTo>
                      <a:pt x="104" y="298"/>
                    </a:lnTo>
                    <a:lnTo>
                      <a:pt x="98" y="294"/>
                    </a:lnTo>
                    <a:lnTo>
                      <a:pt x="84" y="290"/>
                    </a:lnTo>
                    <a:lnTo>
                      <a:pt x="74" y="282"/>
                    </a:lnTo>
                    <a:lnTo>
                      <a:pt x="60" y="286"/>
                    </a:lnTo>
                    <a:lnTo>
                      <a:pt x="58" y="272"/>
                    </a:lnTo>
                    <a:lnTo>
                      <a:pt x="48" y="258"/>
                    </a:lnTo>
                    <a:lnTo>
                      <a:pt x="38" y="248"/>
                    </a:lnTo>
                    <a:lnTo>
                      <a:pt x="42" y="242"/>
                    </a:lnTo>
                    <a:lnTo>
                      <a:pt x="36" y="238"/>
                    </a:lnTo>
                    <a:lnTo>
                      <a:pt x="32" y="228"/>
                    </a:lnTo>
                    <a:lnTo>
                      <a:pt x="38" y="218"/>
                    </a:lnTo>
                    <a:lnTo>
                      <a:pt x="26" y="218"/>
                    </a:lnTo>
                    <a:lnTo>
                      <a:pt x="18" y="210"/>
                    </a:lnTo>
                    <a:lnTo>
                      <a:pt x="10" y="198"/>
                    </a:lnTo>
                    <a:lnTo>
                      <a:pt x="10" y="186"/>
                    </a:lnTo>
                    <a:lnTo>
                      <a:pt x="2" y="178"/>
                    </a:lnTo>
                    <a:lnTo>
                      <a:pt x="2" y="170"/>
                    </a:lnTo>
                    <a:lnTo>
                      <a:pt x="6" y="148"/>
                    </a:lnTo>
                    <a:lnTo>
                      <a:pt x="2" y="122"/>
                    </a:lnTo>
                    <a:lnTo>
                      <a:pt x="6" y="112"/>
                    </a:lnTo>
                    <a:lnTo>
                      <a:pt x="10" y="64"/>
                    </a:lnTo>
                    <a:lnTo>
                      <a:pt x="16" y="64"/>
                    </a:lnTo>
                    <a:lnTo>
                      <a:pt x="10" y="54"/>
                    </a:lnTo>
                    <a:lnTo>
                      <a:pt x="6" y="48"/>
                    </a:lnTo>
                    <a:lnTo>
                      <a:pt x="8" y="42"/>
                    </a:lnTo>
                    <a:lnTo>
                      <a:pt x="4" y="38"/>
                    </a:lnTo>
                    <a:close/>
                  </a:path>
                </a:pathLst>
              </a:custGeom>
              <a:solidFill>
                <a:schemeClr val="accent1"/>
              </a:solidFill>
              <a:ln w="7938">
                <a:solidFill>
                  <a:schemeClr val="bg1"/>
                </a:solidFill>
                <a:prstDash val="solid"/>
                <a:round/>
                <a:headEnd/>
                <a:tailEnd/>
              </a:ln>
            </p:spPr>
            <p:txBody>
              <a:bodyPr/>
              <a:lstStyle/>
              <a:p>
                <a:endParaRPr lang="en-US">
                  <a:solidFill>
                    <a:srgbClr val="0F245F"/>
                  </a:solidFill>
                </a:endParaRPr>
              </a:p>
            </p:txBody>
          </p:sp>
          <p:grpSp>
            <p:nvGrpSpPr>
              <p:cNvPr id="338" name="Group 53"/>
              <p:cNvGrpSpPr>
                <a:grpSpLocks noChangeAspect="1"/>
              </p:cNvGrpSpPr>
              <p:nvPr/>
            </p:nvGrpSpPr>
            <p:grpSpPr bwMode="auto">
              <a:xfrm>
                <a:off x="170" y="2211"/>
                <a:ext cx="76" cy="54"/>
                <a:chOff x="170" y="2211"/>
                <a:chExt cx="76" cy="54"/>
              </a:xfrm>
            </p:grpSpPr>
            <p:sp>
              <p:nvSpPr>
                <p:cNvPr id="339" name="Freeform 54"/>
                <p:cNvSpPr>
                  <a:spLocks noChangeAspect="1"/>
                </p:cNvSpPr>
                <p:nvPr/>
              </p:nvSpPr>
              <p:spPr bwMode="auto">
                <a:xfrm>
                  <a:off x="214" y="2231"/>
                  <a:ext cx="12" cy="10"/>
                </a:xfrm>
                <a:custGeom>
                  <a:avLst/>
                  <a:gdLst/>
                  <a:ahLst/>
                  <a:cxnLst>
                    <a:cxn ang="0">
                      <a:pos x="12" y="6"/>
                    </a:cxn>
                    <a:cxn ang="0">
                      <a:pos x="10" y="2"/>
                    </a:cxn>
                    <a:cxn ang="0">
                      <a:pos x="4" y="0"/>
                    </a:cxn>
                    <a:cxn ang="0">
                      <a:pos x="0" y="4"/>
                    </a:cxn>
                    <a:cxn ang="0">
                      <a:pos x="4" y="6"/>
                    </a:cxn>
                    <a:cxn ang="0">
                      <a:pos x="10" y="10"/>
                    </a:cxn>
                    <a:cxn ang="0">
                      <a:pos x="12" y="6"/>
                    </a:cxn>
                  </a:cxnLst>
                  <a:rect l="0" t="0" r="r" b="b"/>
                  <a:pathLst>
                    <a:path w="12" h="10">
                      <a:moveTo>
                        <a:pt x="12" y="6"/>
                      </a:moveTo>
                      <a:lnTo>
                        <a:pt x="10" y="2"/>
                      </a:lnTo>
                      <a:lnTo>
                        <a:pt x="4" y="0"/>
                      </a:lnTo>
                      <a:lnTo>
                        <a:pt x="0" y="4"/>
                      </a:lnTo>
                      <a:lnTo>
                        <a:pt x="4" y="6"/>
                      </a:lnTo>
                      <a:lnTo>
                        <a:pt x="10" y="10"/>
                      </a:lnTo>
                      <a:lnTo>
                        <a:pt x="12" y="6"/>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0" name="Freeform 55"/>
                <p:cNvSpPr>
                  <a:spLocks noChangeAspect="1"/>
                </p:cNvSpPr>
                <p:nvPr/>
              </p:nvSpPr>
              <p:spPr bwMode="auto">
                <a:xfrm>
                  <a:off x="230" y="2245"/>
                  <a:ext cx="16" cy="20"/>
                </a:xfrm>
                <a:custGeom>
                  <a:avLst/>
                  <a:gdLst/>
                  <a:ahLst/>
                  <a:cxnLst>
                    <a:cxn ang="0">
                      <a:pos x="16" y="14"/>
                    </a:cxn>
                    <a:cxn ang="0">
                      <a:pos x="8" y="16"/>
                    </a:cxn>
                    <a:cxn ang="0">
                      <a:pos x="4" y="20"/>
                    </a:cxn>
                    <a:cxn ang="0">
                      <a:pos x="0" y="12"/>
                    </a:cxn>
                    <a:cxn ang="0">
                      <a:pos x="0" y="6"/>
                    </a:cxn>
                    <a:cxn ang="0">
                      <a:pos x="4" y="0"/>
                    </a:cxn>
                    <a:cxn ang="0">
                      <a:pos x="8" y="2"/>
                    </a:cxn>
                    <a:cxn ang="0">
                      <a:pos x="14" y="6"/>
                    </a:cxn>
                    <a:cxn ang="0">
                      <a:pos x="16" y="14"/>
                    </a:cxn>
                  </a:cxnLst>
                  <a:rect l="0" t="0" r="r" b="b"/>
                  <a:pathLst>
                    <a:path w="16" h="20">
                      <a:moveTo>
                        <a:pt x="16" y="14"/>
                      </a:moveTo>
                      <a:lnTo>
                        <a:pt x="8" y="16"/>
                      </a:lnTo>
                      <a:lnTo>
                        <a:pt x="4" y="20"/>
                      </a:lnTo>
                      <a:lnTo>
                        <a:pt x="0" y="12"/>
                      </a:lnTo>
                      <a:lnTo>
                        <a:pt x="0" y="6"/>
                      </a:lnTo>
                      <a:lnTo>
                        <a:pt x="4" y="0"/>
                      </a:lnTo>
                      <a:lnTo>
                        <a:pt x="8" y="2"/>
                      </a:lnTo>
                      <a:lnTo>
                        <a:pt x="14" y="6"/>
                      </a:lnTo>
                      <a:lnTo>
                        <a:pt x="16" y="14"/>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41" name="Freeform 56"/>
                <p:cNvSpPr>
                  <a:spLocks noChangeAspect="1"/>
                </p:cNvSpPr>
                <p:nvPr/>
              </p:nvSpPr>
              <p:spPr bwMode="auto">
                <a:xfrm>
                  <a:off x="194" y="2219"/>
                  <a:ext cx="6" cy="8"/>
                </a:xfrm>
                <a:custGeom>
                  <a:avLst/>
                  <a:gdLst/>
                  <a:ahLst/>
                  <a:cxnLst>
                    <a:cxn ang="0">
                      <a:pos x="6" y="6"/>
                    </a:cxn>
                    <a:cxn ang="0">
                      <a:pos x="4" y="0"/>
                    </a:cxn>
                    <a:cxn ang="0">
                      <a:pos x="0" y="0"/>
                    </a:cxn>
                    <a:cxn ang="0">
                      <a:pos x="0" y="4"/>
                    </a:cxn>
                    <a:cxn ang="0">
                      <a:pos x="2" y="8"/>
                    </a:cxn>
                    <a:cxn ang="0">
                      <a:pos x="6" y="6"/>
                    </a:cxn>
                  </a:cxnLst>
                  <a:rect l="0" t="0" r="r" b="b"/>
                  <a:pathLst>
                    <a:path w="6" h="8">
                      <a:moveTo>
                        <a:pt x="6" y="6"/>
                      </a:moveTo>
                      <a:lnTo>
                        <a:pt x="4" y="0"/>
                      </a:lnTo>
                      <a:lnTo>
                        <a:pt x="0" y="0"/>
                      </a:lnTo>
                      <a:lnTo>
                        <a:pt x="0" y="4"/>
                      </a:lnTo>
                      <a:lnTo>
                        <a:pt x="2" y="8"/>
                      </a:lnTo>
                      <a:lnTo>
                        <a:pt x="6" y="6"/>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42" name="Freeform 57"/>
                <p:cNvSpPr>
                  <a:spLocks noChangeAspect="1"/>
                </p:cNvSpPr>
                <p:nvPr/>
              </p:nvSpPr>
              <p:spPr bwMode="auto">
                <a:xfrm>
                  <a:off x="194" y="2219"/>
                  <a:ext cx="6" cy="8"/>
                </a:xfrm>
                <a:custGeom>
                  <a:avLst/>
                  <a:gdLst/>
                  <a:ahLst/>
                  <a:cxnLst>
                    <a:cxn ang="0">
                      <a:pos x="6" y="6"/>
                    </a:cxn>
                    <a:cxn ang="0">
                      <a:pos x="4" y="0"/>
                    </a:cxn>
                    <a:cxn ang="0">
                      <a:pos x="0" y="0"/>
                    </a:cxn>
                    <a:cxn ang="0">
                      <a:pos x="0" y="4"/>
                    </a:cxn>
                    <a:cxn ang="0">
                      <a:pos x="2" y="8"/>
                    </a:cxn>
                    <a:cxn ang="0">
                      <a:pos x="6" y="6"/>
                    </a:cxn>
                  </a:cxnLst>
                  <a:rect l="0" t="0" r="r" b="b"/>
                  <a:pathLst>
                    <a:path w="6" h="8">
                      <a:moveTo>
                        <a:pt x="6" y="6"/>
                      </a:moveTo>
                      <a:lnTo>
                        <a:pt x="4" y="0"/>
                      </a:lnTo>
                      <a:lnTo>
                        <a:pt x="0" y="0"/>
                      </a:lnTo>
                      <a:lnTo>
                        <a:pt x="0" y="4"/>
                      </a:lnTo>
                      <a:lnTo>
                        <a:pt x="2" y="8"/>
                      </a:lnTo>
                      <a:lnTo>
                        <a:pt x="6" y="6"/>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3" name="Freeform 58"/>
                <p:cNvSpPr>
                  <a:spLocks noChangeAspect="1"/>
                </p:cNvSpPr>
                <p:nvPr/>
              </p:nvSpPr>
              <p:spPr bwMode="auto">
                <a:xfrm>
                  <a:off x="170" y="2211"/>
                  <a:ext cx="6" cy="4"/>
                </a:xfrm>
                <a:custGeom>
                  <a:avLst/>
                  <a:gdLst/>
                  <a:ahLst/>
                  <a:cxnLst>
                    <a:cxn ang="0">
                      <a:pos x="4" y="0"/>
                    </a:cxn>
                    <a:cxn ang="0">
                      <a:pos x="0" y="0"/>
                    </a:cxn>
                    <a:cxn ang="0">
                      <a:pos x="2" y="4"/>
                    </a:cxn>
                    <a:cxn ang="0">
                      <a:pos x="6" y="4"/>
                    </a:cxn>
                    <a:cxn ang="0">
                      <a:pos x="4" y="0"/>
                    </a:cxn>
                  </a:cxnLst>
                  <a:rect l="0" t="0" r="r" b="b"/>
                  <a:pathLst>
                    <a:path w="6" h="4">
                      <a:moveTo>
                        <a:pt x="4" y="0"/>
                      </a:moveTo>
                      <a:lnTo>
                        <a:pt x="0" y="0"/>
                      </a:lnTo>
                      <a:lnTo>
                        <a:pt x="2" y="4"/>
                      </a:lnTo>
                      <a:lnTo>
                        <a:pt x="6" y="4"/>
                      </a:lnTo>
                      <a:lnTo>
                        <a:pt x="4" y="0"/>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44" name="Freeform 59"/>
                <p:cNvSpPr>
                  <a:spLocks noChangeAspect="1"/>
                </p:cNvSpPr>
                <p:nvPr/>
              </p:nvSpPr>
              <p:spPr bwMode="auto">
                <a:xfrm>
                  <a:off x="170" y="2211"/>
                  <a:ext cx="6" cy="4"/>
                </a:xfrm>
                <a:custGeom>
                  <a:avLst/>
                  <a:gdLst/>
                  <a:ahLst/>
                  <a:cxnLst>
                    <a:cxn ang="0">
                      <a:pos x="4" y="0"/>
                    </a:cxn>
                    <a:cxn ang="0">
                      <a:pos x="0" y="0"/>
                    </a:cxn>
                    <a:cxn ang="0">
                      <a:pos x="2" y="4"/>
                    </a:cxn>
                    <a:cxn ang="0">
                      <a:pos x="6" y="4"/>
                    </a:cxn>
                    <a:cxn ang="0">
                      <a:pos x="4" y="0"/>
                    </a:cxn>
                  </a:cxnLst>
                  <a:rect l="0" t="0" r="r" b="b"/>
                  <a:pathLst>
                    <a:path w="6" h="4">
                      <a:moveTo>
                        <a:pt x="4" y="0"/>
                      </a:moveTo>
                      <a:lnTo>
                        <a:pt x="0" y="0"/>
                      </a:lnTo>
                      <a:lnTo>
                        <a:pt x="2" y="4"/>
                      </a:lnTo>
                      <a:lnTo>
                        <a:pt x="6" y="4"/>
                      </a:lnTo>
                      <a:lnTo>
                        <a:pt x="4"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grpSp>
        </p:grpSp>
        <p:grpSp>
          <p:nvGrpSpPr>
            <p:cNvPr id="108" name="Group 60"/>
            <p:cNvGrpSpPr>
              <a:grpSpLocks noChangeAspect="1"/>
            </p:cNvGrpSpPr>
            <p:nvPr/>
          </p:nvGrpSpPr>
          <p:grpSpPr bwMode="auto">
            <a:xfrm>
              <a:off x="2173251" y="3584978"/>
              <a:ext cx="635255" cy="706214"/>
              <a:chOff x="1238" y="2033"/>
              <a:chExt cx="442" cy="422"/>
            </a:xfrm>
          </p:grpSpPr>
          <p:sp>
            <p:nvSpPr>
              <p:cNvPr id="322" name="Freeform 61"/>
              <p:cNvSpPr>
                <a:spLocks noChangeAspect="1"/>
              </p:cNvSpPr>
              <p:nvPr/>
            </p:nvSpPr>
            <p:spPr bwMode="auto">
              <a:xfrm>
                <a:off x="1238" y="2283"/>
                <a:ext cx="58" cy="64"/>
              </a:xfrm>
              <a:custGeom>
                <a:avLst/>
                <a:gdLst/>
                <a:ahLst/>
                <a:cxnLst>
                  <a:cxn ang="0">
                    <a:pos x="34" y="64"/>
                  </a:cxn>
                  <a:cxn ang="0">
                    <a:pos x="42" y="56"/>
                  </a:cxn>
                  <a:cxn ang="0">
                    <a:pos x="48" y="50"/>
                  </a:cxn>
                  <a:cxn ang="0">
                    <a:pos x="52" y="46"/>
                  </a:cxn>
                  <a:cxn ang="0">
                    <a:pos x="58" y="38"/>
                  </a:cxn>
                  <a:cxn ang="0">
                    <a:pos x="54" y="34"/>
                  </a:cxn>
                  <a:cxn ang="0">
                    <a:pos x="48" y="34"/>
                  </a:cxn>
                  <a:cxn ang="0">
                    <a:pos x="48" y="0"/>
                  </a:cxn>
                  <a:cxn ang="0">
                    <a:pos x="18" y="2"/>
                  </a:cxn>
                  <a:cxn ang="0">
                    <a:pos x="16" y="6"/>
                  </a:cxn>
                  <a:cxn ang="0">
                    <a:pos x="18" y="14"/>
                  </a:cxn>
                  <a:cxn ang="0">
                    <a:pos x="26" y="20"/>
                  </a:cxn>
                  <a:cxn ang="0">
                    <a:pos x="30" y="26"/>
                  </a:cxn>
                  <a:cxn ang="0">
                    <a:pos x="26" y="28"/>
                  </a:cxn>
                  <a:cxn ang="0">
                    <a:pos x="14" y="30"/>
                  </a:cxn>
                  <a:cxn ang="0">
                    <a:pos x="10" y="28"/>
                  </a:cxn>
                  <a:cxn ang="0">
                    <a:pos x="4" y="36"/>
                  </a:cxn>
                  <a:cxn ang="0">
                    <a:pos x="2" y="42"/>
                  </a:cxn>
                  <a:cxn ang="0">
                    <a:pos x="0" y="54"/>
                  </a:cxn>
                  <a:cxn ang="0">
                    <a:pos x="6" y="58"/>
                  </a:cxn>
                  <a:cxn ang="0">
                    <a:pos x="12" y="62"/>
                  </a:cxn>
                  <a:cxn ang="0">
                    <a:pos x="22" y="64"/>
                  </a:cxn>
                  <a:cxn ang="0">
                    <a:pos x="34" y="64"/>
                  </a:cxn>
                </a:cxnLst>
                <a:rect l="0" t="0" r="r" b="b"/>
                <a:pathLst>
                  <a:path w="58" h="64">
                    <a:moveTo>
                      <a:pt x="34" y="64"/>
                    </a:moveTo>
                    <a:lnTo>
                      <a:pt x="42" y="56"/>
                    </a:lnTo>
                    <a:lnTo>
                      <a:pt x="48" y="50"/>
                    </a:lnTo>
                    <a:lnTo>
                      <a:pt x="52" y="46"/>
                    </a:lnTo>
                    <a:lnTo>
                      <a:pt x="58" y="38"/>
                    </a:lnTo>
                    <a:lnTo>
                      <a:pt x="54" y="34"/>
                    </a:lnTo>
                    <a:lnTo>
                      <a:pt x="48" y="34"/>
                    </a:lnTo>
                    <a:lnTo>
                      <a:pt x="48" y="0"/>
                    </a:lnTo>
                    <a:lnTo>
                      <a:pt x="18" y="2"/>
                    </a:lnTo>
                    <a:lnTo>
                      <a:pt x="16" y="6"/>
                    </a:lnTo>
                    <a:lnTo>
                      <a:pt x="18" y="14"/>
                    </a:lnTo>
                    <a:lnTo>
                      <a:pt x="26" y="20"/>
                    </a:lnTo>
                    <a:lnTo>
                      <a:pt x="30" y="26"/>
                    </a:lnTo>
                    <a:lnTo>
                      <a:pt x="26" y="28"/>
                    </a:lnTo>
                    <a:lnTo>
                      <a:pt x="14" y="30"/>
                    </a:lnTo>
                    <a:lnTo>
                      <a:pt x="10" y="28"/>
                    </a:lnTo>
                    <a:lnTo>
                      <a:pt x="4" y="36"/>
                    </a:lnTo>
                    <a:lnTo>
                      <a:pt x="2" y="42"/>
                    </a:lnTo>
                    <a:lnTo>
                      <a:pt x="0" y="54"/>
                    </a:lnTo>
                    <a:lnTo>
                      <a:pt x="6" y="58"/>
                    </a:lnTo>
                    <a:lnTo>
                      <a:pt x="12" y="62"/>
                    </a:lnTo>
                    <a:lnTo>
                      <a:pt x="22" y="64"/>
                    </a:lnTo>
                    <a:lnTo>
                      <a:pt x="34" y="6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3" name="Freeform 62"/>
              <p:cNvSpPr>
                <a:spLocks noChangeAspect="1"/>
              </p:cNvSpPr>
              <p:nvPr/>
            </p:nvSpPr>
            <p:spPr bwMode="auto">
              <a:xfrm>
                <a:off x="1286" y="2273"/>
                <a:ext cx="12" cy="44"/>
              </a:xfrm>
              <a:custGeom>
                <a:avLst/>
                <a:gdLst/>
                <a:ahLst/>
                <a:cxnLst>
                  <a:cxn ang="0">
                    <a:pos x="10" y="0"/>
                  </a:cxn>
                  <a:cxn ang="0">
                    <a:pos x="12" y="6"/>
                  </a:cxn>
                  <a:cxn ang="0">
                    <a:pos x="10" y="12"/>
                  </a:cxn>
                  <a:cxn ang="0">
                    <a:pos x="10" y="26"/>
                  </a:cxn>
                  <a:cxn ang="0">
                    <a:pos x="10" y="34"/>
                  </a:cxn>
                  <a:cxn ang="0">
                    <a:pos x="6" y="38"/>
                  </a:cxn>
                  <a:cxn ang="0">
                    <a:pos x="0" y="44"/>
                  </a:cxn>
                  <a:cxn ang="0">
                    <a:pos x="0" y="10"/>
                  </a:cxn>
                  <a:cxn ang="0">
                    <a:pos x="6" y="4"/>
                  </a:cxn>
                  <a:cxn ang="0">
                    <a:pos x="10" y="0"/>
                  </a:cxn>
                </a:cxnLst>
                <a:rect l="0" t="0" r="r" b="b"/>
                <a:pathLst>
                  <a:path w="12" h="44">
                    <a:moveTo>
                      <a:pt x="10" y="0"/>
                    </a:moveTo>
                    <a:lnTo>
                      <a:pt x="12" y="6"/>
                    </a:lnTo>
                    <a:lnTo>
                      <a:pt x="10" y="12"/>
                    </a:lnTo>
                    <a:lnTo>
                      <a:pt x="10" y="26"/>
                    </a:lnTo>
                    <a:lnTo>
                      <a:pt x="10" y="34"/>
                    </a:lnTo>
                    <a:lnTo>
                      <a:pt x="6" y="38"/>
                    </a:lnTo>
                    <a:lnTo>
                      <a:pt x="0" y="44"/>
                    </a:lnTo>
                    <a:lnTo>
                      <a:pt x="0" y="10"/>
                    </a:lnTo>
                    <a:lnTo>
                      <a:pt x="6" y="4"/>
                    </a:lnTo>
                    <a:lnTo>
                      <a:pt x="1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4" name="Freeform 63"/>
              <p:cNvSpPr>
                <a:spLocks noChangeAspect="1"/>
              </p:cNvSpPr>
              <p:nvPr/>
            </p:nvSpPr>
            <p:spPr bwMode="auto">
              <a:xfrm>
                <a:off x="1272" y="2337"/>
                <a:ext cx="34" cy="22"/>
              </a:xfrm>
              <a:custGeom>
                <a:avLst/>
                <a:gdLst/>
                <a:ahLst/>
                <a:cxnLst>
                  <a:cxn ang="0">
                    <a:pos x="0" y="10"/>
                  </a:cxn>
                  <a:cxn ang="0">
                    <a:pos x="12" y="0"/>
                  </a:cxn>
                  <a:cxn ang="0">
                    <a:pos x="18" y="4"/>
                  </a:cxn>
                  <a:cxn ang="0">
                    <a:pos x="24" y="8"/>
                  </a:cxn>
                  <a:cxn ang="0">
                    <a:pos x="32" y="10"/>
                  </a:cxn>
                  <a:cxn ang="0">
                    <a:pos x="34" y="14"/>
                  </a:cxn>
                  <a:cxn ang="0">
                    <a:pos x="30" y="20"/>
                  </a:cxn>
                  <a:cxn ang="0">
                    <a:pos x="26" y="22"/>
                  </a:cxn>
                  <a:cxn ang="0">
                    <a:pos x="16" y="18"/>
                  </a:cxn>
                  <a:cxn ang="0">
                    <a:pos x="8" y="14"/>
                  </a:cxn>
                  <a:cxn ang="0">
                    <a:pos x="0" y="10"/>
                  </a:cxn>
                </a:cxnLst>
                <a:rect l="0" t="0" r="r" b="b"/>
                <a:pathLst>
                  <a:path w="34" h="22">
                    <a:moveTo>
                      <a:pt x="0" y="10"/>
                    </a:moveTo>
                    <a:lnTo>
                      <a:pt x="12" y="0"/>
                    </a:lnTo>
                    <a:lnTo>
                      <a:pt x="18" y="4"/>
                    </a:lnTo>
                    <a:lnTo>
                      <a:pt x="24" y="8"/>
                    </a:lnTo>
                    <a:lnTo>
                      <a:pt x="32" y="10"/>
                    </a:lnTo>
                    <a:lnTo>
                      <a:pt x="34" y="14"/>
                    </a:lnTo>
                    <a:lnTo>
                      <a:pt x="30" y="20"/>
                    </a:lnTo>
                    <a:lnTo>
                      <a:pt x="26" y="22"/>
                    </a:lnTo>
                    <a:lnTo>
                      <a:pt x="16" y="18"/>
                    </a:lnTo>
                    <a:lnTo>
                      <a:pt x="8" y="14"/>
                    </a:lnTo>
                    <a:lnTo>
                      <a:pt x="0" y="1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5" name="Freeform 64"/>
              <p:cNvSpPr>
                <a:spLocks noChangeAspect="1"/>
              </p:cNvSpPr>
              <p:nvPr/>
            </p:nvSpPr>
            <p:spPr bwMode="auto">
              <a:xfrm>
                <a:off x="1284" y="2315"/>
                <a:ext cx="96" cy="48"/>
              </a:xfrm>
              <a:custGeom>
                <a:avLst/>
                <a:gdLst/>
                <a:ahLst/>
                <a:cxnLst>
                  <a:cxn ang="0">
                    <a:pos x="12" y="6"/>
                  </a:cxn>
                  <a:cxn ang="0">
                    <a:pos x="26" y="2"/>
                  </a:cxn>
                  <a:cxn ang="0">
                    <a:pos x="34" y="2"/>
                  </a:cxn>
                  <a:cxn ang="0">
                    <a:pos x="42" y="4"/>
                  </a:cxn>
                  <a:cxn ang="0">
                    <a:pos x="52" y="2"/>
                  </a:cxn>
                  <a:cxn ang="0">
                    <a:pos x="64" y="0"/>
                  </a:cxn>
                  <a:cxn ang="0">
                    <a:pos x="74" y="0"/>
                  </a:cxn>
                  <a:cxn ang="0">
                    <a:pos x="80" y="0"/>
                  </a:cxn>
                  <a:cxn ang="0">
                    <a:pos x="84" y="4"/>
                  </a:cxn>
                  <a:cxn ang="0">
                    <a:pos x="96" y="12"/>
                  </a:cxn>
                  <a:cxn ang="0">
                    <a:pos x="94" y="16"/>
                  </a:cxn>
                  <a:cxn ang="0">
                    <a:pos x="88" y="18"/>
                  </a:cxn>
                  <a:cxn ang="0">
                    <a:pos x="80" y="18"/>
                  </a:cxn>
                  <a:cxn ang="0">
                    <a:pos x="70" y="18"/>
                  </a:cxn>
                  <a:cxn ang="0">
                    <a:pos x="64" y="22"/>
                  </a:cxn>
                  <a:cxn ang="0">
                    <a:pos x="56" y="30"/>
                  </a:cxn>
                  <a:cxn ang="0">
                    <a:pos x="48" y="32"/>
                  </a:cxn>
                  <a:cxn ang="0">
                    <a:pos x="42" y="34"/>
                  </a:cxn>
                  <a:cxn ang="0">
                    <a:pos x="40" y="42"/>
                  </a:cxn>
                  <a:cxn ang="0">
                    <a:pos x="36" y="46"/>
                  </a:cxn>
                  <a:cxn ang="0">
                    <a:pos x="30" y="48"/>
                  </a:cxn>
                  <a:cxn ang="0">
                    <a:pos x="30" y="42"/>
                  </a:cxn>
                  <a:cxn ang="0">
                    <a:pos x="28" y="36"/>
                  </a:cxn>
                  <a:cxn ang="0">
                    <a:pos x="22" y="36"/>
                  </a:cxn>
                  <a:cxn ang="0">
                    <a:pos x="20" y="32"/>
                  </a:cxn>
                  <a:cxn ang="0">
                    <a:pos x="6" y="26"/>
                  </a:cxn>
                  <a:cxn ang="0">
                    <a:pos x="0" y="22"/>
                  </a:cxn>
                  <a:cxn ang="0">
                    <a:pos x="12" y="6"/>
                  </a:cxn>
                </a:cxnLst>
                <a:rect l="0" t="0" r="r" b="b"/>
                <a:pathLst>
                  <a:path w="96" h="48">
                    <a:moveTo>
                      <a:pt x="12" y="6"/>
                    </a:moveTo>
                    <a:lnTo>
                      <a:pt x="26" y="2"/>
                    </a:lnTo>
                    <a:lnTo>
                      <a:pt x="34" y="2"/>
                    </a:lnTo>
                    <a:lnTo>
                      <a:pt x="42" y="4"/>
                    </a:lnTo>
                    <a:lnTo>
                      <a:pt x="52" y="2"/>
                    </a:lnTo>
                    <a:lnTo>
                      <a:pt x="64" y="0"/>
                    </a:lnTo>
                    <a:lnTo>
                      <a:pt x="74" y="0"/>
                    </a:lnTo>
                    <a:lnTo>
                      <a:pt x="80" y="0"/>
                    </a:lnTo>
                    <a:lnTo>
                      <a:pt x="84" y="4"/>
                    </a:lnTo>
                    <a:lnTo>
                      <a:pt x="96" y="12"/>
                    </a:lnTo>
                    <a:lnTo>
                      <a:pt x="94" y="16"/>
                    </a:lnTo>
                    <a:lnTo>
                      <a:pt x="88" y="18"/>
                    </a:lnTo>
                    <a:lnTo>
                      <a:pt x="80" y="18"/>
                    </a:lnTo>
                    <a:lnTo>
                      <a:pt x="70" y="18"/>
                    </a:lnTo>
                    <a:lnTo>
                      <a:pt x="64" y="22"/>
                    </a:lnTo>
                    <a:lnTo>
                      <a:pt x="56" y="30"/>
                    </a:lnTo>
                    <a:lnTo>
                      <a:pt x="48" y="32"/>
                    </a:lnTo>
                    <a:lnTo>
                      <a:pt x="42" y="34"/>
                    </a:lnTo>
                    <a:lnTo>
                      <a:pt x="40" y="42"/>
                    </a:lnTo>
                    <a:lnTo>
                      <a:pt x="36" y="46"/>
                    </a:lnTo>
                    <a:lnTo>
                      <a:pt x="30" y="48"/>
                    </a:lnTo>
                    <a:lnTo>
                      <a:pt x="30" y="42"/>
                    </a:lnTo>
                    <a:lnTo>
                      <a:pt x="28" y="36"/>
                    </a:lnTo>
                    <a:lnTo>
                      <a:pt x="22" y="36"/>
                    </a:lnTo>
                    <a:lnTo>
                      <a:pt x="20" y="32"/>
                    </a:lnTo>
                    <a:lnTo>
                      <a:pt x="6" y="26"/>
                    </a:lnTo>
                    <a:lnTo>
                      <a:pt x="0" y="22"/>
                    </a:lnTo>
                    <a:lnTo>
                      <a:pt x="12"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6" name="Freeform 65"/>
              <p:cNvSpPr>
                <a:spLocks noChangeAspect="1"/>
              </p:cNvSpPr>
              <p:nvPr/>
            </p:nvSpPr>
            <p:spPr bwMode="auto">
              <a:xfrm>
                <a:off x="1314" y="2331"/>
                <a:ext cx="64" cy="66"/>
              </a:xfrm>
              <a:custGeom>
                <a:avLst/>
                <a:gdLst/>
                <a:ahLst/>
                <a:cxnLst>
                  <a:cxn ang="0">
                    <a:pos x="54" y="66"/>
                  </a:cxn>
                  <a:cxn ang="0">
                    <a:pos x="44" y="62"/>
                  </a:cxn>
                  <a:cxn ang="0">
                    <a:pos x="26" y="60"/>
                  </a:cxn>
                  <a:cxn ang="0">
                    <a:pos x="14" y="50"/>
                  </a:cxn>
                  <a:cxn ang="0">
                    <a:pos x="6" y="42"/>
                  </a:cxn>
                  <a:cxn ang="0">
                    <a:pos x="0" y="32"/>
                  </a:cxn>
                  <a:cxn ang="0">
                    <a:pos x="10" y="26"/>
                  </a:cxn>
                  <a:cxn ang="0">
                    <a:pos x="12" y="18"/>
                  </a:cxn>
                  <a:cxn ang="0">
                    <a:pos x="26" y="14"/>
                  </a:cxn>
                  <a:cxn ang="0">
                    <a:pos x="34" y="6"/>
                  </a:cxn>
                  <a:cxn ang="0">
                    <a:pos x="40" y="2"/>
                  </a:cxn>
                  <a:cxn ang="0">
                    <a:pos x="50" y="2"/>
                  </a:cxn>
                  <a:cxn ang="0">
                    <a:pos x="58" y="2"/>
                  </a:cxn>
                  <a:cxn ang="0">
                    <a:pos x="64" y="0"/>
                  </a:cxn>
                  <a:cxn ang="0">
                    <a:pos x="64" y="6"/>
                  </a:cxn>
                  <a:cxn ang="0">
                    <a:pos x="62" y="18"/>
                  </a:cxn>
                  <a:cxn ang="0">
                    <a:pos x="58" y="30"/>
                  </a:cxn>
                  <a:cxn ang="0">
                    <a:pos x="56" y="42"/>
                  </a:cxn>
                  <a:cxn ang="0">
                    <a:pos x="56" y="52"/>
                  </a:cxn>
                  <a:cxn ang="0">
                    <a:pos x="54" y="66"/>
                  </a:cxn>
                </a:cxnLst>
                <a:rect l="0" t="0" r="r" b="b"/>
                <a:pathLst>
                  <a:path w="64" h="66">
                    <a:moveTo>
                      <a:pt x="54" y="66"/>
                    </a:moveTo>
                    <a:lnTo>
                      <a:pt x="44" y="62"/>
                    </a:lnTo>
                    <a:lnTo>
                      <a:pt x="26" y="60"/>
                    </a:lnTo>
                    <a:lnTo>
                      <a:pt x="14" y="50"/>
                    </a:lnTo>
                    <a:lnTo>
                      <a:pt x="6" y="42"/>
                    </a:lnTo>
                    <a:lnTo>
                      <a:pt x="0" y="32"/>
                    </a:lnTo>
                    <a:lnTo>
                      <a:pt x="10" y="26"/>
                    </a:lnTo>
                    <a:lnTo>
                      <a:pt x="12" y="18"/>
                    </a:lnTo>
                    <a:lnTo>
                      <a:pt x="26" y="14"/>
                    </a:lnTo>
                    <a:lnTo>
                      <a:pt x="34" y="6"/>
                    </a:lnTo>
                    <a:lnTo>
                      <a:pt x="40" y="2"/>
                    </a:lnTo>
                    <a:lnTo>
                      <a:pt x="50" y="2"/>
                    </a:lnTo>
                    <a:lnTo>
                      <a:pt x="58" y="2"/>
                    </a:lnTo>
                    <a:lnTo>
                      <a:pt x="64" y="0"/>
                    </a:lnTo>
                    <a:lnTo>
                      <a:pt x="64" y="6"/>
                    </a:lnTo>
                    <a:lnTo>
                      <a:pt x="62" y="18"/>
                    </a:lnTo>
                    <a:lnTo>
                      <a:pt x="58" y="30"/>
                    </a:lnTo>
                    <a:lnTo>
                      <a:pt x="56" y="42"/>
                    </a:lnTo>
                    <a:lnTo>
                      <a:pt x="56" y="52"/>
                    </a:lnTo>
                    <a:lnTo>
                      <a:pt x="54" y="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7" name="Freeform 66"/>
              <p:cNvSpPr>
                <a:spLocks noChangeAspect="1"/>
              </p:cNvSpPr>
              <p:nvPr/>
            </p:nvSpPr>
            <p:spPr bwMode="auto">
              <a:xfrm>
                <a:off x="1338" y="2391"/>
                <a:ext cx="50" cy="44"/>
              </a:xfrm>
              <a:custGeom>
                <a:avLst/>
                <a:gdLst/>
                <a:ahLst/>
                <a:cxnLst>
                  <a:cxn ang="0">
                    <a:pos x="18" y="20"/>
                  </a:cxn>
                  <a:cxn ang="0">
                    <a:pos x="12" y="16"/>
                  </a:cxn>
                  <a:cxn ang="0">
                    <a:pos x="10" y="22"/>
                  </a:cxn>
                  <a:cxn ang="0">
                    <a:pos x="8" y="24"/>
                  </a:cxn>
                  <a:cxn ang="0">
                    <a:pos x="2" y="20"/>
                  </a:cxn>
                  <a:cxn ang="0">
                    <a:pos x="0" y="16"/>
                  </a:cxn>
                  <a:cxn ang="0">
                    <a:pos x="0" y="10"/>
                  </a:cxn>
                  <a:cxn ang="0">
                    <a:pos x="2" y="6"/>
                  </a:cxn>
                  <a:cxn ang="0">
                    <a:pos x="2" y="0"/>
                  </a:cxn>
                  <a:cxn ang="0">
                    <a:pos x="18" y="2"/>
                  </a:cxn>
                  <a:cxn ang="0">
                    <a:pos x="30" y="6"/>
                  </a:cxn>
                  <a:cxn ang="0">
                    <a:pos x="34" y="10"/>
                  </a:cxn>
                  <a:cxn ang="0">
                    <a:pos x="42" y="18"/>
                  </a:cxn>
                  <a:cxn ang="0">
                    <a:pos x="48" y="24"/>
                  </a:cxn>
                  <a:cxn ang="0">
                    <a:pos x="50" y="28"/>
                  </a:cxn>
                  <a:cxn ang="0">
                    <a:pos x="46" y="30"/>
                  </a:cxn>
                  <a:cxn ang="0">
                    <a:pos x="44" y="36"/>
                  </a:cxn>
                  <a:cxn ang="0">
                    <a:pos x="42" y="42"/>
                  </a:cxn>
                  <a:cxn ang="0">
                    <a:pos x="38" y="44"/>
                  </a:cxn>
                  <a:cxn ang="0">
                    <a:pos x="34" y="32"/>
                  </a:cxn>
                  <a:cxn ang="0">
                    <a:pos x="28" y="26"/>
                  </a:cxn>
                  <a:cxn ang="0">
                    <a:pos x="24" y="24"/>
                  </a:cxn>
                  <a:cxn ang="0">
                    <a:pos x="18" y="20"/>
                  </a:cxn>
                </a:cxnLst>
                <a:rect l="0" t="0" r="r" b="b"/>
                <a:pathLst>
                  <a:path w="50" h="44">
                    <a:moveTo>
                      <a:pt x="18" y="20"/>
                    </a:moveTo>
                    <a:lnTo>
                      <a:pt x="12" y="16"/>
                    </a:lnTo>
                    <a:lnTo>
                      <a:pt x="10" y="22"/>
                    </a:lnTo>
                    <a:lnTo>
                      <a:pt x="8" y="24"/>
                    </a:lnTo>
                    <a:lnTo>
                      <a:pt x="2" y="20"/>
                    </a:lnTo>
                    <a:lnTo>
                      <a:pt x="0" y="16"/>
                    </a:lnTo>
                    <a:lnTo>
                      <a:pt x="0" y="10"/>
                    </a:lnTo>
                    <a:lnTo>
                      <a:pt x="2" y="6"/>
                    </a:lnTo>
                    <a:lnTo>
                      <a:pt x="2" y="0"/>
                    </a:lnTo>
                    <a:lnTo>
                      <a:pt x="18" y="2"/>
                    </a:lnTo>
                    <a:lnTo>
                      <a:pt x="30" y="6"/>
                    </a:lnTo>
                    <a:lnTo>
                      <a:pt x="34" y="10"/>
                    </a:lnTo>
                    <a:lnTo>
                      <a:pt x="42" y="18"/>
                    </a:lnTo>
                    <a:lnTo>
                      <a:pt x="48" y="24"/>
                    </a:lnTo>
                    <a:lnTo>
                      <a:pt x="50" y="28"/>
                    </a:lnTo>
                    <a:lnTo>
                      <a:pt x="46" y="30"/>
                    </a:lnTo>
                    <a:lnTo>
                      <a:pt x="44" y="36"/>
                    </a:lnTo>
                    <a:lnTo>
                      <a:pt x="42" y="42"/>
                    </a:lnTo>
                    <a:lnTo>
                      <a:pt x="38" y="44"/>
                    </a:lnTo>
                    <a:lnTo>
                      <a:pt x="34" y="32"/>
                    </a:lnTo>
                    <a:lnTo>
                      <a:pt x="28" y="26"/>
                    </a:lnTo>
                    <a:lnTo>
                      <a:pt x="24" y="24"/>
                    </a:lnTo>
                    <a:lnTo>
                      <a:pt x="18"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8" name="Freeform 67"/>
              <p:cNvSpPr>
                <a:spLocks noChangeAspect="1"/>
              </p:cNvSpPr>
              <p:nvPr/>
            </p:nvSpPr>
            <p:spPr bwMode="auto">
              <a:xfrm>
                <a:off x="1376" y="2417"/>
                <a:ext cx="102" cy="38"/>
              </a:xfrm>
              <a:custGeom>
                <a:avLst/>
                <a:gdLst/>
                <a:ahLst/>
                <a:cxnLst>
                  <a:cxn ang="0">
                    <a:pos x="88" y="34"/>
                  </a:cxn>
                  <a:cxn ang="0">
                    <a:pos x="82" y="32"/>
                  </a:cxn>
                  <a:cxn ang="0">
                    <a:pos x="80" y="28"/>
                  </a:cxn>
                  <a:cxn ang="0">
                    <a:pos x="80" y="22"/>
                  </a:cxn>
                  <a:cxn ang="0">
                    <a:pos x="80" y="16"/>
                  </a:cxn>
                  <a:cxn ang="0">
                    <a:pos x="78" y="12"/>
                  </a:cxn>
                  <a:cxn ang="0">
                    <a:pos x="72" y="10"/>
                  </a:cxn>
                  <a:cxn ang="0">
                    <a:pos x="66" y="10"/>
                  </a:cxn>
                  <a:cxn ang="0">
                    <a:pos x="62" y="12"/>
                  </a:cxn>
                  <a:cxn ang="0">
                    <a:pos x="60" y="16"/>
                  </a:cxn>
                  <a:cxn ang="0">
                    <a:pos x="52" y="18"/>
                  </a:cxn>
                  <a:cxn ang="0">
                    <a:pos x="48" y="22"/>
                  </a:cxn>
                  <a:cxn ang="0">
                    <a:pos x="50" y="26"/>
                  </a:cxn>
                  <a:cxn ang="0">
                    <a:pos x="52" y="30"/>
                  </a:cxn>
                  <a:cxn ang="0">
                    <a:pos x="52" y="36"/>
                  </a:cxn>
                  <a:cxn ang="0">
                    <a:pos x="44" y="38"/>
                  </a:cxn>
                  <a:cxn ang="0">
                    <a:pos x="38" y="32"/>
                  </a:cxn>
                  <a:cxn ang="0">
                    <a:pos x="32" y="26"/>
                  </a:cxn>
                  <a:cxn ang="0">
                    <a:pos x="26" y="22"/>
                  </a:cxn>
                  <a:cxn ang="0">
                    <a:pos x="18" y="20"/>
                  </a:cxn>
                  <a:cxn ang="0">
                    <a:pos x="14" y="18"/>
                  </a:cxn>
                  <a:cxn ang="0">
                    <a:pos x="8" y="20"/>
                  </a:cxn>
                  <a:cxn ang="0">
                    <a:pos x="0" y="18"/>
                  </a:cxn>
                  <a:cxn ang="0">
                    <a:pos x="4" y="14"/>
                  </a:cxn>
                  <a:cxn ang="0">
                    <a:pos x="6" y="8"/>
                  </a:cxn>
                  <a:cxn ang="0">
                    <a:pos x="12" y="2"/>
                  </a:cxn>
                  <a:cxn ang="0">
                    <a:pos x="18" y="4"/>
                  </a:cxn>
                  <a:cxn ang="0">
                    <a:pos x="22" y="8"/>
                  </a:cxn>
                  <a:cxn ang="0">
                    <a:pos x="30" y="12"/>
                  </a:cxn>
                  <a:cxn ang="0">
                    <a:pos x="38" y="12"/>
                  </a:cxn>
                  <a:cxn ang="0">
                    <a:pos x="44" y="10"/>
                  </a:cxn>
                  <a:cxn ang="0">
                    <a:pos x="52" y="6"/>
                  </a:cxn>
                  <a:cxn ang="0">
                    <a:pos x="62" y="2"/>
                  </a:cxn>
                  <a:cxn ang="0">
                    <a:pos x="72" y="0"/>
                  </a:cxn>
                  <a:cxn ang="0">
                    <a:pos x="82" y="2"/>
                  </a:cxn>
                  <a:cxn ang="0">
                    <a:pos x="88" y="6"/>
                  </a:cxn>
                  <a:cxn ang="0">
                    <a:pos x="94" y="10"/>
                  </a:cxn>
                  <a:cxn ang="0">
                    <a:pos x="98" y="16"/>
                  </a:cxn>
                  <a:cxn ang="0">
                    <a:pos x="102" y="20"/>
                  </a:cxn>
                  <a:cxn ang="0">
                    <a:pos x="100" y="26"/>
                  </a:cxn>
                  <a:cxn ang="0">
                    <a:pos x="94" y="30"/>
                  </a:cxn>
                  <a:cxn ang="0">
                    <a:pos x="88" y="34"/>
                  </a:cxn>
                </a:cxnLst>
                <a:rect l="0" t="0" r="r" b="b"/>
                <a:pathLst>
                  <a:path w="102" h="38">
                    <a:moveTo>
                      <a:pt x="88" y="34"/>
                    </a:moveTo>
                    <a:lnTo>
                      <a:pt x="82" y="32"/>
                    </a:lnTo>
                    <a:lnTo>
                      <a:pt x="80" y="28"/>
                    </a:lnTo>
                    <a:lnTo>
                      <a:pt x="80" y="22"/>
                    </a:lnTo>
                    <a:lnTo>
                      <a:pt x="80" y="16"/>
                    </a:lnTo>
                    <a:lnTo>
                      <a:pt x="78" y="12"/>
                    </a:lnTo>
                    <a:lnTo>
                      <a:pt x="72" y="10"/>
                    </a:lnTo>
                    <a:lnTo>
                      <a:pt x="66" y="10"/>
                    </a:lnTo>
                    <a:lnTo>
                      <a:pt x="62" y="12"/>
                    </a:lnTo>
                    <a:lnTo>
                      <a:pt x="60" y="16"/>
                    </a:lnTo>
                    <a:lnTo>
                      <a:pt x="52" y="18"/>
                    </a:lnTo>
                    <a:lnTo>
                      <a:pt x="48" y="22"/>
                    </a:lnTo>
                    <a:lnTo>
                      <a:pt x="50" y="26"/>
                    </a:lnTo>
                    <a:lnTo>
                      <a:pt x="52" y="30"/>
                    </a:lnTo>
                    <a:lnTo>
                      <a:pt x="52" y="36"/>
                    </a:lnTo>
                    <a:lnTo>
                      <a:pt x="44" y="38"/>
                    </a:lnTo>
                    <a:lnTo>
                      <a:pt x="38" y="32"/>
                    </a:lnTo>
                    <a:lnTo>
                      <a:pt x="32" y="26"/>
                    </a:lnTo>
                    <a:lnTo>
                      <a:pt x="26" y="22"/>
                    </a:lnTo>
                    <a:lnTo>
                      <a:pt x="18" y="20"/>
                    </a:lnTo>
                    <a:lnTo>
                      <a:pt x="14" y="18"/>
                    </a:lnTo>
                    <a:lnTo>
                      <a:pt x="8" y="20"/>
                    </a:lnTo>
                    <a:lnTo>
                      <a:pt x="0" y="18"/>
                    </a:lnTo>
                    <a:lnTo>
                      <a:pt x="4" y="14"/>
                    </a:lnTo>
                    <a:lnTo>
                      <a:pt x="6" y="8"/>
                    </a:lnTo>
                    <a:lnTo>
                      <a:pt x="12" y="2"/>
                    </a:lnTo>
                    <a:lnTo>
                      <a:pt x="18" y="4"/>
                    </a:lnTo>
                    <a:lnTo>
                      <a:pt x="22" y="8"/>
                    </a:lnTo>
                    <a:lnTo>
                      <a:pt x="30" y="12"/>
                    </a:lnTo>
                    <a:lnTo>
                      <a:pt x="38" y="12"/>
                    </a:lnTo>
                    <a:lnTo>
                      <a:pt x="44" y="10"/>
                    </a:lnTo>
                    <a:lnTo>
                      <a:pt x="52" y="6"/>
                    </a:lnTo>
                    <a:lnTo>
                      <a:pt x="62" y="2"/>
                    </a:lnTo>
                    <a:lnTo>
                      <a:pt x="72" y="0"/>
                    </a:lnTo>
                    <a:lnTo>
                      <a:pt x="82" y="2"/>
                    </a:lnTo>
                    <a:lnTo>
                      <a:pt x="88" y="6"/>
                    </a:lnTo>
                    <a:lnTo>
                      <a:pt x="94" y="10"/>
                    </a:lnTo>
                    <a:lnTo>
                      <a:pt x="98" y="16"/>
                    </a:lnTo>
                    <a:lnTo>
                      <a:pt x="102" y="20"/>
                    </a:lnTo>
                    <a:lnTo>
                      <a:pt x="100" y="26"/>
                    </a:lnTo>
                    <a:lnTo>
                      <a:pt x="94" y="30"/>
                    </a:lnTo>
                    <a:lnTo>
                      <a:pt x="88"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9" name="Freeform 68"/>
              <p:cNvSpPr>
                <a:spLocks noChangeAspect="1"/>
              </p:cNvSpPr>
              <p:nvPr/>
            </p:nvSpPr>
            <p:spPr bwMode="auto">
              <a:xfrm>
                <a:off x="1354" y="2195"/>
                <a:ext cx="166" cy="56"/>
              </a:xfrm>
              <a:custGeom>
                <a:avLst/>
                <a:gdLst/>
                <a:ahLst/>
                <a:cxnLst>
                  <a:cxn ang="0">
                    <a:pos x="148" y="56"/>
                  </a:cxn>
                  <a:cxn ang="0">
                    <a:pos x="140" y="52"/>
                  </a:cxn>
                  <a:cxn ang="0">
                    <a:pos x="130" y="52"/>
                  </a:cxn>
                  <a:cxn ang="0">
                    <a:pos x="124" y="56"/>
                  </a:cxn>
                  <a:cxn ang="0">
                    <a:pos x="116" y="54"/>
                  </a:cxn>
                  <a:cxn ang="0">
                    <a:pos x="118" y="46"/>
                  </a:cxn>
                  <a:cxn ang="0">
                    <a:pos x="116" y="40"/>
                  </a:cxn>
                  <a:cxn ang="0">
                    <a:pos x="104" y="40"/>
                  </a:cxn>
                  <a:cxn ang="0">
                    <a:pos x="100" y="32"/>
                  </a:cxn>
                  <a:cxn ang="0">
                    <a:pos x="94" y="30"/>
                  </a:cxn>
                  <a:cxn ang="0">
                    <a:pos x="80" y="26"/>
                  </a:cxn>
                  <a:cxn ang="0">
                    <a:pos x="76" y="22"/>
                  </a:cxn>
                  <a:cxn ang="0">
                    <a:pos x="62" y="18"/>
                  </a:cxn>
                  <a:cxn ang="0">
                    <a:pos x="48" y="16"/>
                  </a:cxn>
                  <a:cxn ang="0">
                    <a:pos x="44" y="12"/>
                  </a:cxn>
                  <a:cxn ang="0">
                    <a:pos x="34" y="10"/>
                  </a:cxn>
                  <a:cxn ang="0">
                    <a:pos x="28" y="14"/>
                  </a:cxn>
                  <a:cxn ang="0">
                    <a:pos x="20" y="18"/>
                  </a:cxn>
                  <a:cxn ang="0">
                    <a:pos x="12" y="22"/>
                  </a:cxn>
                  <a:cxn ang="0">
                    <a:pos x="0" y="22"/>
                  </a:cxn>
                  <a:cxn ang="0">
                    <a:pos x="2" y="16"/>
                  </a:cxn>
                  <a:cxn ang="0">
                    <a:pos x="10" y="6"/>
                  </a:cxn>
                  <a:cxn ang="0">
                    <a:pos x="26" y="2"/>
                  </a:cxn>
                  <a:cxn ang="0">
                    <a:pos x="40" y="0"/>
                  </a:cxn>
                  <a:cxn ang="0">
                    <a:pos x="58" y="0"/>
                  </a:cxn>
                  <a:cxn ang="0">
                    <a:pos x="74" y="4"/>
                  </a:cxn>
                  <a:cxn ang="0">
                    <a:pos x="88" y="10"/>
                  </a:cxn>
                  <a:cxn ang="0">
                    <a:pos x="104" y="14"/>
                  </a:cxn>
                  <a:cxn ang="0">
                    <a:pos x="110" y="20"/>
                  </a:cxn>
                  <a:cxn ang="0">
                    <a:pos x="116" y="24"/>
                  </a:cxn>
                  <a:cxn ang="0">
                    <a:pos x="130" y="30"/>
                  </a:cxn>
                  <a:cxn ang="0">
                    <a:pos x="142" y="34"/>
                  </a:cxn>
                  <a:cxn ang="0">
                    <a:pos x="154" y="40"/>
                  </a:cxn>
                  <a:cxn ang="0">
                    <a:pos x="166" y="46"/>
                  </a:cxn>
                  <a:cxn ang="0">
                    <a:pos x="160" y="50"/>
                  </a:cxn>
                  <a:cxn ang="0">
                    <a:pos x="152" y="52"/>
                  </a:cxn>
                  <a:cxn ang="0">
                    <a:pos x="150" y="56"/>
                  </a:cxn>
                  <a:cxn ang="0">
                    <a:pos x="148" y="56"/>
                  </a:cxn>
                </a:cxnLst>
                <a:rect l="0" t="0" r="r" b="b"/>
                <a:pathLst>
                  <a:path w="166" h="56">
                    <a:moveTo>
                      <a:pt x="148" y="56"/>
                    </a:moveTo>
                    <a:lnTo>
                      <a:pt x="140" y="52"/>
                    </a:lnTo>
                    <a:lnTo>
                      <a:pt x="130" y="52"/>
                    </a:lnTo>
                    <a:lnTo>
                      <a:pt x="124" y="56"/>
                    </a:lnTo>
                    <a:lnTo>
                      <a:pt x="116" y="54"/>
                    </a:lnTo>
                    <a:lnTo>
                      <a:pt x="118" y="46"/>
                    </a:lnTo>
                    <a:lnTo>
                      <a:pt x="116" y="40"/>
                    </a:lnTo>
                    <a:lnTo>
                      <a:pt x="104" y="40"/>
                    </a:lnTo>
                    <a:lnTo>
                      <a:pt x="100" y="32"/>
                    </a:lnTo>
                    <a:lnTo>
                      <a:pt x="94" y="30"/>
                    </a:lnTo>
                    <a:lnTo>
                      <a:pt x="80" y="26"/>
                    </a:lnTo>
                    <a:lnTo>
                      <a:pt x="76" y="22"/>
                    </a:lnTo>
                    <a:lnTo>
                      <a:pt x="62" y="18"/>
                    </a:lnTo>
                    <a:lnTo>
                      <a:pt x="48" y="16"/>
                    </a:lnTo>
                    <a:lnTo>
                      <a:pt x="44" y="12"/>
                    </a:lnTo>
                    <a:lnTo>
                      <a:pt x="34" y="10"/>
                    </a:lnTo>
                    <a:lnTo>
                      <a:pt x="28" y="14"/>
                    </a:lnTo>
                    <a:lnTo>
                      <a:pt x="20" y="18"/>
                    </a:lnTo>
                    <a:lnTo>
                      <a:pt x="12" y="22"/>
                    </a:lnTo>
                    <a:lnTo>
                      <a:pt x="0" y="22"/>
                    </a:lnTo>
                    <a:lnTo>
                      <a:pt x="2" y="16"/>
                    </a:lnTo>
                    <a:lnTo>
                      <a:pt x="10" y="6"/>
                    </a:lnTo>
                    <a:lnTo>
                      <a:pt x="26" y="2"/>
                    </a:lnTo>
                    <a:lnTo>
                      <a:pt x="40" y="0"/>
                    </a:lnTo>
                    <a:lnTo>
                      <a:pt x="58" y="0"/>
                    </a:lnTo>
                    <a:lnTo>
                      <a:pt x="74" y="4"/>
                    </a:lnTo>
                    <a:lnTo>
                      <a:pt x="88" y="10"/>
                    </a:lnTo>
                    <a:lnTo>
                      <a:pt x="104" y="14"/>
                    </a:lnTo>
                    <a:lnTo>
                      <a:pt x="110" y="20"/>
                    </a:lnTo>
                    <a:lnTo>
                      <a:pt x="116" y="24"/>
                    </a:lnTo>
                    <a:lnTo>
                      <a:pt x="130" y="30"/>
                    </a:lnTo>
                    <a:lnTo>
                      <a:pt x="142" y="34"/>
                    </a:lnTo>
                    <a:lnTo>
                      <a:pt x="154" y="40"/>
                    </a:lnTo>
                    <a:lnTo>
                      <a:pt x="166" y="46"/>
                    </a:lnTo>
                    <a:lnTo>
                      <a:pt x="160" y="50"/>
                    </a:lnTo>
                    <a:lnTo>
                      <a:pt x="152" y="52"/>
                    </a:lnTo>
                    <a:lnTo>
                      <a:pt x="150" y="56"/>
                    </a:lnTo>
                    <a:lnTo>
                      <a:pt x="148" y="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0" name="Freeform 69"/>
              <p:cNvSpPr>
                <a:spLocks noChangeAspect="1"/>
              </p:cNvSpPr>
              <p:nvPr/>
            </p:nvSpPr>
            <p:spPr bwMode="auto">
              <a:xfrm>
                <a:off x="1520" y="2247"/>
                <a:ext cx="44" cy="30"/>
              </a:xfrm>
              <a:custGeom>
                <a:avLst/>
                <a:gdLst/>
                <a:ahLst/>
                <a:cxnLst>
                  <a:cxn ang="0">
                    <a:pos x="0" y="28"/>
                  </a:cxn>
                  <a:cxn ang="0">
                    <a:pos x="16" y="30"/>
                  </a:cxn>
                  <a:cxn ang="0">
                    <a:pos x="32" y="30"/>
                  </a:cxn>
                  <a:cxn ang="0">
                    <a:pos x="40" y="30"/>
                  </a:cxn>
                  <a:cxn ang="0">
                    <a:pos x="40" y="24"/>
                  </a:cxn>
                  <a:cxn ang="0">
                    <a:pos x="36" y="20"/>
                  </a:cxn>
                  <a:cxn ang="0">
                    <a:pos x="42" y="18"/>
                  </a:cxn>
                  <a:cxn ang="0">
                    <a:pos x="44" y="14"/>
                  </a:cxn>
                  <a:cxn ang="0">
                    <a:pos x="42" y="4"/>
                  </a:cxn>
                  <a:cxn ang="0">
                    <a:pos x="32" y="2"/>
                  </a:cxn>
                  <a:cxn ang="0">
                    <a:pos x="24" y="0"/>
                  </a:cxn>
                  <a:cxn ang="0">
                    <a:pos x="16" y="2"/>
                  </a:cxn>
                  <a:cxn ang="0">
                    <a:pos x="22" y="6"/>
                  </a:cxn>
                  <a:cxn ang="0">
                    <a:pos x="28" y="14"/>
                  </a:cxn>
                  <a:cxn ang="0">
                    <a:pos x="28" y="20"/>
                  </a:cxn>
                  <a:cxn ang="0">
                    <a:pos x="20" y="20"/>
                  </a:cxn>
                  <a:cxn ang="0">
                    <a:pos x="14" y="18"/>
                  </a:cxn>
                  <a:cxn ang="0">
                    <a:pos x="6" y="20"/>
                  </a:cxn>
                  <a:cxn ang="0">
                    <a:pos x="0" y="20"/>
                  </a:cxn>
                  <a:cxn ang="0">
                    <a:pos x="0" y="28"/>
                  </a:cxn>
                </a:cxnLst>
                <a:rect l="0" t="0" r="r" b="b"/>
                <a:pathLst>
                  <a:path w="44" h="30">
                    <a:moveTo>
                      <a:pt x="0" y="28"/>
                    </a:moveTo>
                    <a:lnTo>
                      <a:pt x="16" y="30"/>
                    </a:lnTo>
                    <a:lnTo>
                      <a:pt x="32" y="30"/>
                    </a:lnTo>
                    <a:lnTo>
                      <a:pt x="40" y="30"/>
                    </a:lnTo>
                    <a:lnTo>
                      <a:pt x="40" y="24"/>
                    </a:lnTo>
                    <a:lnTo>
                      <a:pt x="36" y="20"/>
                    </a:lnTo>
                    <a:lnTo>
                      <a:pt x="42" y="18"/>
                    </a:lnTo>
                    <a:lnTo>
                      <a:pt x="44" y="14"/>
                    </a:lnTo>
                    <a:lnTo>
                      <a:pt x="42" y="4"/>
                    </a:lnTo>
                    <a:lnTo>
                      <a:pt x="32" y="2"/>
                    </a:lnTo>
                    <a:lnTo>
                      <a:pt x="24" y="0"/>
                    </a:lnTo>
                    <a:lnTo>
                      <a:pt x="16" y="2"/>
                    </a:lnTo>
                    <a:lnTo>
                      <a:pt x="22" y="6"/>
                    </a:lnTo>
                    <a:lnTo>
                      <a:pt x="28" y="14"/>
                    </a:lnTo>
                    <a:lnTo>
                      <a:pt x="28" y="20"/>
                    </a:lnTo>
                    <a:lnTo>
                      <a:pt x="20" y="20"/>
                    </a:lnTo>
                    <a:lnTo>
                      <a:pt x="14" y="18"/>
                    </a:lnTo>
                    <a:lnTo>
                      <a:pt x="6" y="20"/>
                    </a:lnTo>
                    <a:lnTo>
                      <a:pt x="0" y="20"/>
                    </a:lnTo>
                    <a:lnTo>
                      <a:pt x="0" y="2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1" name="Freeform 70"/>
              <p:cNvSpPr>
                <a:spLocks noChangeAspect="1"/>
              </p:cNvSpPr>
              <p:nvPr/>
            </p:nvSpPr>
            <p:spPr bwMode="auto">
              <a:xfrm>
                <a:off x="1458" y="2269"/>
                <a:ext cx="32" cy="18"/>
              </a:xfrm>
              <a:custGeom>
                <a:avLst/>
                <a:gdLst/>
                <a:ahLst/>
                <a:cxnLst>
                  <a:cxn ang="0">
                    <a:pos x="0" y="6"/>
                  </a:cxn>
                  <a:cxn ang="0">
                    <a:pos x="6" y="0"/>
                  </a:cxn>
                  <a:cxn ang="0">
                    <a:pos x="14" y="0"/>
                  </a:cxn>
                  <a:cxn ang="0">
                    <a:pos x="20" y="2"/>
                  </a:cxn>
                  <a:cxn ang="0">
                    <a:pos x="28" y="6"/>
                  </a:cxn>
                  <a:cxn ang="0">
                    <a:pos x="32" y="10"/>
                  </a:cxn>
                  <a:cxn ang="0">
                    <a:pos x="24" y="14"/>
                  </a:cxn>
                  <a:cxn ang="0">
                    <a:pos x="18" y="14"/>
                  </a:cxn>
                  <a:cxn ang="0">
                    <a:pos x="14" y="18"/>
                  </a:cxn>
                  <a:cxn ang="0">
                    <a:pos x="10" y="12"/>
                  </a:cxn>
                  <a:cxn ang="0">
                    <a:pos x="6" y="8"/>
                  </a:cxn>
                  <a:cxn ang="0">
                    <a:pos x="0" y="6"/>
                  </a:cxn>
                </a:cxnLst>
                <a:rect l="0" t="0" r="r" b="b"/>
                <a:pathLst>
                  <a:path w="32" h="18">
                    <a:moveTo>
                      <a:pt x="0" y="6"/>
                    </a:moveTo>
                    <a:lnTo>
                      <a:pt x="6" y="0"/>
                    </a:lnTo>
                    <a:lnTo>
                      <a:pt x="14" y="0"/>
                    </a:lnTo>
                    <a:lnTo>
                      <a:pt x="20" y="2"/>
                    </a:lnTo>
                    <a:lnTo>
                      <a:pt x="28" y="6"/>
                    </a:lnTo>
                    <a:lnTo>
                      <a:pt x="32" y="10"/>
                    </a:lnTo>
                    <a:lnTo>
                      <a:pt x="24" y="14"/>
                    </a:lnTo>
                    <a:lnTo>
                      <a:pt x="18" y="14"/>
                    </a:lnTo>
                    <a:lnTo>
                      <a:pt x="14" y="18"/>
                    </a:lnTo>
                    <a:lnTo>
                      <a:pt x="10" y="12"/>
                    </a:lnTo>
                    <a:lnTo>
                      <a:pt x="6" y="8"/>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2" name="Freeform 71"/>
              <p:cNvSpPr>
                <a:spLocks noChangeAspect="1"/>
              </p:cNvSpPr>
              <p:nvPr/>
            </p:nvSpPr>
            <p:spPr bwMode="auto">
              <a:xfrm>
                <a:off x="1556" y="2251"/>
                <a:ext cx="58" cy="36"/>
              </a:xfrm>
              <a:custGeom>
                <a:avLst/>
                <a:gdLst/>
                <a:ahLst/>
                <a:cxnLst>
                  <a:cxn ang="0">
                    <a:pos x="6" y="0"/>
                  </a:cxn>
                  <a:cxn ang="0">
                    <a:pos x="16" y="2"/>
                  </a:cxn>
                  <a:cxn ang="0">
                    <a:pos x="24" y="2"/>
                  </a:cxn>
                  <a:cxn ang="0">
                    <a:pos x="34" y="4"/>
                  </a:cxn>
                  <a:cxn ang="0">
                    <a:pos x="40" y="6"/>
                  </a:cxn>
                  <a:cxn ang="0">
                    <a:pos x="46" y="10"/>
                  </a:cxn>
                  <a:cxn ang="0">
                    <a:pos x="56" y="16"/>
                  </a:cxn>
                  <a:cxn ang="0">
                    <a:pos x="58" y="20"/>
                  </a:cxn>
                  <a:cxn ang="0">
                    <a:pos x="54" y="24"/>
                  </a:cxn>
                  <a:cxn ang="0">
                    <a:pos x="44" y="22"/>
                  </a:cxn>
                  <a:cxn ang="0">
                    <a:pos x="38" y="22"/>
                  </a:cxn>
                  <a:cxn ang="0">
                    <a:pos x="30" y="24"/>
                  </a:cxn>
                  <a:cxn ang="0">
                    <a:pos x="24" y="24"/>
                  </a:cxn>
                  <a:cxn ang="0">
                    <a:pos x="20" y="20"/>
                  </a:cxn>
                  <a:cxn ang="0">
                    <a:pos x="14" y="22"/>
                  </a:cxn>
                  <a:cxn ang="0">
                    <a:pos x="12" y="28"/>
                  </a:cxn>
                  <a:cxn ang="0">
                    <a:pos x="12" y="34"/>
                  </a:cxn>
                  <a:cxn ang="0">
                    <a:pos x="8" y="36"/>
                  </a:cxn>
                  <a:cxn ang="0">
                    <a:pos x="4" y="30"/>
                  </a:cxn>
                  <a:cxn ang="0">
                    <a:pos x="4" y="26"/>
                  </a:cxn>
                  <a:cxn ang="0">
                    <a:pos x="4" y="20"/>
                  </a:cxn>
                  <a:cxn ang="0">
                    <a:pos x="0" y="16"/>
                  </a:cxn>
                  <a:cxn ang="0">
                    <a:pos x="6" y="14"/>
                  </a:cxn>
                  <a:cxn ang="0">
                    <a:pos x="8" y="10"/>
                  </a:cxn>
                  <a:cxn ang="0">
                    <a:pos x="6" y="0"/>
                  </a:cxn>
                </a:cxnLst>
                <a:rect l="0" t="0" r="r" b="b"/>
                <a:pathLst>
                  <a:path w="58" h="36">
                    <a:moveTo>
                      <a:pt x="6" y="0"/>
                    </a:moveTo>
                    <a:lnTo>
                      <a:pt x="16" y="2"/>
                    </a:lnTo>
                    <a:lnTo>
                      <a:pt x="24" y="2"/>
                    </a:lnTo>
                    <a:lnTo>
                      <a:pt x="34" y="4"/>
                    </a:lnTo>
                    <a:lnTo>
                      <a:pt x="40" y="6"/>
                    </a:lnTo>
                    <a:lnTo>
                      <a:pt x="46" y="10"/>
                    </a:lnTo>
                    <a:lnTo>
                      <a:pt x="56" y="16"/>
                    </a:lnTo>
                    <a:lnTo>
                      <a:pt x="58" y="20"/>
                    </a:lnTo>
                    <a:lnTo>
                      <a:pt x="54" y="24"/>
                    </a:lnTo>
                    <a:lnTo>
                      <a:pt x="44" y="22"/>
                    </a:lnTo>
                    <a:lnTo>
                      <a:pt x="38" y="22"/>
                    </a:lnTo>
                    <a:lnTo>
                      <a:pt x="30" y="24"/>
                    </a:lnTo>
                    <a:lnTo>
                      <a:pt x="24" y="24"/>
                    </a:lnTo>
                    <a:lnTo>
                      <a:pt x="20" y="20"/>
                    </a:lnTo>
                    <a:lnTo>
                      <a:pt x="14" y="22"/>
                    </a:lnTo>
                    <a:lnTo>
                      <a:pt x="12" y="28"/>
                    </a:lnTo>
                    <a:lnTo>
                      <a:pt x="12" y="34"/>
                    </a:lnTo>
                    <a:lnTo>
                      <a:pt x="8" y="36"/>
                    </a:lnTo>
                    <a:lnTo>
                      <a:pt x="4" y="30"/>
                    </a:lnTo>
                    <a:lnTo>
                      <a:pt x="4" y="26"/>
                    </a:lnTo>
                    <a:lnTo>
                      <a:pt x="4" y="20"/>
                    </a:lnTo>
                    <a:lnTo>
                      <a:pt x="0" y="16"/>
                    </a:lnTo>
                    <a:lnTo>
                      <a:pt x="6" y="14"/>
                    </a:lnTo>
                    <a:lnTo>
                      <a:pt x="8" y="10"/>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3" name="Freeform 72"/>
              <p:cNvSpPr>
                <a:spLocks noChangeAspect="1"/>
              </p:cNvSpPr>
              <p:nvPr/>
            </p:nvSpPr>
            <p:spPr bwMode="auto">
              <a:xfrm>
                <a:off x="1632" y="2271"/>
                <a:ext cx="26" cy="10"/>
              </a:xfrm>
              <a:custGeom>
                <a:avLst/>
                <a:gdLst/>
                <a:ahLst/>
                <a:cxnLst>
                  <a:cxn ang="0">
                    <a:pos x="18" y="0"/>
                  </a:cxn>
                  <a:cxn ang="0">
                    <a:pos x="8" y="0"/>
                  </a:cxn>
                  <a:cxn ang="0">
                    <a:pos x="0" y="4"/>
                  </a:cxn>
                  <a:cxn ang="0">
                    <a:pos x="4" y="10"/>
                  </a:cxn>
                  <a:cxn ang="0">
                    <a:pos x="12" y="10"/>
                  </a:cxn>
                  <a:cxn ang="0">
                    <a:pos x="22" y="10"/>
                  </a:cxn>
                  <a:cxn ang="0">
                    <a:pos x="26" y="8"/>
                  </a:cxn>
                  <a:cxn ang="0">
                    <a:pos x="26" y="4"/>
                  </a:cxn>
                  <a:cxn ang="0">
                    <a:pos x="22" y="0"/>
                  </a:cxn>
                  <a:cxn ang="0">
                    <a:pos x="18" y="0"/>
                  </a:cxn>
                </a:cxnLst>
                <a:rect l="0" t="0" r="r" b="b"/>
                <a:pathLst>
                  <a:path w="26" h="10">
                    <a:moveTo>
                      <a:pt x="18" y="0"/>
                    </a:moveTo>
                    <a:lnTo>
                      <a:pt x="8" y="0"/>
                    </a:lnTo>
                    <a:lnTo>
                      <a:pt x="0" y="4"/>
                    </a:lnTo>
                    <a:lnTo>
                      <a:pt x="4" y="10"/>
                    </a:lnTo>
                    <a:lnTo>
                      <a:pt x="12" y="10"/>
                    </a:lnTo>
                    <a:lnTo>
                      <a:pt x="22" y="10"/>
                    </a:lnTo>
                    <a:lnTo>
                      <a:pt x="26" y="8"/>
                    </a:lnTo>
                    <a:lnTo>
                      <a:pt x="26" y="4"/>
                    </a:lnTo>
                    <a:lnTo>
                      <a:pt x="22" y="0"/>
                    </a:lnTo>
                    <a:lnTo>
                      <a:pt x="1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4" name="Freeform 73"/>
              <p:cNvSpPr>
                <a:spLocks noChangeAspect="1"/>
              </p:cNvSpPr>
              <p:nvPr/>
            </p:nvSpPr>
            <p:spPr bwMode="auto">
              <a:xfrm>
                <a:off x="1456" y="2161"/>
                <a:ext cx="12" cy="16"/>
              </a:xfrm>
              <a:custGeom>
                <a:avLst/>
                <a:gdLst/>
                <a:ahLst/>
                <a:cxnLst>
                  <a:cxn ang="0">
                    <a:pos x="8" y="4"/>
                  </a:cxn>
                  <a:cxn ang="0">
                    <a:pos x="2" y="0"/>
                  </a:cxn>
                  <a:cxn ang="0">
                    <a:pos x="0" y="8"/>
                  </a:cxn>
                  <a:cxn ang="0">
                    <a:pos x="6" y="12"/>
                  </a:cxn>
                  <a:cxn ang="0">
                    <a:pos x="10" y="16"/>
                  </a:cxn>
                  <a:cxn ang="0">
                    <a:pos x="12" y="10"/>
                  </a:cxn>
                  <a:cxn ang="0">
                    <a:pos x="8" y="4"/>
                  </a:cxn>
                </a:cxnLst>
                <a:rect l="0" t="0" r="r" b="b"/>
                <a:pathLst>
                  <a:path w="12" h="16">
                    <a:moveTo>
                      <a:pt x="8" y="4"/>
                    </a:moveTo>
                    <a:lnTo>
                      <a:pt x="2" y="0"/>
                    </a:lnTo>
                    <a:lnTo>
                      <a:pt x="0" y="8"/>
                    </a:lnTo>
                    <a:lnTo>
                      <a:pt x="6" y="12"/>
                    </a:lnTo>
                    <a:lnTo>
                      <a:pt x="10" y="16"/>
                    </a:lnTo>
                    <a:lnTo>
                      <a:pt x="12" y="10"/>
                    </a:lnTo>
                    <a:lnTo>
                      <a:pt x="8"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5" name="Freeform 74"/>
              <p:cNvSpPr>
                <a:spLocks noChangeAspect="1"/>
              </p:cNvSpPr>
              <p:nvPr/>
            </p:nvSpPr>
            <p:spPr bwMode="auto">
              <a:xfrm>
                <a:off x="1668" y="2033"/>
                <a:ext cx="12" cy="8"/>
              </a:xfrm>
              <a:custGeom>
                <a:avLst/>
                <a:gdLst/>
                <a:ahLst/>
                <a:cxnLst>
                  <a:cxn ang="0">
                    <a:pos x="6" y="0"/>
                  </a:cxn>
                  <a:cxn ang="0">
                    <a:pos x="2" y="2"/>
                  </a:cxn>
                  <a:cxn ang="0">
                    <a:pos x="0" y="8"/>
                  </a:cxn>
                  <a:cxn ang="0">
                    <a:pos x="8" y="8"/>
                  </a:cxn>
                  <a:cxn ang="0">
                    <a:pos x="12" y="8"/>
                  </a:cxn>
                  <a:cxn ang="0">
                    <a:pos x="6" y="0"/>
                  </a:cxn>
                </a:cxnLst>
                <a:rect l="0" t="0" r="r" b="b"/>
                <a:pathLst>
                  <a:path w="12" h="8">
                    <a:moveTo>
                      <a:pt x="6" y="0"/>
                    </a:moveTo>
                    <a:lnTo>
                      <a:pt x="2" y="2"/>
                    </a:lnTo>
                    <a:lnTo>
                      <a:pt x="0" y="8"/>
                    </a:lnTo>
                    <a:lnTo>
                      <a:pt x="8" y="8"/>
                    </a:lnTo>
                    <a:lnTo>
                      <a:pt x="12" y="8"/>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09" name="Group 75"/>
            <p:cNvGrpSpPr>
              <a:grpSpLocks noChangeAspect="1"/>
            </p:cNvGrpSpPr>
            <p:nvPr/>
          </p:nvGrpSpPr>
          <p:grpSpPr bwMode="auto">
            <a:xfrm>
              <a:off x="2420455" y="4150618"/>
              <a:ext cx="1057800" cy="1981414"/>
              <a:chOff x="1410" y="2371"/>
              <a:chExt cx="736" cy="1184"/>
            </a:xfrm>
          </p:grpSpPr>
          <p:sp>
            <p:nvSpPr>
              <p:cNvPr id="304" name="Freeform 76"/>
              <p:cNvSpPr>
                <a:spLocks noChangeAspect="1"/>
              </p:cNvSpPr>
              <p:nvPr/>
            </p:nvSpPr>
            <p:spPr bwMode="auto">
              <a:xfrm>
                <a:off x="1450" y="2371"/>
                <a:ext cx="186" cy="266"/>
              </a:xfrm>
              <a:custGeom>
                <a:avLst/>
                <a:gdLst/>
                <a:ahLst/>
                <a:cxnLst>
                  <a:cxn ang="0">
                    <a:pos x="30" y="72"/>
                  </a:cxn>
                  <a:cxn ang="0">
                    <a:pos x="34" y="58"/>
                  </a:cxn>
                  <a:cxn ang="0">
                    <a:pos x="50" y="42"/>
                  </a:cxn>
                  <a:cxn ang="0">
                    <a:pos x="54" y="28"/>
                  </a:cxn>
                  <a:cxn ang="0">
                    <a:pos x="74" y="20"/>
                  </a:cxn>
                  <a:cxn ang="0">
                    <a:pos x="88" y="16"/>
                  </a:cxn>
                  <a:cxn ang="0">
                    <a:pos x="104" y="6"/>
                  </a:cxn>
                  <a:cxn ang="0">
                    <a:pos x="116" y="0"/>
                  </a:cxn>
                  <a:cxn ang="0">
                    <a:pos x="118" y="10"/>
                  </a:cxn>
                  <a:cxn ang="0">
                    <a:pos x="106" y="18"/>
                  </a:cxn>
                  <a:cxn ang="0">
                    <a:pos x="92" y="34"/>
                  </a:cxn>
                  <a:cxn ang="0">
                    <a:pos x="92" y="54"/>
                  </a:cxn>
                  <a:cxn ang="0">
                    <a:pos x="100" y="64"/>
                  </a:cxn>
                  <a:cxn ang="0">
                    <a:pos x="102" y="82"/>
                  </a:cxn>
                  <a:cxn ang="0">
                    <a:pos x="136" y="84"/>
                  </a:cxn>
                  <a:cxn ang="0">
                    <a:pos x="176" y="96"/>
                  </a:cxn>
                  <a:cxn ang="0">
                    <a:pos x="176" y="110"/>
                  </a:cxn>
                  <a:cxn ang="0">
                    <a:pos x="176" y="128"/>
                  </a:cxn>
                  <a:cxn ang="0">
                    <a:pos x="178" y="136"/>
                  </a:cxn>
                  <a:cxn ang="0">
                    <a:pos x="180" y="150"/>
                  </a:cxn>
                  <a:cxn ang="0">
                    <a:pos x="184" y="162"/>
                  </a:cxn>
                  <a:cxn ang="0">
                    <a:pos x="178" y="168"/>
                  </a:cxn>
                  <a:cxn ang="0">
                    <a:pos x="168" y="170"/>
                  </a:cxn>
                  <a:cxn ang="0">
                    <a:pos x="140" y="172"/>
                  </a:cxn>
                  <a:cxn ang="0">
                    <a:pos x="138" y="176"/>
                  </a:cxn>
                  <a:cxn ang="0">
                    <a:pos x="146" y="180"/>
                  </a:cxn>
                  <a:cxn ang="0">
                    <a:pos x="152" y="188"/>
                  </a:cxn>
                  <a:cxn ang="0">
                    <a:pos x="142" y="186"/>
                  </a:cxn>
                  <a:cxn ang="0">
                    <a:pos x="140" y="200"/>
                  </a:cxn>
                  <a:cxn ang="0">
                    <a:pos x="148" y="220"/>
                  </a:cxn>
                  <a:cxn ang="0">
                    <a:pos x="144" y="252"/>
                  </a:cxn>
                  <a:cxn ang="0">
                    <a:pos x="132" y="262"/>
                  </a:cxn>
                  <a:cxn ang="0">
                    <a:pos x="136" y="246"/>
                  </a:cxn>
                  <a:cxn ang="0">
                    <a:pos x="132" y="234"/>
                  </a:cxn>
                  <a:cxn ang="0">
                    <a:pos x="86" y="224"/>
                  </a:cxn>
                  <a:cxn ang="0">
                    <a:pos x="64" y="200"/>
                  </a:cxn>
                  <a:cxn ang="0">
                    <a:pos x="38" y="192"/>
                  </a:cxn>
                  <a:cxn ang="0">
                    <a:pos x="16" y="186"/>
                  </a:cxn>
                  <a:cxn ang="0">
                    <a:pos x="4" y="168"/>
                  </a:cxn>
                  <a:cxn ang="0">
                    <a:pos x="12" y="158"/>
                  </a:cxn>
                  <a:cxn ang="0">
                    <a:pos x="24" y="138"/>
                  </a:cxn>
                  <a:cxn ang="0">
                    <a:pos x="24" y="110"/>
                  </a:cxn>
                  <a:cxn ang="0">
                    <a:pos x="20" y="90"/>
                  </a:cxn>
                  <a:cxn ang="0">
                    <a:pos x="26" y="72"/>
                  </a:cxn>
                </a:cxnLst>
                <a:rect l="0" t="0" r="r" b="b"/>
                <a:pathLst>
                  <a:path w="186" h="266">
                    <a:moveTo>
                      <a:pt x="28" y="66"/>
                    </a:moveTo>
                    <a:lnTo>
                      <a:pt x="30" y="72"/>
                    </a:lnTo>
                    <a:lnTo>
                      <a:pt x="34" y="68"/>
                    </a:lnTo>
                    <a:lnTo>
                      <a:pt x="34" y="58"/>
                    </a:lnTo>
                    <a:lnTo>
                      <a:pt x="44" y="50"/>
                    </a:lnTo>
                    <a:lnTo>
                      <a:pt x="50" y="42"/>
                    </a:lnTo>
                    <a:lnTo>
                      <a:pt x="52" y="36"/>
                    </a:lnTo>
                    <a:lnTo>
                      <a:pt x="54" y="28"/>
                    </a:lnTo>
                    <a:lnTo>
                      <a:pt x="68" y="20"/>
                    </a:lnTo>
                    <a:lnTo>
                      <a:pt x="74" y="20"/>
                    </a:lnTo>
                    <a:lnTo>
                      <a:pt x="78" y="16"/>
                    </a:lnTo>
                    <a:lnTo>
                      <a:pt x="88" y="16"/>
                    </a:lnTo>
                    <a:lnTo>
                      <a:pt x="96" y="12"/>
                    </a:lnTo>
                    <a:lnTo>
                      <a:pt x="104" y="6"/>
                    </a:lnTo>
                    <a:lnTo>
                      <a:pt x="110" y="0"/>
                    </a:lnTo>
                    <a:lnTo>
                      <a:pt x="116" y="0"/>
                    </a:lnTo>
                    <a:lnTo>
                      <a:pt x="120" y="2"/>
                    </a:lnTo>
                    <a:lnTo>
                      <a:pt x="118" y="10"/>
                    </a:lnTo>
                    <a:lnTo>
                      <a:pt x="112" y="14"/>
                    </a:lnTo>
                    <a:lnTo>
                      <a:pt x="106" y="18"/>
                    </a:lnTo>
                    <a:lnTo>
                      <a:pt x="96" y="26"/>
                    </a:lnTo>
                    <a:lnTo>
                      <a:pt x="92" y="34"/>
                    </a:lnTo>
                    <a:lnTo>
                      <a:pt x="90" y="48"/>
                    </a:lnTo>
                    <a:lnTo>
                      <a:pt x="92" y="54"/>
                    </a:lnTo>
                    <a:lnTo>
                      <a:pt x="96" y="60"/>
                    </a:lnTo>
                    <a:lnTo>
                      <a:pt x="100" y="64"/>
                    </a:lnTo>
                    <a:lnTo>
                      <a:pt x="102" y="68"/>
                    </a:lnTo>
                    <a:lnTo>
                      <a:pt x="102" y="82"/>
                    </a:lnTo>
                    <a:lnTo>
                      <a:pt x="108" y="86"/>
                    </a:lnTo>
                    <a:lnTo>
                      <a:pt x="136" y="84"/>
                    </a:lnTo>
                    <a:lnTo>
                      <a:pt x="148" y="98"/>
                    </a:lnTo>
                    <a:lnTo>
                      <a:pt x="176" y="96"/>
                    </a:lnTo>
                    <a:lnTo>
                      <a:pt x="182" y="102"/>
                    </a:lnTo>
                    <a:lnTo>
                      <a:pt x="176" y="110"/>
                    </a:lnTo>
                    <a:lnTo>
                      <a:pt x="176" y="120"/>
                    </a:lnTo>
                    <a:lnTo>
                      <a:pt x="176" y="128"/>
                    </a:lnTo>
                    <a:lnTo>
                      <a:pt x="176" y="136"/>
                    </a:lnTo>
                    <a:lnTo>
                      <a:pt x="178" y="136"/>
                    </a:lnTo>
                    <a:lnTo>
                      <a:pt x="180" y="138"/>
                    </a:lnTo>
                    <a:lnTo>
                      <a:pt x="180" y="150"/>
                    </a:lnTo>
                    <a:lnTo>
                      <a:pt x="180" y="160"/>
                    </a:lnTo>
                    <a:lnTo>
                      <a:pt x="184" y="162"/>
                    </a:lnTo>
                    <a:lnTo>
                      <a:pt x="186" y="172"/>
                    </a:lnTo>
                    <a:lnTo>
                      <a:pt x="178" y="168"/>
                    </a:lnTo>
                    <a:lnTo>
                      <a:pt x="174" y="168"/>
                    </a:lnTo>
                    <a:lnTo>
                      <a:pt x="168" y="170"/>
                    </a:lnTo>
                    <a:lnTo>
                      <a:pt x="150" y="170"/>
                    </a:lnTo>
                    <a:lnTo>
                      <a:pt x="140" y="172"/>
                    </a:lnTo>
                    <a:lnTo>
                      <a:pt x="140" y="174"/>
                    </a:lnTo>
                    <a:lnTo>
                      <a:pt x="138" y="176"/>
                    </a:lnTo>
                    <a:lnTo>
                      <a:pt x="140" y="178"/>
                    </a:lnTo>
                    <a:lnTo>
                      <a:pt x="146" y="180"/>
                    </a:lnTo>
                    <a:lnTo>
                      <a:pt x="152" y="182"/>
                    </a:lnTo>
                    <a:lnTo>
                      <a:pt x="152" y="188"/>
                    </a:lnTo>
                    <a:lnTo>
                      <a:pt x="146" y="186"/>
                    </a:lnTo>
                    <a:lnTo>
                      <a:pt x="142" y="186"/>
                    </a:lnTo>
                    <a:lnTo>
                      <a:pt x="140" y="188"/>
                    </a:lnTo>
                    <a:lnTo>
                      <a:pt x="140" y="200"/>
                    </a:lnTo>
                    <a:lnTo>
                      <a:pt x="146" y="208"/>
                    </a:lnTo>
                    <a:lnTo>
                      <a:pt x="148" y="220"/>
                    </a:lnTo>
                    <a:lnTo>
                      <a:pt x="146" y="234"/>
                    </a:lnTo>
                    <a:lnTo>
                      <a:pt x="144" y="252"/>
                    </a:lnTo>
                    <a:lnTo>
                      <a:pt x="138" y="266"/>
                    </a:lnTo>
                    <a:lnTo>
                      <a:pt x="132" y="262"/>
                    </a:lnTo>
                    <a:lnTo>
                      <a:pt x="132" y="252"/>
                    </a:lnTo>
                    <a:lnTo>
                      <a:pt x="136" y="246"/>
                    </a:lnTo>
                    <a:lnTo>
                      <a:pt x="134" y="240"/>
                    </a:lnTo>
                    <a:lnTo>
                      <a:pt x="132" y="234"/>
                    </a:lnTo>
                    <a:lnTo>
                      <a:pt x="90" y="232"/>
                    </a:lnTo>
                    <a:lnTo>
                      <a:pt x="86" y="224"/>
                    </a:lnTo>
                    <a:lnTo>
                      <a:pt x="74" y="212"/>
                    </a:lnTo>
                    <a:lnTo>
                      <a:pt x="64" y="200"/>
                    </a:lnTo>
                    <a:lnTo>
                      <a:pt x="50" y="196"/>
                    </a:lnTo>
                    <a:lnTo>
                      <a:pt x="38" y="192"/>
                    </a:lnTo>
                    <a:lnTo>
                      <a:pt x="26" y="192"/>
                    </a:lnTo>
                    <a:lnTo>
                      <a:pt x="16" y="186"/>
                    </a:lnTo>
                    <a:lnTo>
                      <a:pt x="0" y="176"/>
                    </a:lnTo>
                    <a:lnTo>
                      <a:pt x="4" y="168"/>
                    </a:lnTo>
                    <a:lnTo>
                      <a:pt x="4" y="158"/>
                    </a:lnTo>
                    <a:lnTo>
                      <a:pt x="12" y="158"/>
                    </a:lnTo>
                    <a:lnTo>
                      <a:pt x="20" y="152"/>
                    </a:lnTo>
                    <a:lnTo>
                      <a:pt x="24" y="138"/>
                    </a:lnTo>
                    <a:lnTo>
                      <a:pt x="24" y="124"/>
                    </a:lnTo>
                    <a:lnTo>
                      <a:pt x="24" y="110"/>
                    </a:lnTo>
                    <a:lnTo>
                      <a:pt x="22" y="96"/>
                    </a:lnTo>
                    <a:lnTo>
                      <a:pt x="20" y="90"/>
                    </a:lnTo>
                    <a:lnTo>
                      <a:pt x="14" y="80"/>
                    </a:lnTo>
                    <a:lnTo>
                      <a:pt x="26" y="72"/>
                    </a:lnTo>
                    <a:lnTo>
                      <a:pt x="28" y="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5" name="Freeform 77"/>
              <p:cNvSpPr>
                <a:spLocks noChangeAspect="1"/>
              </p:cNvSpPr>
              <p:nvPr/>
            </p:nvSpPr>
            <p:spPr bwMode="auto">
              <a:xfrm>
                <a:off x="1418" y="2547"/>
                <a:ext cx="88" cy="100"/>
              </a:xfrm>
              <a:custGeom>
                <a:avLst/>
                <a:gdLst/>
                <a:ahLst/>
                <a:cxnLst>
                  <a:cxn ang="0">
                    <a:pos x="26" y="100"/>
                  </a:cxn>
                  <a:cxn ang="0">
                    <a:pos x="20" y="94"/>
                  </a:cxn>
                  <a:cxn ang="0">
                    <a:pos x="8" y="88"/>
                  </a:cxn>
                  <a:cxn ang="0">
                    <a:pos x="8" y="76"/>
                  </a:cxn>
                  <a:cxn ang="0">
                    <a:pos x="14" y="72"/>
                  </a:cxn>
                  <a:cxn ang="0">
                    <a:pos x="18" y="64"/>
                  </a:cxn>
                  <a:cxn ang="0">
                    <a:pos x="18" y="58"/>
                  </a:cxn>
                  <a:cxn ang="0">
                    <a:pos x="14" y="58"/>
                  </a:cxn>
                  <a:cxn ang="0">
                    <a:pos x="10" y="62"/>
                  </a:cxn>
                  <a:cxn ang="0">
                    <a:pos x="6" y="62"/>
                  </a:cxn>
                  <a:cxn ang="0">
                    <a:pos x="0" y="58"/>
                  </a:cxn>
                  <a:cxn ang="0">
                    <a:pos x="0" y="48"/>
                  </a:cxn>
                  <a:cxn ang="0">
                    <a:pos x="2" y="38"/>
                  </a:cxn>
                  <a:cxn ang="0">
                    <a:pos x="6" y="26"/>
                  </a:cxn>
                  <a:cxn ang="0">
                    <a:pos x="10" y="18"/>
                  </a:cxn>
                  <a:cxn ang="0">
                    <a:pos x="14" y="12"/>
                  </a:cxn>
                  <a:cxn ang="0">
                    <a:pos x="22" y="6"/>
                  </a:cxn>
                  <a:cxn ang="0">
                    <a:pos x="32" y="0"/>
                  </a:cxn>
                  <a:cxn ang="0">
                    <a:pos x="58" y="16"/>
                  </a:cxn>
                  <a:cxn ang="0">
                    <a:pos x="70" y="16"/>
                  </a:cxn>
                  <a:cxn ang="0">
                    <a:pos x="88" y="22"/>
                  </a:cxn>
                  <a:cxn ang="0">
                    <a:pos x="86" y="30"/>
                  </a:cxn>
                  <a:cxn ang="0">
                    <a:pos x="86" y="40"/>
                  </a:cxn>
                  <a:cxn ang="0">
                    <a:pos x="82" y="48"/>
                  </a:cxn>
                  <a:cxn ang="0">
                    <a:pos x="76" y="56"/>
                  </a:cxn>
                  <a:cxn ang="0">
                    <a:pos x="68" y="62"/>
                  </a:cxn>
                  <a:cxn ang="0">
                    <a:pos x="52" y="68"/>
                  </a:cxn>
                  <a:cxn ang="0">
                    <a:pos x="46" y="74"/>
                  </a:cxn>
                  <a:cxn ang="0">
                    <a:pos x="40" y="82"/>
                  </a:cxn>
                  <a:cxn ang="0">
                    <a:pos x="36" y="92"/>
                  </a:cxn>
                  <a:cxn ang="0">
                    <a:pos x="26" y="100"/>
                  </a:cxn>
                </a:cxnLst>
                <a:rect l="0" t="0" r="r" b="b"/>
                <a:pathLst>
                  <a:path w="88" h="100">
                    <a:moveTo>
                      <a:pt x="26" y="100"/>
                    </a:moveTo>
                    <a:lnTo>
                      <a:pt x="20" y="94"/>
                    </a:lnTo>
                    <a:lnTo>
                      <a:pt x="8" y="88"/>
                    </a:lnTo>
                    <a:lnTo>
                      <a:pt x="8" y="76"/>
                    </a:lnTo>
                    <a:lnTo>
                      <a:pt x="14" y="72"/>
                    </a:lnTo>
                    <a:lnTo>
                      <a:pt x="18" y="64"/>
                    </a:lnTo>
                    <a:lnTo>
                      <a:pt x="18" y="58"/>
                    </a:lnTo>
                    <a:lnTo>
                      <a:pt x="14" y="58"/>
                    </a:lnTo>
                    <a:lnTo>
                      <a:pt x="10" y="62"/>
                    </a:lnTo>
                    <a:lnTo>
                      <a:pt x="6" y="62"/>
                    </a:lnTo>
                    <a:lnTo>
                      <a:pt x="0" y="58"/>
                    </a:lnTo>
                    <a:lnTo>
                      <a:pt x="0" y="48"/>
                    </a:lnTo>
                    <a:lnTo>
                      <a:pt x="2" y="38"/>
                    </a:lnTo>
                    <a:lnTo>
                      <a:pt x="6" y="26"/>
                    </a:lnTo>
                    <a:lnTo>
                      <a:pt x="10" y="18"/>
                    </a:lnTo>
                    <a:lnTo>
                      <a:pt x="14" y="12"/>
                    </a:lnTo>
                    <a:lnTo>
                      <a:pt x="22" y="6"/>
                    </a:lnTo>
                    <a:lnTo>
                      <a:pt x="32" y="0"/>
                    </a:lnTo>
                    <a:lnTo>
                      <a:pt x="58" y="16"/>
                    </a:lnTo>
                    <a:lnTo>
                      <a:pt x="70" y="16"/>
                    </a:lnTo>
                    <a:lnTo>
                      <a:pt x="88" y="22"/>
                    </a:lnTo>
                    <a:lnTo>
                      <a:pt x="86" y="30"/>
                    </a:lnTo>
                    <a:lnTo>
                      <a:pt x="86" y="40"/>
                    </a:lnTo>
                    <a:lnTo>
                      <a:pt x="82" y="48"/>
                    </a:lnTo>
                    <a:lnTo>
                      <a:pt x="76" y="56"/>
                    </a:lnTo>
                    <a:lnTo>
                      <a:pt x="68" y="62"/>
                    </a:lnTo>
                    <a:lnTo>
                      <a:pt x="52" y="68"/>
                    </a:lnTo>
                    <a:lnTo>
                      <a:pt x="46" y="74"/>
                    </a:lnTo>
                    <a:lnTo>
                      <a:pt x="40" y="82"/>
                    </a:lnTo>
                    <a:lnTo>
                      <a:pt x="36" y="92"/>
                    </a:lnTo>
                    <a:lnTo>
                      <a:pt x="26" y="10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6" name="Freeform 78"/>
              <p:cNvSpPr>
                <a:spLocks noChangeAspect="1"/>
              </p:cNvSpPr>
              <p:nvPr/>
            </p:nvSpPr>
            <p:spPr bwMode="auto">
              <a:xfrm>
                <a:off x="1716" y="2395"/>
                <a:ext cx="20" cy="16"/>
              </a:xfrm>
              <a:custGeom>
                <a:avLst/>
                <a:gdLst/>
                <a:ahLst/>
                <a:cxnLst>
                  <a:cxn ang="0">
                    <a:pos x="12" y="0"/>
                  </a:cxn>
                  <a:cxn ang="0">
                    <a:pos x="20" y="0"/>
                  </a:cxn>
                  <a:cxn ang="0">
                    <a:pos x="18" y="10"/>
                  </a:cxn>
                  <a:cxn ang="0">
                    <a:pos x="14" y="16"/>
                  </a:cxn>
                  <a:cxn ang="0">
                    <a:pos x="0" y="14"/>
                  </a:cxn>
                  <a:cxn ang="0">
                    <a:pos x="6" y="6"/>
                  </a:cxn>
                  <a:cxn ang="0">
                    <a:pos x="10" y="6"/>
                  </a:cxn>
                  <a:cxn ang="0">
                    <a:pos x="12" y="0"/>
                  </a:cxn>
                </a:cxnLst>
                <a:rect l="0" t="0" r="r" b="b"/>
                <a:pathLst>
                  <a:path w="20" h="16">
                    <a:moveTo>
                      <a:pt x="12" y="0"/>
                    </a:moveTo>
                    <a:lnTo>
                      <a:pt x="20" y="0"/>
                    </a:lnTo>
                    <a:lnTo>
                      <a:pt x="18" y="10"/>
                    </a:lnTo>
                    <a:lnTo>
                      <a:pt x="14" y="16"/>
                    </a:lnTo>
                    <a:lnTo>
                      <a:pt x="0" y="14"/>
                    </a:lnTo>
                    <a:lnTo>
                      <a:pt x="6" y="6"/>
                    </a:lnTo>
                    <a:lnTo>
                      <a:pt x="10" y="6"/>
                    </a:lnTo>
                    <a:lnTo>
                      <a:pt x="1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7" name="Freeform 79"/>
              <p:cNvSpPr>
                <a:spLocks noChangeAspect="1"/>
              </p:cNvSpPr>
              <p:nvPr/>
            </p:nvSpPr>
            <p:spPr bwMode="auto">
              <a:xfrm>
                <a:off x="1540" y="2373"/>
                <a:ext cx="210" cy="184"/>
              </a:xfrm>
              <a:custGeom>
                <a:avLst/>
                <a:gdLst/>
                <a:ahLst/>
                <a:cxnLst>
                  <a:cxn ang="0">
                    <a:pos x="46" y="8"/>
                  </a:cxn>
                  <a:cxn ang="0">
                    <a:pos x="50" y="0"/>
                  </a:cxn>
                  <a:cxn ang="0">
                    <a:pos x="52" y="12"/>
                  </a:cxn>
                  <a:cxn ang="0">
                    <a:pos x="70" y="16"/>
                  </a:cxn>
                  <a:cxn ang="0">
                    <a:pos x="80" y="24"/>
                  </a:cxn>
                  <a:cxn ang="0">
                    <a:pos x="108" y="28"/>
                  </a:cxn>
                  <a:cxn ang="0">
                    <a:pos x="138" y="32"/>
                  </a:cxn>
                  <a:cxn ang="0">
                    <a:pos x="156" y="26"/>
                  </a:cxn>
                  <a:cxn ang="0">
                    <a:pos x="174" y="28"/>
                  </a:cxn>
                  <a:cxn ang="0">
                    <a:pos x="162" y="32"/>
                  </a:cxn>
                  <a:cxn ang="0">
                    <a:pos x="176" y="40"/>
                  </a:cxn>
                  <a:cxn ang="0">
                    <a:pos x="192" y="46"/>
                  </a:cxn>
                  <a:cxn ang="0">
                    <a:pos x="188" y="56"/>
                  </a:cxn>
                  <a:cxn ang="0">
                    <a:pos x="196" y="60"/>
                  </a:cxn>
                  <a:cxn ang="0">
                    <a:pos x="210" y="62"/>
                  </a:cxn>
                  <a:cxn ang="0">
                    <a:pos x="200" y="76"/>
                  </a:cxn>
                  <a:cxn ang="0">
                    <a:pos x="192" y="90"/>
                  </a:cxn>
                  <a:cxn ang="0">
                    <a:pos x="190" y="104"/>
                  </a:cxn>
                  <a:cxn ang="0">
                    <a:pos x="196" y="116"/>
                  </a:cxn>
                  <a:cxn ang="0">
                    <a:pos x="180" y="130"/>
                  </a:cxn>
                  <a:cxn ang="0">
                    <a:pos x="164" y="136"/>
                  </a:cxn>
                  <a:cxn ang="0">
                    <a:pos x="148" y="134"/>
                  </a:cxn>
                  <a:cxn ang="0">
                    <a:pos x="134" y="132"/>
                  </a:cxn>
                  <a:cxn ang="0">
                    <a:pos x="142" y="148"/>
                  </a:cxn>
                  <a:cxn ang="0">
                    <a:pos x="154" y="156"/>
                  </a:cxn>
                  <a:cxn ang="0">
                    <a:pos x="152" y="166"/>
                  </a:cxn>
                  <a:cxn ang="0">
                    <a:pos x="140" y="168"/>
                  </a:cxn>
                  <a:cxn ang="0">
                    <a:pos x="116" y="184"/>
                  </a:cxn>
                  <a:cxn ang="0">
                    <a:pos x="98" y="174"/>
                  </a:cxn>
                  <a:cxn ang="0">
                    <a:pos x="94" y="160"/>
                  </a:cxn>
                  <a:cxn ang="0">
                    <a:pos x="90" y="136"/>
                  </a:cxn>
                  <a:cxn ang="0">
                    <a:pos x="86" y="108"/>
                  </a:cxn>
                  <a:cxn ang="0">
                    <a:pos x="86" y="94"/>
                  </a:cxn>
                  <a:cxn ang="0">
                    <a:pos x="46" y="82"/>
                  </a:cxn>
                  <a:cxn ang="0">
                    <a:pos x="12" y="80"/>
                  </a:cxn>
                  <a:cxn ang="0">
                    <a:pos x="0" y="46"/>
                  </a:cxn>
                  <a:cxn ang="0">
                    <a:pos x="8" y="22"/>
                  </a:cxn>
                  <a:cxn ang="0">
                    <a:pos x="22" y="16"/>
                  </a:cxn>
                  <a:cxn ang="0">
                    <a:pos x="22" y="30"/>
                  </a:cxn>
                  <a:cxn ang="0">
                    <a:pos x="18" y="46"/>
                  </a:cxn>
                  <a:cxn ang="0">
                    <a:pos x="30" y="48"/>
                  </a:cxn>
                  <a:cxn ang="0">
                    <a:pos x="30" y="32"/>
                  </a:cxn>
                  <a:cxn ang="0">
                    <a:pos x="32" y="20"/>
                  </a:cxn>
                  <a:cxn ang="0">
                    <a:pos x="44" y="14"/>
                  </a:cxn>
                </a:cxnLst>
                <a:rect l="0" t="0" r="r" b="b"/>
                <a:pathLst>
                  <a:path w="210" h="184">
                    <a:moveTo>
                      <a:pt x="44" y="14"/>
                    </a:moveTo>
                    <a:lnTo>
                      <a:pt x="46" y="8"/>
                    </a:lnTo>
                    <a:lnTo>
                      <a:pt x="46" y="2"/>
                    </a:lnTo>
                    <a:lnTo>
                      <a:pt x="50" y="0"/>
                    </a:lnTo>
                    <a:lnTo>
                      <a:pt x="52" y="4"/>
                    </a:lnTo>
                    <a:lnTo>
                      <a:pt x="52" y="12"/>
                    </a:lnTo>
                    <a:lnTo>
                      <a:pt x="60" y="14"/>
                    </a:lnTo>
                    <a:lnTo>
                      <a:pt x="70" y="16"/>
                    </a:lnTo>
                    <a:lnTo>
                      <a:pt x="76" y="22"/>
                    </a:lnTo>
                    <a:lnTo>
                      <a:pt x="80" y="24"/>
                    </a:lnTo>
                    <a:lnTo>
                      <a:pt x="98" y="28"/>
                    </a:lnTo>
                    <a:lnTo>
                      <a:pt x="108" y="28"/>
                    </a:lnTo>
                    <a:lnTo>
                      <a:pt x="126" y="36"/>
                    </a:lnTo>
                    <a:lnTo>
                      <a:pt x="138" y="32"/>
                    </a:lnTo>
                    <a:lnTo>
                      <a:pt x="146" y="28"/>
                    </a:lnTo>
                    <a:lnTo>
                      <a:pt x="156" y="26"/>
                    </a:lnTo>
                    <a:lnTo>
                      <a:pt x="164" y="28"/>
                    </a:lnTo>
                    <a:lnTo>
                      <a:pt x="174" y="28"/>
                    </a:lnTo>
                    <a:lnTo>
                      <a:pt x="170" y="30"/>
                    </a:lnTo>
                    <a:lnTo>
                      <a:pt x="162" y="32"/>
                    </a:lnTo>
                    <a:lnTo>
                      <a:pt x="164" y="40"/>
                    </a:lnTo>
                    <a:lnTo>
                      <a:pt x="176" y="40"/>
                    </a:lnTo>
                    <a:lnTo>
                      <a:pt x="188" y="42"/>
                    </a:lnTo>
                    <a:lnTo>
                      <a:pt x="192" y="46"/>
                    </a:lnTo>
                    <a:lnTo>
                      <a:pt x="192" y="52"/>
                    </a:lnTo>
                    <a:lnTo>
                      <a:pt x="188" y="56"/>
                    </a:lnTo>
                    <a:lnTo>
                      <a:pt x="188" y="62"/>
                    </a:lnTo>
                    <a:lnTo>
                      <a:pt x="196" y="60"/>
                    </a:lnTo>
                    <a:lnTo>
                      <a:pt x="202" y="58"/>
                    </a:lnTo>
                    <a:lnTo>
                      <a:pt x="210" y="62"/>
                    </a:lnTo>
                    <a:lnTo>
                      <a:pt x="204" y="70"/>
                    </a:lnTo>
                    <a:lnTo>
                      <a:pt x="200" y="76"/>
                    </a:lnTo>
                    <a:lnTo>
                      <a:pt x="202" y="84"/>
                    </a:lnTo>
                    <a:lnTo>
                      <a:pt x="192" y="90"/>
                    </a:lnTo>
                    <a:lnTo>
                      <a:pt x="188" y="96"/>
                    </a:lnTo>
                    <a:lnTo>
                      <a:pt x="190" y="104"/>
                    </a:lnTo>
                    <a:lnTo>
                      <a:pt x="194" y="110"/>
                    </a:lnTo>
                    <a:lnTo>
                      <a:pt x="196" y="116"/>
                    </a:lnTo>
                    <a:lnTo>
                      <a:pt x="192" y="126"/>
                    </a:lnTo>
                    <a:lnTo>
                      <a:pt x="180" y="130"/>
                    </a:lnTo>
                    <a:lnTo>
                      <a:pt x="170" y="132"/>
                    </a:lnTo>
                    <a:lnTo>
                      <a:pt x="164" y="136"/>
                    </a:lnTo>
                    <a:lnTo>
                      <a:pt x="158" y="136"/>
                    </a:lnTo>
                    <a:lnTo>
                      <a:pt x="148" y="134"/>
                    </a:lnTo>
                    <a:lnTo>
                      <a:pt x="140" y="130"/>
                    </a:lnTo>
                    <a:lnTo>
                      <a:pt x="134" y="132"/>
                    </a:lnTo>
                    <a:lnTo>
                      <a:pt x="140" y="138"/>
                    </a:lnTo>
                    <a:lnTo>
                      <a:pt x="142" y="148"/>
                    </a:lnTo>
                    <a:lnTo>
                      <a:pt x="148" y="156"/>
                    </a:lnTo>
                    <a:lnTo>
                      <a:pt x="154" y="156"/>
                    </a:lnTo>
                    <a:lnTo>
                      <a:pt x="154" y="160"/>
                    </a:lnTo>
                    <a:lnTo>
                      <a:pt x="152" y="166"/>
                    </a:lnTo>
                    <a:lnTo>
                      <a:pt x="146" y="166"/>
                    </a:lnTo>
                    <a:lnTo>
                      <a:pt x="140" y="168"/>
                    </a:lnTo>
                    <a:lnTo>
                      <a:pt x="130" y="180"/>
                    </a:lnTo>
                    <a:lnTo>
                      <a:pt x="116" y="184"/>
                    </a:lnTo>
                    <a:lnTo>
                      <a:pt x="106" y="182"/>
                    </a:lnTo>
                    <a:lnTo>
                      <a:pt x="98" y="174"/>
                    </a:lnTo>
                    <a:lnTo>
                      <a:pt x="96" y="170"/>
                    </a:lnTo>
                    <a:lnTo>
                      <a:pt x="94" y="160"/>
                    </a:lnTo>
                    <a:lnTo>
                      <a:pt x="90" y="158"/>
                    </a:lnTo>
                    <a:lnTo>
                      <a:pt x="90" y="136"/>
                    </a:lnTo>
                    <a:lnTo>
                      <a:pt x="86" y="134"/>
                    </a:lnTo>
                    <a:lnTo>
                      <a:pt x="86" y="108"/>
                    </a:lnTo>
                    <a:lnTo>
                      <a:pt x="92" y="100"/>
                    </a:lnTo>
                    <a:lnTo>
                      <a:pt x="86" y="94"/>
                    </a:lnTo>
                    <a:lnTo>
                      <a:pt x="58" y="96"/>
                    </a:lnTo>
                    <a:lnTo>
                      <a:pt x="46" y="82"/>
                    </a:lnTo>
                    <a:lnTo>
                      <a:pt x="18" y="84"/>
                    </a:lnTo>
                    <a:lnTo>
                      <a:pt x="12" y="80"/>
                    </a:lnTo>
                    <a:lnTo>
                      <a:pt x="12" y="66"/>
                    </a:lnTo>
                    <a:lnTo>
                      <a:pt x="0" y="46"/>
                    </a:lnTo>
                    <a:lnTo>
                      <a:pt x="2" y="32"/>
                    </a:lnTo>
                    <a:lnTo>
                      <a:pt x="8" y="22"/>
                    </a:lnTo>
                    <a:lnTo>
                      <a:pt x="18" y="14"/>
                    </a:lnTo>
                    <a:lnTo>
                      <a:pt x="22" y="16"/>
                    </a:lnTo>
                    <a:lnTo>
                      <a:pt x="22" y="20"/>
                    </a:lnTo>
                    <a:lnTo>
                      <a:pt x="22" y="30"/>
                    </a:lnTo>
                    <a:lnTo>
                      <a:pt x="16" y="34"/>
                    </a:lnTo>
                    <a:lnTo>
                      <a:pt x="18" y="46"/>
                    </a:lnTo>
                    <a:lnTo>
                      <a:pt x="22" y="52"/>
                    </a:lnTo>
                    <a:lnTo>
                      <a:pt x="30" y="48"/>
                    </a:lnTo>
                    <a:lnTo>
                      <a:pt x="34" y="40"/>
                    </a:lnTo>
                    <a:lnTo>
                      <a:pt x="30" y="32"/>
                    </a:lnTo>
                    <a:lnTo>
                      <a:pt x="28" y="26"/>
                    </a:lnTo>
                    <a:lnTo>
                      <a:pt x="32" y="20"/>
                    </a:lnTo>
                    <a:lnTo>
                      <a:pt x="38" y="18"/>
                    </a:lnTo>
                    <a:lnTo>
                      <a:pt x="44"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8" name="Freeform 80"/>
              <p:cNvSpPr>
                <a:spLocks noChangeAspect="1"/>
              </p:cNvSpPr>
              <p:nvPr/>
            </p:nvSpPr>
            <p:spPr bwMode="auto">
              <a:xfrm>
                <a:off x="1728" y="2435"/>
                <a:ext cx="70" cy="114"/>
              </a:xfrm>
              <a:custGeom>
                <a:avLst/>
                <a:gdLst/>
                <a:ahLst/>
                <a:cxnLst>
                  <a:cxn ang="0">
                    <a:pos x="42" y="30"/>
                  </a:cxn>
                  <a:cxn ang="0">
                    <a:pos x="50" y="24"/>
                  </a:cxn>
                  <a:cxn ang="0">
                    <a:pos x="58" y="30"/>
                  </a:cxn>
                  <a:cxn ang="0">
                    <a:pos x="66" y="40"/>
                  </a:cxn>
                  <a:cxn ang="0">
                    <a:pos x="64" y="48"/>
                  </a:cxn>
                  <a:cxn ang="0">
                    <a:pos x="60" y="54"/>
                  </a:cxn>
                  <a:cxn ang="0">
                    <a:pos x="54" y="62"/>
                  </a:cxn>
                  <a:cxn ang="0">
                    <a:pos x="52" y="72"/>
                  </a:cxn>
                  <a:cxn ang="0">
                    <a:pos x="56" y="76"/>
                  </a:cxn>
                  <a:cxn ang="0">
                    <a:pos x="60" y="82"/>
                  </a:cxn>
                  <a:cxn ang="0">
                    <a:pos x="64" y="86"/>
                  </a:cxn>
                  <a:cxn ang="0">
                    <a:pos x="66" y="90"/>
                  </a:cxn>
                  <a:cxn ang="0">
                    <a:pos x="70" y="100"/>
                  </a:cxn>
                  <a:cxn ang="0">
                    <a:pos x="66" y="104"/>
                  </a:cxn>
                  <a:cxn ang="0">
                    <a:pos x="58" y="108"/>
                  </a:cxn>
                  <a:cxn ang="0">
                    <a:pos x="52" y="112"/>
                  </a:cxn>
                  <a:cxn ang="0">
                    <a:pos x="42" y="114"/>
                  </a:cxn>
                  <a:cxn ang="0">
                    <a:pos x="34" y="114"/>
                  </a:cxn>
                  <a:cxn ang="0">
                    <a:pos x="26" y="106"/>
                  </a:cxn>
                  <a:cxn ang="0">
                    <a:pos x="20" y="98"/>
                  </a:cxn>
                  <a:cxn ang="0">
                    <a:pos x="20" y="90"/>
                  </a:cxn>
                  <a:cxn ang="0">
                    <a:pos x="20" y="78"/>
                  </a:cxn>
                  <a:cxn ang="0">
                    <a:pos x="26" y="72"/>
                  </a:cxn>
                  <a:cxn ang="0">
                    <a:pos x="22" y="62"/>
                  </a:cxn>
                  <a:cxn ang="0">
                    <a:pos x="18" y="50"/>
                  </a:cxn>
                  <a:cxn ang="0">
                    <a:pos x="6" y="50"/>
                  </a:cxn>
                  <a:cxn ang="0">
                    <a:pos x="2" y="42"/>
                  </a:cxn>
                  <a:cxn ang="0">
                    <a:pos x="0" y="34"/>
                  </a:cxn>
                  <a:cxn ang="0">
                    <a:pos x="4" y="28"/>
                  </a:cxn>
                  <a:cxn ang="0">
                    <a:pos x="14" y="22"/>
                  </a:cxn>
                  <a:cxn ang="0">
                    <a:pos x="12" y="14"/>
                  </a:cxn>
                  <a:cxn ang="0">
                    <a:pos x="16" y="8"/>
                  </a:cxn>
                  <a:cxn ang="0">
                    <a:pos x="22" y="0"/>
                  </a:cxn>
                  <a:cxn ang="0">
                    <a:pos x="28" y="2"/>
                  </a:cxn>
                  <a:cxn ang="0">
                    <a:pos x="34" y="6"/>
                  </a:cxn>
                  <a:cxn ang="0">
                    <a:pos x="42" y="12"/>
                  </a:cxn>
                  <a:cxn ang="0">
                    <a:pos x="44" y="16"/>
                  </a:cxn>
                  <a:cxn ang="0">
                    <a:pos x="44" y="22"/>
                  </a:cxn>
                  <a:cxn ang="0">
                    <a:pos x="42" y="30"/>
                  </a:cxn>
                </a:cxnLst>
                <a:rect l="0" t="0" r="r" b="b"/>
                <a:pathLst>
                  <a:path w="70" h="114">
                    <a:moveTo>
                      <a:pt x="42" y="30"/>
                    </a:moveTo>
                    <a:lnTo>
                      <a:pt x="50" y="24"/>
                    </a:lnTo>
                    <a:lnTo>
                      <a:pt x="58" y="30"/>
                    </a:lnTo>
                    <a:lnTo>
                      <a:pt x="66" y="40"/>
                    </a:lnTo>
                    <a:lnTo>
                      <a:pt x="64" y="48"/>
                    </a:lnTo>
                    <a:lnTo>
                      <a:pt x="60" y="54"/>
                    </a:lnTo>
                    <a:lnTo>
                      <a:pt x="54" y="62"/>
                    </a:lnTo>
                    <a:lnTo>
                      <a:pt x="52" y="72"/>
                    </a:lnTo>
                    <a:lnTo>
                      <a:pt x="56" y="76"/>
                    </a:lnTo>
                    <a:lnTo>
                      <a:pt x="60" y="82"/>
                    </a:lnTo>
                    <a:lnTo>
                      <a:pt x="64" y="86"/>
                    </a:lnTo>
                    <a:lnTo>
                      <a:pt x="66" y="90"/>
                    </a:lnTo>
                    <a:lnTo>
                      <a:pt x="70" y="100"/>
                    </a:lnTo>
                    <a:lnTo>
                      <a:pt x="66" y="104"/>
                    </a:lnTo>
                    <a:lnTo>
                      <a:pt x="58" y="108"/>
                    </a:lnTo>
                    <a:lnTo>
                      <a:pt x="52" y="112"/>
                    </a:lnTo>
                    <a:lnTo>
                      <a:pt x="42" y="114"/>
                    </a:lnTo>
                    <a:lnTo>
                      <a:pt x="34" y="114"/>
                    </a:lnTo>
                    <a:lnTo>
                      <a:pt x="26" y="106"/>
                    </a:lnTo>
                    <a:lnTo>
                      <a:pt x="20" y="98"/>
                    </a:lnTo>
                    <a:lnTo>
                      <a:pt x="20" y="90"/>
                    </a:lnTo>
                    <a:lnTo>
                      <a:pt x="20" y="78"/>
                    </a:lnTo>
                    <a:lnTo>
                      <a:pt x="26" y="72"/>
                    </a:lnTo>
                    <a:lnTo>
                      <a:pt x="22" y="62"/>
                    </a:lnTo>
                    <a:lnTo>
                      <a:pt x="18" y="50"/>
                    </a:lnTo>
                    <a:lnTo>
                      <a:pt x="6" y="50"/>
                    </a:lnTo>
                    <a:lnTo>
                      <a:pt x="2" y="42"/>
                    </a:lnTo>
                    <a:lnTo>
                      <a:pt x="0" y="34"/>
                    </a:lnTo>
                    <a:lnTo>
                      <a:pt x="4" y="28"/>
                    </a:lnTo>
                    <a:lnTo>
                      <a:pt x="14" y="22"/>
                    </a:lnTo>
                    <a:lnTo>
                      <a:pt x="12" y="14"/>
                    </a:lnTo>
                    <a:lnTo>
                      <a:pt x="16" y="8"/>
                    </a:lnTo>
                    <a:lnTo>
                      <a:pt x="22" y="0"/>
                    </a:lnTo>
                    <a:lnTo>
                      <a:pt x="28" y="2"/>
                    </a:lnTo>
                    <a:lnTo>
                      <a:pt x="34" y="6"/>
                    </a:lnTo>
                    <a:lnTo>
                      <a:pt x="42" y="12"/>
                    </a:lnTo>
                    <a:lnTo>
                      <a:pt x="44" y="16"/>
                    </a:lnTo>
                    <a:lnTo>
                      <a:pt x="44" y="22"/>
                    </a:lnTo>
                    <a:lnTo>
                      <a:pt x="42" y="3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9" name="Freeform 81"/>
              <p:cNvSpPr>
                <a:spLocks noChangeAspect="1"/>
              </p:cNvSpPr>
              <p:nvPr/>
            </p:nvSpPr>
            <p:spPr bwMode="auto">
              <a:xfrm>
                <a:off x="1834" y="2477"/>
                <a:ext cx="48" cy="60"/>
              </a:xfrm>
              <a:custGeom>
                <a:avLst/>
                <a:gdLst/>
                <a:ahLst/>
                <a:cxnLst>
                  <a:cxn ang="0">
                    <a:pos x="6" y="0"/>
                  </a:cxn>
                  <a:cxn ang="0">
                    <a:pos x="16" y="2"/>
                  </a:cxn>
                  <a:cxn ang="0">
                    <a:pos x="28" y="6"/>
                  </a:cxn>
                  <a:cxn ang="0">
                    <a:pos x="38" y="12"/>
                  </a:cxn>
                  <a:cxn ang="0">
                    <a:pos x="44" y="20"/>
                  </a:cxn>
                  <a:cxn ang="0">
                    <a:pos x="48" y="26"/>
                  </a:cxn>
                  <a:cxn ang="0">
                    <a:pos x="42" y="34"/>
                  </a:cxn>
                  <a:cxn ang="0">
                    <a:pos x="36" y="46"/>
                  </a:cxn>
                  <a:cxn ang="0">
                    <a:pos x="30" y="60"/>
                  </a:cxn>
                  <a:cxn ang="0">
                    <a:pos x="24" y="56"/>
                  </a:cxn>
                  <a:cxn ang="0">
                    <a:pos x="14" y="54"/>
                  </a:cxn>
                  <a:cxn ang="0">
                    <a:pos x="8" y="58"/>
                  </a:cxn>
                  <a:cxn ang="0">
                    <a:pos x="2" y="58"/>
                  </a:cxn>
                  <a:cxn ang="0">
                    <a:pos x="2" y="50"/>
                  </a:cxn>
                  <a:cxn ang="0">
                    <a:pos x="6" y="36"/>
                  </a:cxn>
                  <a:cxn ang="0">
                    <a:pos x="10" y="28"/>
                  </a:cxn>
                  <a:cxn ang="0">
                    <a:pos x="4" y="24"/>
                  </a:cxn>
                  <a:cxn ang="0">
                    <a:pos x="0" y="18"/>
                  </a:cxn>
                  <a:cxn ang="0">
                    <a:pos x="0" y="12"/>
                  </a:cxn>
                  <a:cxn ang="0">
                    <a:pos x="2" y="6"/>
                  </a:cxn>
                  <a:cxn ang="0">
                    <a:pos x="6" y="0"/>
                  </a:cxn>
                </a:cxnLst>
                <a:rect l="0" t="0" r="r" b="b"/>
                <a:pathLst>
                  <a:path w="48" h="60">
                    <a:moveTo>
                      <a:pt x="6" y="0"/>
                    </a:moveTo>
                    <a:lnTo>
                      <a:pt x="16" y="2"/>
                    </a:lnTo>
                    <a:lnTo>
                      <a:pt x="28" y="6"/>
                    </a:lnTo>
                    <a:lnTo>
                      <a:pt x="38" y="12"/>
                    </a:lnTo>
                    <a:lnTo>
                      <a:pt x="44" y="20"/>
                    </a:lnTo>
                    <a:lnTo>
                      <a:pt x="48" y="26"/>
                    </a:lnTo>
                    <a:lnTo>
                      <a:pt x="42" y="34"/>
                    </a:lnTo>
                    <a:lnTo>
                      <a:pt x="36" y="46"/>
                    </a:lnTo>
                    <a:lnTo>
                      <a:pt x="30" y="60"/>
                    </a:lnTo>
                    <a:lnTo>
                      <a:pt x="24" y="56"/>
                    </a:lnTo>
                    <a:lnTo>
                      <a:pt x="14" y="54"/>
                    </a:lnTo>
                    <a:lnTo>
                      <a:pt x="8" y="58"/>
                    </a:lnTo>
                    <a:lnTo>
                      <a:pt x="2" y="58"/>
                    </a:lnTo>
                    <a:lnTo>
                      <a:pt x="2" y="50"/>
                    </a:lnTo>
                    <a:lnTo>
                      <a:pt x="6" y="36"/>
                    </a:lnTo>
                    <a:lnTo>
                      <a:pt x="10" y="28"/>
                    </a:lnTo>
                    <a:lnTo>
                      <a:pt x="4" y="24"/>
                    </a:lnTo>
                    <a:lnTo>
                      <a:pt x="0" y="18"/>
                    </a:lnTo>
                    <a:lnTo>
                      <a:pt x="0" y="12"/>
                    </a:lnTo>
                    <a:lnTo>
                      <a:pt x="2" y="6"/>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0" name="Freeform 82"/>
              <p:cNvSpPr>
                <a:spLocks noChangeAspect="1"/>
              </p:cNvSpPr>
              <p:nvPr/>
            </p:nvSpPr>
            <p:spPr bwMode="auto">
              <a:xfrm>
                <a:off x="1780" y="2475"/>
                <a:ext cx="64" cy="64"/>
              </a:xfrm>
              <a:custGeom>
                <a:avLst/>
                <a:gdLst/>
                <a:ahLst/>
                <a:cxnLst>
                  <a:cxn ang="0">
                    <a:pos x="14" y="0"/>
                  </a:cxn>
                  <a:cxn ang="0">
                    <a:pos x="22" y="0"/>
                  </a:cxn>
                  <a:cxn ang="0">
                    <a:pos x="32" y="2"/>
                  </a:cxn>
                  <a:cxn ang="0">
                    <a:pos x="36" y="2"/>
                  </a:cxn>
                  <a:cxn ang="0">
                    <a:pos x="42" y="2"/>
                  </a:cxn>
                  <a:cxn ang="0">
                    <a:pos x="48" y="2"/>
                  </a:cxn>
                  <a:cxn ang="0">
                    <a:pos x="54" y="2"/>
                  </a:cxn>
                  <a:cxn ang="0">
                    <a:pos x="60" y="2"/>
                  </a:cxn>
                  <a:cxn ang="0">
                    <a:pos x="54" y="14"/>
                  </a:cxn>
                  <a:cxn ang="0">
                    <a:pos x="54" y="20"/>
                  </a:cxn>
                  <a:cxn ang="0">
                    <a:pos x="58" y="26"/>
                  </a:cxn>
                  <a:cxn ang="0">
                    <a:pos x="64" y="30"/>
                  </a:cxn>
                  <a:cxn ang="0">
                    <a:pos x="56" y="52"/>
                  </a:cxn>
                  <a:cxn ang="0">
                    <a:pos x="56" y="60"/>
                  </a:cxn>
                  <a:cxn ang="0">
                    <a:pos x="50" y="58"/>
                  </a:cxn>
                  <a:cxn ang="0">
                    <a:pos x="42" y="56"/>
                  </a:cxn>
                  <a:cxn ang="0">
                    <a:pos x="36" y="54"/>
                  </a:cxn>
                  <a:cxn ang="0">
                    <a:pos x="32" y="54"/>
                  </a:cxn>
                  <a:cxn ang="0">
                    <a:pos x="32" y="60"/>
                  </a:cxn>
                  <a:cxn ang="0">
                    <a:pos x="30" y="64"/>
                  </a:cxn>
                  <a:cxn ang="0">
                    <a:pos x="28" y="64"/>
                  </a:cxn>
                  <a:cxn ang="0">
                    <a:pos x="22" y="64"/>
                  </a:cxn>
                  <a:cxn ang="0">
                    <a:pos x="18" y="60"/>
                  </a:cxn>
                  <a:cxn ang="0">
                    <a:pos x="12" y="46"/>
                  </a:cxn>
                  <a:cxn ang="0">
                    <a:pos x="0" y="32"/>
                  </a:cxn>
                  <a:cxn ang="0">
                    <a:pos x="2" y="22"/>
                  </a:cxn>
                  <a:cxn ang="0">
                    <a:pos x="8" y="14"/>
                  </a:cxn>
                  <a:cxn ang="0">
                    <a:pos x="12" y="8"/>
                  </a:cxn>
                  <a:cxn ang="0">
                    <a:pos x="14" y="0"/>
                  </a:cxn>
                </a:cxnLst>
                <a:rect l="0" t="0" r="r" b="b"/>
                <a:pathLst>
                  <a:path w="64" h="64">
                    <a:moveTo>
                      <a:pt x="14" y="0"/>
                    </a:moveTo>
                    <a:lnTo>
                      <a:pt x="22" y="0"/>
                    </a:lnTo>
                    <a:lnTo>
                      <a:pt x="32" y="2"/>
                    </a:lnTo>
                    <a:lnTo>
                      <a:pt x="36" y="2"/>
                    </a:lnTo>
                    <a:lnTo>
                      <a:pt x="42" y="2"/>
                    </a:lnTo>
                    <a:lnTo>
                      <a:pt x="48" y="2"/>
                    </a:lnTo>
                    <a:lnTo>
                      <a:pt x="54" y="2"/>
                    </a:lnTo>
                    <a:lnTo>
                      <a:pt x="60" y="2"/>
                    </a:lnTo>
                    <a:lnTo>
                      <a:pt x="54" y="14"/>
                    </a:lnTo>
                    <a:lnTo>
                      <a:pt x="54" y="20"/>
                    </a:lnTo>
                    <a:lnTo>
                      <a:pt x="58" y="26"/>
                    </a:lnTo>
                    <a:lnTo>
                      <a:pt x="64" y="30"/>
                    </a:lnTo>
                    <a:lnTo>
                      <a:pt x="56" y="52"/>
                    </a:lnTo>
                    <a:lnTo>
                      <a:pt x="56" y="60"/>
                    </a:lnTo>
                    <a:lnTo>
                      <a:pt x="50" y="58"/>
                    </a:lnTo>
                    <a:lnTo>
                      <a:pt x="42" y="56"/>
                    </a:lnTo>
                    <a:lnTo>
                      <a:pt x="36" y="54"/>
                    </a:lnTo>
                    <a:lnTo>
                      <a:pt x="32" y="54"/>
                    </a:lnTo>
                    <a:lnTo>
                      <a:pt x="32" y="60"/>
                    </a:lnTo>
                    <a:lnTo>
                      <a:pt x="30" y="64"/>
                    </a:lnTo>
                    <a:lnTo>
                      <a:pt x="28" y="64"/>
                    </a:lnTo>
                    <a:lnTo>
                      <a:pt x="22" y="64"/>
                    </a:lnTo>
                    <a:lnTo>
                      <a:pt x="18" y="60"/>
                    </a:lnTo>
                    <a:lnTo>
                      <a:pt x="12" y="46"/>
                    </a:lnTo>
                    <a:lnTo>
                      <a:pt x="0" y="32"/>
                    </a:lnTo>
                    <a:lnTo>
                      <a:pt x="2" y="22"/>
                    </a:lnTo>
                    <a:lnTo>
                      <a:pt x="8" y="14"/>
                    </a:lnTo>
                    <a:lnTo>
                      <a:pt x="12" y="8"/>
                    </a:lnTo>
                    <a:lnTo>
                      <a:pt x="1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1" name="Freeform 83"/>
              <p:cNvSpPr>
                <a:spLocks noChangeAspect="1"/>
              </p:cNvSpPr>
              <p:nvPr/>
            </p:nvSpPr>
            <p:spPr bwMode="auto">
              <a:xfrm>
                <a:off x="1410" y="2569"/>
                <a:ext cx="198" cy="292"/>
              </a:xfrm>
              <a:custGeom>
                <a:avLst/>
                <a:gdLst/>
                <a:ahLst/>
                <a:cxnLst>
                  <a:cxn ang="0">
                    <a:pos x="6" y="60"/>
                  </a:cxn>
                  <a:cxn ang="0">
                    <a:pos x="16" y="54"/>
                  </a:cxn>
                  <a:cxn ang="0">
                    <a:pos x="24" y="68"/>
                  </a:cxn>
                  <a:cxn ang="0">
                    <a:pos x="44" y="70"/>
                  </a:cxn>
                  <a:cxn ang="0">
                    <a:pos x="54" y="52"/>
                  </a:cxn>
                  <a:cxn ang="0">
                    <a:pos x="72" y="40"/>
                  </a:cxn>
                  <a:cxn ang="0">
                    <a:pos x="84" y="34"/>
                  </a:cxn>
                  <a:cxn ang="0">
                    <a:pos x="94" y="18"/>
                  </a:cxn>
                  <a:cxn ang="0">
                    <a:pos x="104" y="2"/>
                  </a:cxn>
                  <a:cxn ang="0">
                    <a:pos x="114" y="14"/>
                  </a:cxn>
                  <a:cxn ang="0">
                    <a:pos x="126" y="26"/>
                  </a:cxn>
                  <a:cxn ang="0">
                    <a:pos x="172" y="36"/>
                  </a:cxn>
                  <a:cxn ang="0">
                    <a:pos x="176" y="48"/>
                  </a:cxn>
                  <a:cxn ang="0">
                    <a:pos x="172" y="64"/>
                  </a:cxn>
                  <a:cxn ang="0">
                    <a:pos x="172" y="68"/>
                  </a:cxn>
                  <a:cxn ang="0">
                    <a:pos x="142" y="76"/>
                  </a:cxn>
                  <a:cxn ang="0">
                    <a:pos x="130" y="98"/>
                  </a:cxn>
                  <a:cxn ang="0">
                    <a:pos x="116" y="116"/>
                  </a:cxn>
                  <a:cxn ang="0">
                    <a:pos x="124" y="138"/>
                  </a:cxn>
                  <a:cxn ang="0">
                    <a:pos x="144" y="158"/>
                  </a:cxn>
                  <a:cxn ang="0">
                    <a:pos x="162" y="156"/>
                  </a:cxn>
                  <a:cxn ang="0">
                    <a:pos x="172" y="154"/>
                  </a:cxn>
                  <a:cxn ang="0">
                    <a:pos x="170" y="172"/>
                  </a:cxn>
                  <a:cxn ang="0">
                    <a:pos x="188" y="174"/>
                  </a:cxn>
                  <a:cxn ang="0">
                    <a:pos x="198" y="208"/>
                  </a:cxn>
                  <a:cxn ang="0">
                    <a:pos x="196" y="228"/>
                  </a:cxn>
                  <a:cxn ang="0">
                    <a:pos x="190" y="240"/>
                  </a:cxn>
                  <a:cxn ang="0">
                    <a:pos x="192" y="256"/>
                  </a:cxn>
                  <a:cxn ang="0">
                    <a:pos x="194" y="268"/>
                  </a:cxn>
                  <a:cxn ang="0">
                    <a:pos x="184" y="282"/>
                  </a:cxn>
                  <a:cxn ang="0">
                    <a:pos x="174" y="292"/>
                  </a:cxn>
                  <a:cxn ang="0">
                    <a:pos x="140" y="268"/>
                  </a:cxn>
                  <a:cxn ang="0">
                    <a:pos x="100" y="248"/>
                  </a:cxn>
                  <a:cxn ang="0">
                    <a:pos x="76" y="222"/>
                  </a:cxn>
                  <a:cxn ang="0">
                    <a:pos x="72" y="198"/>
                  </a:cxn>
                  <a:cxn ang="0">
                    <a:pos x="56" y="172"/>
                  </a:cxn>
                  <a:cxn ang="0">
                    <a:pos x="36" y="132"/>
                  </a:cxn>
                  <a:cxn ang="0">
                    <a:pos x="16" y="102"/>
                  </a:cxn>
                  <a:cxn ang="0">
                    <a:pos x="6" y="84"/>
                  </a:cxn>
                  <a:cxn ang="0">
                    <a:pos x="2" y="68"/>
                  </a:cxn>
                </a:cxnLst>
                <a:rect l="0" t="0" r="r" b="b"/>
                <a:pathLst>
                  <a:path w="198" h="292">
                    <a:moveTo>
                      <a:pt x="2" y="68"/>
                    </a:moveTo>
                    <a:lnTo>
                      <a:pt x="6" y="60"/>
                    </a:lnTo>
                    <a:lnTo>
                      <a:pt x="10" y="54"/>
                    </a:lnTo>
                    <a:lnTo>
                      <a:pt x="16" y="54"/>
                    </a:lnTo>
                    <a:lnTo>
                      <a:pt x="16" y="66"/>
                    </a:lnTo>
                    <a:lnTo>
                      <a:pt x="24" y="68"/>
                    </a:lnTo>
                    <a:lnTo>
                      <a:pt x="34" y="78"/>
                    </a:lnTo>
                    <a:lnTo>
                      <a:pt x="44" y="70"/>
                    </a:lnTo>
                    <a:lnTo>
                      <a:pt x="48" y="60"/>
                    </a:lnTo>
                    <a:lnTo>
                      <a:pt x="54" y="52"/>
                    </a:lnTo>
                    <a:lnTo>
                      <a:pt x="60" y="46"/>
                    </a:lnTo>
                    <a:lnTo>
                      <a:pt x="72" y="40"/>
                    </a:lnTo>
                    <a:lnTo>
                      <a:pt x="80" y="36"/>
                    </a:lnTo>
                    <a:lnTo>
                      <a:pt x="84" y="34"/>
                    </a:lnTo>
                    <a:lnTo>
                      <a:pt x="90" y="26"/>
                    </a:lnTo>
                    <a:lnTo>
                      <a:pt x="94" y="18"/>
                    </a:lnTo>
                    <a:lnTo>
                      <a:pt x="96" y="0"/>
                    </a:lnTo>
                    <a:lnTo>
                      <a:pt x="104" y="2"/>
                    </a:lnTo>
                    <a:lnTo>
                      <a:pt x="110" y="10"/>
                    </a:lnTo>
                    <a:lnTo>
                      <a:pt x="114" y="14"/>
                    </a:lnTo>
                    <a:lnTo>
                      <a:pt x="120" y="20"/>
                    </a:lnTo>
                    <a:lnTo>
                      <a:pt x="126" y="26"/>
                    </a:lnTo>
                    <a:lnTo>
                      <a:pt x="130" y="34"/>
                    </a:lnTo>
                    <a:lnTo>
                      <a:pt x="172" y="36"/>
                    </a:lnTo>
                    <a:lnTo>
                      <a:pt x="174" y="42"/>
                    </a:lnTo>
                    <a:lnTo>
                      <a:pt x="176" y="48"/>
                    </a:lnTo>
                    <a:lnTo>
                      <a:pt x="172" y="54"/>
                    </a:lnTo>
                    <a:lnTo>
                      <a:pt x="172" y="64"/>
                    </a:lnTo>
                    <a:lnTo>
                      <a:pt x="178" y="68"/>
                    </a:lnTo>
                    <a:lnTo>
                      <a:pt x="172" y="68"/>
                    </a:lnTo>
                    <a:lnTo>
                      <a:pt x="156" y="70"/>
                    </a:lnTo>
                    <a:lnTo>
                      <a:pt x="142" y="76"/>
                    </a:lnTo>
                    <a:lnTo>
                      <a:pt x="132" y="88"/>
                    </a:lnTo>
                    <a:lnTo>
                      <a:pt x="130" y="98"/>
                    </a:lnTo>
                    <a:lnTo>
                      <a:pt x="124" y="104"/>
                    </a:lnTo>
                    <a:lnTo>
                      <a:pt x="116" y="116"/>
                    </a:lnTo>
                    <a:lnTo>
                      <a:pt x="120" y="126"/>
                    </a:lnTo>
                    <a:lnTo>
                      <a:pt x="124" y="138"/>
                    </a:lnTo>
                    <a:lnTo>
                      <a:pt x="134" y="148"/>
                    </a:lnTo>
                    <a:lnTo>
                      <a:pt x="144" y="158"/>
                    </a:lnTo>
                    <a:lnTo>
                      <a:pt x="152" y="160"/>
                    </a:lnTo>
                    <a:lnTo>
                      <a:pt x="162" y="156"/>
                    </a:lnTo>
                    <a:lnTo>
                      <a:pt x="170" y="148"/>
                    </a:lnTo>
                    <a:lnTo>
                      <a:pt x="172" y="154"/>
                    </a:lnTo>
                    <a:lnTo>
                      <a:pt x="168" y="166"/>
                    </a:lnTo>
                    <a:lnTo>
                      <a:pt x="170" y="172"/>
                    </a:lnTo>
                    <a:lnTo>
                      <a:pt x="176" y="172"/>
                    </a:lnTo>
                    <a:lnTo>
                      <a:pt x="188" y="174"/>
                    </a:lnTo>
                    <a:lnTo>
                      <a:pt x="198" y="200"/>
                    </a:lnTo>
                    <a:lnTo>
                      <a:pt x="198" y="208"/>
                    </a:lnTo>
                    <a:lnTo>
                      <a:pt x="196" y="222"/>
                    </a:lnTo>
                    <a:lnTo>
                      <a:pt x="196" y="228"/>
                    </a:lnTo>
                    <a:lnTo>
                      <a:pt x="194" y="230"/>
                    </a:lnTo>
                    <a:lnTo>
                      <a:pt x="190" y="240"/>
                    </a:lnTo>
                    <a:lnTo>
                      <a:pt x="188" y="250"/>
                    </a:lnTo>
                    <a:lnTo>
                      <a:pt x="192" y="256"/>
                    </a:lnTo>
                    <a:lnTo>
                      <a:pt x="198" y="262"/>
                    </a:lnTo>
                    <a:lnTo>
                      <a:pt x="194" y="268"/>
                    </a:lnTo>
                    <a:lnTo>
                      <a:pt x="186" y="276"/>
                    </a:lnTo>
                    <a:lnTo>
                      <a:pt x="184" y="282"/>
                    </a:lnTo>
                    <a:lnTo>
                      <a:pt x="180" y="290"/>
                    </a:lnTo>
                    <a:lnTo>
                      <a:pt x="174" y="292"/>
                    </a:lnTo>
                    <a:lnTo>
                      <a:pt x="158" y="278"/>
                    </a:lnTo>
                    <a:lnTo>
                      <a:pt x="140" y="268"/>
                    </a:lnTo>
                    <a:lnTo>
                      <a:pt x="118" y="258"/>
                    </a:lnTo>
                    <a:lnTo>
                      <a:pt x="100" y="248"/>
                    </a:lnTo>
                    <a:lnTo>
                      <a:pt x="90" y="236"/>
                    </a:lnTo>
                    <a:lnTo>
                      <a:pt x="76" y="222"/>
                    </a:lnTo>
                    <a:lnTo>
                      <a:pt x="82" y="214"/>
                    </a:lnTo>
                    <a:lnTo>
                      <a:pt x="72" y="198"/>
                    </a:lnTo>
                    <a:lnTo>
                      <a:pt x="64" y="186"/>
                    </a:lnTo>
                    <a:lnTo>
                      <a:pt x="56" y="172"/>
                    </a:lnTo>
                    <a:lnTo>
                      <a:pt x="48" y="152"/>
                    </a:lnTo>
                    <a:lnTo>
                      <a:pt x="36" y="132"/>
                    </a:lnTo>
                    <a:lnTo>
                      <a:pt x="26" y="112"/>
                    </a:lnTo>
                    <a:lnTo>
                      <a:pt x="16" y="102"/>
                    </a:lnTo>
                    <a:lnTo>
                      <a:pt x="4" y="96"/>
                    </a:lnTo>
                    <a:lnTo>
                      <a:pt x="6" y="84"/>
                    </a:lnTo>
                    <a:lnTo>
                      <a:pt x="0" y="78"/>
                    </a:lnTo>
                    <a:lnTo>
                      <a:pt x="2" y="6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2" name="Freeform 84"/>
              <p:cNvSpPr>
                <a:spLocks noChangeAspect="1"/>
              </p:cNvSpPr>
              <p:nvPr/>
            </p:nvSpPr>
            <p:spPr bwMode="auto">
              <a:xfrm>
                <a:off x="1598" y="2725"/>
                <a:ext cx="188" cy="214"/>
              </a:xfrm>
              <a:custGeom>
                <a:avLst/>
                <a:gdLst/>
                <a:ahLst/>
                <a:cxnLst>
                  <a:cxn ang="0">
                    <a:pos x="54" y="0"/>
                  </a:cxn>
                  <a:cxn ang="0">
                    <a:pos x="68" y="28"/>
                  </a:cxn>
                  <a:cxn ang="0">
                    <a:pos x="100" y="44"/>
                  </a:cxn>
                  <a:cxn ang="0">
                    <a:pos x="122" y="56"/>
                  </a:cxn>
                  <a:cxn ang="0">
                    <a:pos x="146" y="74"/>
                  </a:cxn>
                  <a:cxn ang="0">
                    <a:pos x="146" y="90"/>
                  </a:cxn>
                  <a:cxn ang="0">
                    <a:pos x="160" y="102"/>
                  </a:cxn>
                  <a:cxn ang="0">
                    <a:pos x="174" y="110"/>
                  </a:cxn>
                  <a:cxn ang="0">
                    <a:pos x="186" y="126"/>
                  </a:cxn>
                  <a:cxn ang="0">
                    <a:pos x="188" y="142"/>
                  </a:cxn>
                  <a:cxn ang="0">
                    <a:pos x="184" y="162"/>
                  </a:cxn>
                  <a:cxn ang="0">
                    <a:pos x="174" y="160"/>
                  </a:cxn>
                  <a:cxn ang="0">
                    <a:pos x="152" y="152"/>
                  </a:cxn>
                  <a:cxn ang="0">
                    <a:pos x="126" y="158"/>
                  </a:cxn>
                  <a:cxn ang="0">
                    <a:pos x="114" y="174"/>
                  </a:cxn>
                  <a:cxn ang="0">
                    <a:pos x="112" y="194"/>
                  </a:cxn>
                  <a:cxn ang="0">
                    <a:pos x="90" y="198"/>
                  </a:cxn>
                  <a:cxn ang="0">
                    <a:pos x="74" y="200"/>
                  </a:cxn>
                  <a:cxn ang="0">
                    <a:pos x="52" y="196"/>
                  </a:cxn>
                  <a:cxn ang="0">
                    <a:pos x="40" y="210"/>
                  </a:cxn>
                  <a:cxn ang="0">
                    <a:pos x="32" y="214"/>
                  </a:cxn>
                  <a:cxn ang="0">
                    <a:pos x="28" y="214"/>
                  </a:cxn>
                  <a:cxn ang="0">
                    <a:pos x="22" y="186"/>
                  </a:cxn>
                  <a:cxn ang="0">
                    <a:pos x="14" y="156"/>
                  </a:cxn>
                  <a:cxn ang="0">
                    <a:pos x="2" y="126"/>
                  </a:cxn>
                  <a:cxn ang="0">
                    <a:pos x="6" y="112"/>
                  </a:cxn>
                  <a:cxn ang="0">
                    <a:pos x="4" y="100"/>
                  </a:cxn>
                  <a:cxn ang="0">
                    <a:pos x="2" y="84"/>
                  </a:cxn>
                  <a:cxn ang="0">
                    <a:pos x="8" y="72"/>
                  </a:cxn>
                  <a:cxn ang="0">
                    <a:pos x="10" y="44"/>
                  </a:cxn>
                  <a:cxn ang="0">
                    <a:pos x="10" y="18"/>
                  </a:cxn>
                  <a:cxn ang="0">
                    <a:pos x="34" y="10"/>
                  </a:cxn>
                </a:cxnLst>
                <a:rect l="0" t="0" r="r" b="b"/>
                <a:pathLst>
                  <a:path w="188" h="214">
                    <a:moveTo>
                      <a:pt x="42" y="4"/>
                    </a:moveTo>
                    <a:lnTo>
                      <a:pt x="54" y="0"/>
                    </a:lnTo>
                    <a:lnTo>
                      <a:pt x="66" y="0"/>
                    </a:lnTo>
                    <a:lnTo>
                      <a:pt x="68" y="28"/>
                    </a:lnTo>
                    <a:lnTo>
                      <a:pt x="80" y="40"/>
                    </a:lnTo>
                    <a:lnTo>
                      <a:pt x="100" y="44"/>
                    </a:lnTo>
                    <a:lnTo>
                      <a:pt x="104" y="50"/>
                    </a:lnTo>
                    <a:lnTo>
                      <a:pt x="122" y="56"/>
                    </a:lnTo>
                    <a:lnTo>
                      <a:pt x="142" y="62"/>
                    </a:lnTo>
                    <a:lnTo>
                      <a:pt x="146" y="74"/>
                    </a:lnTo>
                    <a:lnTo>
                      <a:pt x="148" y="82"/>
                    </a:lnTo>
                    <a:lnTo>
                      <a:pt x="146" y="90"/>
                    </a:lnTo>
                    <a:lnTo>
                      <a:pt x="148" y="102"/>
                    </a:lnTo>
                    <a:lnTo>
                      <a:pt x="160" y="102"/>
                    </a:lnTo>
                    <a:lnTo>
                      <a:pt x="176" y="102"/>
                    </a:lnTo>
                    <a:lnTo>
                      <a:pt x="174" y="110"/>
                    </a:lnTo>
                    <a:lnTo>
                      <a:pt x="176" y="122"/>
                    </a:lnTo>
                    <a:lnTo>
                      <a:pt x="186" y="126"/>
                    </a:lnTo>
                    <a:lnTo>
                      <a:pt x="188" y="136"/>
                    </a:lnTo>
                    <a:lnTo>
                      <a:pt x="188" y="142"/>
                    </a:lnTo>
                    <a:lnTo>
                      <a:pt x="180" y="156"/>
                    </a:lnTo>
                    <a:lnTo>
                      <a:pt x="184" y="162"/>
                    </a:lnTo>
                    <a:lnTo>
                      <a:pt x="180" y="166"/>
                    </a:lnTo>
                    <a:lnTo>
                      <a:pt x="174" y="160"/>
                    </a:lnTo>
                    <a:lnTo>
                      <a:pt x="164" y="154"/>
                    </a:lnTo>
                    <a:lnTo>
                      <a:pt x="152" y="152"/>
                    </a:lnTo>
                    <a:lnTo>
                      <a:pt x="136" y="154"/>
                    </a:lnTo>
                    <a:lnTo>
                      <a:pt x="126" y="158"/>
                    </a:lnTo>
                    <a:lnTo>
                      <a:pt x="120" y="160"/>
                    </a:lnTo>
                    <a:lnTo>
                      <a:pt x="114" y="174"/>
                    </a:lnTo>
                    <a:lnTo>
                      <a:pt x="114" y="184"/>
                    </a:lnTo>
                    <a:lnTo>
                      <a:pt x="112" y="194"/>
                    </a:lnTo>
                    <a:lnTo>
                      <a:pt x="108" y="198"/>
                    </a:lnTo>
                    <a:lnTo>
                      <a:pt x="90" y="198"/>
                    </a:lnTo>
                    <a:lnTo>
                      <a:pt x="84" y="212"/>
                    </a:lnTo>
                    <a:lnTo>
                      <a:pt x="74" y="200"/>
                    </a:lnTo>
                    <a:lnTo>
                      <a:pt x="60" y="202"/>
                    </a:lnTo>
                    <a:lnTo>
                      <a:pt x="52" y="196"/>
                    </a:lnTo>
                    <a:lnTo>
                      <a:pt x="44" y="202"/>
                    </a:lnTo>
                    <a:lnTo>
                      <a:pt x="40" y="210"/>
                    </a:lnTo>
                    <a:lnTo>
                      <a:pt x="38" y="214"/>
                    </a:lnTo>
                    <a:lnTo>
                      <a:pt x="32" y="214"/>
                    </a:lnTo>
                    <a:lnTo>
                      <a:pt x="30" y="214"/>
                    </a:lnTo>
                    <a:lnTo>
                      <a:pt x="28" y="214"/>
                    </a:lnTo>
                    <a:lnTo>
                      <a:pt x="26" y="200"/>
                    </a:lnTo>
                    <a:lnTo>
                      <a:pt x="22" y="186"/>
                    </a:lnTo>
                    <a:lnTo>
                      <a:pt x="14" y="174"/>
                    </a:lnTo>
                    <a:lnTo>
                      <a:pt x="14" y="156"/>
                    </a:lnTo>
                    <a:lnTo>
                      <a:pt x="8" y="144"/>
                    </a:lnTo>
                    <a:lnTo>
                      <a:pt x="2" y="126"/>
                    </a:lnTo>
                    <a:lnTo>
                      <a:pt x="0" y="118"/>
                    </a:lnTo>
                    <a:lnTo>
                      <a:pt x="6" y="112"/>
                    </a:lnTo>
                    <a:lnTo>
                      <a:pt x="10" y="106"/>
                    </a:lnTo>
                    <a:lnTo>
                      <a:pt x="4" y="100"/>
                    </a:lnTo>
                    <a:lnTo>
                      <a:pt x="0" y="94"/>
                    </a:lnTo>
                    <a:lnTo>
                      <a:pt x="2" y="84"/>
                    </a:lnTo>
                    <a:lnTo>
                      <a:pt x="6" y="74"/>
                    </a:lnTo>
                    <a:lnTo>
                      <a:pt x="8" y="72"/>
                    </a:lnTo>
                    <a:lnTo>
                      <a:pt x="8" y="66"/>
                    </a:lnTo>
                    <a:lnTo>
                      <a:pt x="10" y="44"/>
                    </a:lnTo>
                    <a:lnTo>
                      <a:pt x="0" y="18"/>
                    </a:lnTo>
                    <a:lnTo>
                      <a:pt x="10" y="18"/>
                    </a:lnTo>
                    <a:lnTo>
                      <a:pt x="20" y="16"/>
                    </a:lnTo>
                    <a:lnTo>
                      <a:pt x="34" y="10"/>
                    </a:lnTo>
                    <a:lnTo>
                      <a:pt x="42"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3" name="Freeform 85"/>
              <p:cNvSpPr>
                <a:spLocks noChangeAspect="1"/>
              </p:cNvSpPr>
              <p:nvPr/>
            </p:nvSpPr>
            <p:spPr bwMode="auto">
              <a:xfrm>
                <a:off x="1706" y="2877"/>
                <a:ext cx="134" cy="140"/>
              </a:xfrm>
              <a:custGeom>
                <a:avLst/>
                <a:gdLst/>
                <a:ahLst/>
                <a:cxnLst>
                  <a:cxn ang="0">
                    <a:pos x="108" y="136"/>
                  </a:cxn>
                  <a:cxn ang="0">
                    <a:pos x="94" y="140"/>
                  </a:cxn>
                  <a:cxn ang="0">
                    <a:pos x="72" y="140"/>
                  </a:cxn>
                  <a:cxn ang="0">
                    <a:pos x="66" y="132"/>
                  </a:cxn>
                  <a:cxn ang="0">
                    <a:pos x="72" y="118"/>
                  </a:cxn>
                  <a:cxn ang="0">
                    <a:pos x="80" y="106"/>
                  </a:cxn>
                  <a:cxn ang="0">
                    <a:pos x="74" y="98"/>
                  </a:cxn>
                  <a:cxn ang="0">
                    <a:pos x="54" y="90"/>
                  </a:cxn>
                  <a:cxn ang="0">
                    <a:pos x="38" y="78"/>
                  </a:cxn>
                  <a:cxn ang="0">
                    <a:pos x="30" y="78"/>
                  </a:cxn>
                  <a:cxn ang="0">
                    <a:pos x="20" y="72"/>
                  </a:cxn>
                  <a:cxn ang="0">
                    <a:pos x="8" y="60"/>
                  </a:cxn>
                  <a:cxn ang="0">
                    <a:pos x="2" y="52"/>
                  </a:cxn>
                  <a:cxn ang="0">
                    <a:pos x="0" y="46"/>
                  </a:cxn>
                  <a:cxn ang="0">
                    <a:pos x="4" y="42"/>
                  </a:cxn>
                  <a:cxn ang="0">
                    <a:pos x="6" y="32"/>
                  </a:cxn>
                  <a:cxn ang="0">
                    <a:pos x="6" y="22"/>
                  </a:cxn>
                  <a:cxn ang="0">
                    <a:pos x="12" y="8"/>
                  </a:cxn>
                  <a:cxn ang="0">
                    <a:pos x="28" y="2"/>
                  </a:cxn>
                  <a:cxn ang="0">
                    <a:pos x="44" y="0"/>
                  </a:cxn>
                  <a:cxn ang="0">
                    <a:pos x="56" y="2"/>
                  </a:cxn>
                  <a:cxn ang="0">
                    <a:pos x="66" y="8"/>
                  </a:cxn>
                  <a:cxn ang="0">
                    <a:pos x="72" y="14"/>
                  </a:cxn>
                  <a:cxn ang="0">
                    <a:pos x="76" y="22"/>
                  </a:cxn>
                  <a:cxn ang="0">
                    <a:pos x="76" y="34"/>
                  </a:cxn>
                  <a:cxn ang="0">
                    <a:pos x="76" y="50"/>
                  </a:cxn>
                  <a:cxn ang="0">
                    <a:pos x="86" y="50"/>
                  </a:cxn>
                  <a:cxn ang="0">
                    <a:pos x="94" y="48"/>
                  </a:cxn>
                  <a:cxn ang="0">
                    <a:pos x="104" y="50"/>
                  </a:cxn>
                  <a:cxn ang="0">
                    <a:pos x="110" y="54"/>
                  </a:cxn>
                  <a:cxn ang="0">
                    <a:pos x="108" y="64"/>
                  </a:cxn>
                  <a:cxn ang="0">
                    <a:pos x="112" y="74"/>
                  </a:cxn>
                  <a:cxn ang="0">
                    <a:pos x="120" y="82"/>
                  </a:cxn>
                  <a:cxn ang="0">
                    <a:pos x="128" y="80"/>
                  </a:cxn>
                  <a:cxn ang="0">
                    <a:pos x="134" y="82"/>
                  </a:cxn>
                  <a:cxn ang="0">
                    <a:pos x="132" y="90"/>
                  </a:cxn>
                  <a:cxn ang="0">
                    <a:pos x="128" y="100"/>
                  </a:cxn>
                  <a:cxn ang="0">
                    <a:pos x="128" y="114"/>
                  </a:cxn>
                  <a:cxn ang="0">
                    <a:pos x="126" y="120"/>
                  </a:cxn>
                  <a:cxn ang="0">
                    <a:pos x="122" y="128"/>
                  </a:cxn>
                  <a:cxn ang="0">
                    <a:pos x="112" y="134"/>
                  </a:cxn>
                  <a:cxn ang="0">
                    <a:pos x="108" y="136"/>
                  </a:cxn>
                </a:cxnLst>
                <a:rect l="0" t="0" r="r" b="b"/>
                <a:pathLst>
                  <a:path w="134" h="140">
                    <a:moveTo>
                      <a:pt x="108" y="136"/>
                    </a:moveTo>
                    <a:lnTo>
                      <a:pt x="94" y="140"/>
                    </a:lnTo>
                    <a:lnTo>
                      <a:pt x="72" y="140"/>
                    </a:lnTo>
                    <a:lnTo>
                      <a:pt x="66" y="132"/>
                    </a:lnTo>
                    <a:lnTo>
                      <a:pt x="72" y="118"/>
                    </a:lnTo>
                    <a:lnTo>
                      <a:pt x="80" y="106"/>
                    </a:lnTo>
                    <a:lnTo>
                      <a:pt x="74" y="98"/>
                    </a:lnTo>
                    <a:lnTo>
                      <a:pt x="54" y="90"/>
                    </a:lnTo>
                    <a:lnTo>
                      <a:pt x="38" y="78"/>
                    </a:lnTo>
                    <a:lnTo>
                      <a:pt x="30" y="78"/>
                    </a:lnTo>
                    <a:lnTo>
                      <a:pt x="20" y="72"/>
                    </a:lnTo>
                    <a:lnTo>
                      <a:pt x="8" y="60"/>
                    </a:lnTo>
                    <a:lnTo>
                      <a:pt x="2" y="52"/>
                    </a:lnTo>
                    <a:lnTo>
                      <a:pt x="0" y="46"/>
                    </a:lnTo>
                    <a:lnTo>
                      <a:pt x="4" y="42"/>
                    </a:lnTo>
                    <a:lnTo>
                      <a:pt x="6" y="32"/>
                    </a:lnTo>
                    <a:lnTo>
                      <a:pt x="6" y="22"/>
                    </a:lnTo>
                    <a:lnTo>
                      <a:pt x="12" y="8"/>
                    </a:lnTo>
                    <a:lnTo>
                      <a:pt x="28" y="2"/>
                    </a:lnTo>
                    <a:lnTo>
                      <a:pt x="44" y="0"/>
                    </a:lnTo>
                    <a:lnTo>
                      <a:pt x="56" y="2"/>
                    </a:lnTo>
                    <a:lnTo>
                      <a:pt x="66" y="8"/>
                    </a:lnTo>
                    <a:lnTo>
                      <a:pt x="72" y="14"/>
                    </a:lnTo>
                    <a:lnTo>
                      <a:pt x="76" y="22"/>
                    </a:lnTo>
                    <a:lnTo>
                      <a:pt x="76" y="34"/>
                    </a:lnTo>
                    <a:lnTo>
                      <a:pt x="76" y="50"/>
                    </a:lnTo>
                    <a:lnTo>
                      <a:pt x="86" y="50"/>
                    </a:lnTo>
                    <a:lnTo>
                      <a:pt x="94" y="48"/>
                    </a:lnTo>
                    <a:lnTo>
                      <a:pt x="104" y="50"/>
                    </a:lnTo>
                    <a:lnTo>
                      <a:pt x="110" y="54"/>
                    </a:lnTo>
                    <a:lnTo>
                      <a:pt x="108" y="64"/>
                    </a:lnTo>
                    <a:lnTo>
                      <a:pt x="112" y="74"/>
                    </a:lnTo>
                    <a:lnTo>
                      <a:pt x="120" y="82"/>
                    </a:lnTo>
                    <a:lnTo>
                      <a:pt x="128" y="80"/>
                    </a:lnTo>
                    <a:lnTo>
                      <a:pt x="134" y="82"/>
                    </a:lnTo>
                    <a:lnTo>
                      <a:pt x="132" y="90"/>
                    </a:lnTo>
                    <a:lnTo>
                      <a:pt x="128" y="100"/>
                    </a:lnTo>
                    <a:lnTo>
                      <a:pt x="128" y="114"/>
                    </a:lnTo>
                    <a:lnTo>
                      <a:pt x="126" y="120"/>
                    </a:lnTo>
                    <a:lnTo>
                      <a:pt x="122" y="128"/>
                    </a:lnTo>
                    <a:lnTo>
                      <a:pt x="112" y="134"/>
                    </a:lnTo>
                    <a:lnTo>
                      <a:pt x="108" y="1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4" name="Freeform 86"/>
              <p:cNvSpPr>
                <a:spLocks noChangeAspect="1"/>
              </p:cNvSpPr>
              <p:nvPr/>
            </p:nvSpPr>
            <p:spPr bwMode="auto">
              <a:xfrm>
                <a:off x="1774" y="3057"/>
                <a:ext cx="84" cy="90"/>
              </a:xfrm>
              <a:custGeom>
                <a:avLst/>
                <a:gdLst/>
                <a:ahLst/>
                <a:cxnLst>
                  <a:cxn ang="0">
                    <a:pos x="20" y="0"/>
                  </a:cxn>
                  <a:cxn ang="0">
                    <a:pos x="30" y="8"/>
                  </a:cxn>
                  <a:cxn ang="0">
                    <a:pos x="38" y="18"/>
                  </a:cxn>
                  <a:cxn ang="0">
                    <a:pos x="46" y="20"/>
                  </a:cxn>
                  <a:cxn ang="0">
                    <a:pos x="60" y="28"/>
                  </a:cxn>
                  <a:cxn ang="0">
                    <a:pos x="72" y="38"/>
                  </a:cxn>
                  <a:cxn ang="0">
                    <a:pos x="78" y="44"/>
                  </a:cxn>
                  <a:cxn ang="0">
                    <a:pos x="82" y="50"/>
                  </a:cxn>
                  <a:cxn ang="0">
                    <a:pos x="80" y="56"/>
                  </a:cxn>
                  <a:cxn ang="0">
                    <a:pos x="80" y="62"/>
                  </a:cxn>
                  <a:cxn ang="0">
                    <a:pos x="84" y="66"/>
                  </a:cxn>
                  <a:cxn ang="0">
                    <a:pos x="80" y="70"/>
                  </a:cxn>
                  <a:cxn ang="0">
                    <a:pos x="72" y="80"/>
                  </a:cxn>
                  <a:cxn ang="0">
                    <a:pos x="66" y="86"/>
                  </a:cxn>
                  <a:cxn ang="0">
                    <a:pos x="62" y="88"/>
                  </a:cxn>
                  <a:cxn ang="0">
                    <a:pos x="60" y="90"/>
                  </a:cxn>
                  <a:cxn ang="0">
                    <a:pos x="42" y="88"/>
                  </a:cxn>
                  <a:cxn ang="0">
                    <a:pos x="28" y="86"/>
                  </a:cxn>
                  <a:cxn ang="0">
                    <a:pos x="18" y="82"/>
                  </a:cxn>
                  <a:cxn ang="0">
                    <a:pos x="6" y="80"/>
                  </a:cxn>
                  <a:cxn ang="0">
                    <a:pos x="0" y="76"/>
                  </a:cxn>
                  <a:cxn ang="0">
                    <a:pos x="0" y="60"/>
                  </a:cxn>
                  <a:cxn ang="0">
                    <a:pos x="4" y="40"/>
                  </a:cxn>
                  <a:cxn ang="0">
                    <a:pos x="6" y="24"/>
                  </a:cxn>
                  <a:cxn ang="0">
                    <a:pos x="10" y="8"/>
                  </a:cxn>
                  <a:cxn ang="0">
                    <a:pos x="12" y="2"/>
                  </a:cxn>
                  <a:cxn ang="0">
                    <a:pos x="20" y="0"/>
                  </a:cxn>
                </a:cxnLst>
                <a:rect l="0" t="0" r="r" b="b"/>
                <a:pathLst>
                  <a:path w="84" h="90">
                    <a:moveTo>
                      <a:pt x="20" y="0"/>
                    </a:moveTo>
                    <a:lnTo>
                      <a:pt x="30" y="8"/>
                    </a:lnTo>
                    <a:lnTo>
                      <a:pt x="38" y="18"/>
                    </a:lnTo>
                    <a:lnTo>
                      <a:pt x="46" y="20"/>
                    </a:lnTo>
                    <a:lnTo>
                      <a:pt x="60" y="28"/>
                    </a:lnTo>
                    <a:lnTo>
                      <a:pt x="72" y="38"/>
                    </a:lnTo>
                    <a:lnTo>
                      <a:pt x="78" y="44"/>
                    </a:lnTo>
                    <a:lnTo>
                      <a:pt x="82" y="50"/>
                    </a:lnTo>
                    <a:lnTo>
                      <a:pt x="80" y="56"/>
                    </a:lnTo>
                    <a:lnTo>
                      <a:pt x="80" y="62"/>
                    </a:lnTo>
                    <a:lnTo>
                      <a:pt x="84" y="66"/>
                    </a:lnTo>
                    <a:lnTo>
                      <a:pt x="80" y="70"/>
                    </a:lnTo>
                    <a:lnTo>
                      <a:pt x="72" y="80"/>
                    </a:lnTo>
                    <a:lnTo>
                      <a:pt x="66" y="86"/>
                    </a:lnTo>
                    <a:lnTo>
                      <a:pt x="62" y="88"/>
                    </a:lnTo>
                    <a:lnTo>
                      <a:pt x="60" y="90"/>
                    </a:lnTo>
                    <a:lnTo>
                      <a:pt x="42" y="88"/>
                    </a:lnTo>
                    <a:lnTo>
                      <a:pt x="28" y="86"/>
                    </a:lnTo>
                    <a:lnTo>
                      <a:pt x="18" y="82"/>
                    </a:lnTo>
                    <a:lnTo>
                      <a:pt x="6" y="80"/>
                    </a:lnTo>
                    <a:lnTo>
                      <a:pt x="0" y="76"/>
                    </a:lnTo>
                    <a:lnTo>
                      <a:pt x="0" y="60"/>
                    </a:lnTo>
                    <a:lnTo>
                      <a:pt x="4" y="40"/>
                    </a:lnTo>
                    <a:lnTo>
                      <a:pt x="6" y="24"/>
                    </a:lnTo>
                    <a:lnTo>
                      <a:pt x="10" y="8"/>
                    </a:lnTo>
                    <a:lnTo>
                      <a:pt x="12" y="2"/>
                    </a:lnTo>
                    <a:lnTo>
                      <a:pt x="2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5" name="Freeform 87"/>
              <p:cNvSpPr>
                <a:spLocks noChangeAspect="1"/>
              </p:cNvSpPr>
              <p:nvPr/>
            </p:nvSpPr>
            <p:spPr bwMode="auto">
              <a:xfrm>
                <a:off x="1534" y="2921"/>
                <a:ext cx="316" cy="562"/>
              </a:xfrm>
              <a:custGeom>
                <a:avLst/>
                <a:gdLst/>
                <a:ahLst/>
                <a:cxnLst>
                  <a:cxn ang="0">
                    <a:pos x="108" y="6"/>
                  </a:cxn>
                  <a:cxn ang="0">
                    <a:pos x="138" y="4"/>
                  </a:cxn>
                  <a:cxn ang="0">
                    <a:pos x="172" y="2"/>
                  </a:cxn>
                  <a:cxn ang="0">
                    <a:pos x="190" y="26"/>
                  </a:cxn>
                  <a:cxn ang="0">
                    <a:pos x="210" y="34"/>
                  </a:cxn>
                  <a:cxn ang="0">
                    <a:pos x="236" y="50"/>
                  </a:cxn>
                  <a:cxn ang="0">
                    <a:pos x="246" y="72"/>
                  </a:cxn>
                  <a:cxn ang="0">
                    <a:pos x="266" y="96"/>
                  </a:cxn>
                  <a:cxn ang="0">
                    <a:pos x="294" y="84"/>
                  </a:cxn>
                  <a:cxn ang="0">
                    <a:pos x="310" y="62"/>
                  </a:cxn>
                  <a:cxn ang="0">
                    <a:pos x="312" y="88"/>
                  </a:cxn>
                  <a:cxn ang="0">
                    <a:pos x="292" y="104"/>
                  </a:cxn>
                  <a:cxn ang="0">
                    <a:pos x="268" y="128"/>
                  </a:cxn>
                  <a:cxn ang="0">
                    <a:pos x="252" y="138"/>
                  </a:cxn>
                  <a:cxn ang="0">
                    <a:pos x="240" y="192"/>
                  </a:cxn>
                  <a:cxn ang="0">
                    <a:pos x="234" y="222"/>
                  </a:cxn>
                  <a:cxn ang="0">
                    <a:pos x="258" y="236"/>
                  </a:cxn>
                  <a:cxn ang="0">
                    <a:pos x="266" y="254"/>
                  </a:cxn>
                  <a:cxn ang="0">
                    <a:pos x="240" y="294"/>
                  </a:cxn>
                  <a:cxn ang="0">
                    <a:pos x="190" y="300"/>
                  </a:cxn>
                  <a:cxn ang="0">
                    <a:pos x="180" y="314"/>
                  </a:cxn>
                  <a:cxn ang="0">
                    <a:pos x="162" y="342"/>
                  </a:cxn>
                  <a:cxn ang="0">
                    <a:pos x="136" y="332"/>
                  </a:cxn>
                  <a:cxn ang="0">
                    <a:pos x="136" y="362"/>
                  </a:cxn>
                  <a:cxn ang="0">
                    <a:pos x="150" y="362"/>
                  </a:cxn>
                  <a:cxn ang="0">
                    <a:pos x="158" y="370"/>
                  </a:cxn>
                  <a:cxn ang="0">
                    <a:pos x="146" y="368"/>
                  </a:cxn>
                  <a:cxn ang="0">
                    <a:pos x="140" y="376"/>
                  </a:cxn>
                  <a:cxn ang="0">
                    <a:pos x="132" y="396"/>
                  </a:cxn>
                  <a:cxn ang="0">
                    <a:pos x="118" y="414"/>
                  </a:cxn>
                  <a:cxn ang="0">
                    <a:pos x="96" y="444"/>
                  </a:cxn>
                  <a:cxn ang="0">
                    <a:pos x="112" y="456"/>
                  </a:cxn>
                  <a:cxn ang="0">
                    <a:pos x="118" y="474"/>
                  </a:cxn>
                  <a:cxn ang="0">
                    <a:pos x="90" y="510"/>
                  </a:cxn>
                  <a:cxn ang="0">
                    <a:pos x="70" y="524"/>
                  </a:cxn>
                  <a:cxn ang="0">
                    <a:pos x="72" y="552"/>
                  </a:cxn>
                  <a:cxn ang="0">
                    <a:pos x="60" y="558"/>
                  </a:cxn>
                  <a:cxn ang="0">
                    <a:pos x="18" y="544"/>
                  </a:cxn>
                  <a:cxn ang="0">
                    <a:pos x="2" y="520"/>
                  </a:cxn>
                  <a:cxn ang="0">
                    <a:pos x="10" y="492"/>
                  </a:cxn>
                  <a:cxn ang="0">
                    <a:pos x="28" y="450"/>
                  </a:cxn>
                  <a:cxn ang="0">
                    <a:pos x="26" y="400"/>
                  </a:cxn>
                  <a:cxn ang="0">
                    <a:pos x="24" y="360"/>
                  </a:cxn>
                  <a:cxn ang="0">
                    <a:pos x="36" y="302"/>
                  </a:cxn>
                  <a:cxn ang="0">
                    <a:pos x="40" y="278"/>
                  </a:cxn>
                  <a:cxn ang="0">
                    <a:pos x="48" y="244"/>
                  </a:cxn>
                  <a:cxn ang="0">
                    <a:pos x="56" y="196"/>
                  </a:cxn>
                  <a:cxn ang="0">
                    <a:pos x="48" y="156"/>
                  </a:cxn>
                  <a:cxn ang="0">
                    <a:pos x="64" y="106"/>
                  </a:cxn>
                  <a:cxn ang="0">
                    <a:pos x="76" y="52"/>
                  </a:cxn>
                  <a:cxn ang="0">
                    <a:pos x="100" y="30"/>
                  </a:cxn>
                </a:cxnLst>
                <a:rect l="0" t="0" r="r" b="b"/>
                <a:pathLst>
                  <a:path w="316" h="562">
                    <a:moveTo>
                      <a:pt x="102" y="18"/>
                    </a:moveTo>
                    <a:lnTo>
                      <a:pt x="104" y="10"/>
                    </a:lnTo>
                    <a:lnTo>
                      <a:pt x="108" y="6"/>
                    </a:lnTo>
                    <a:lnTo>
                      <a:pt x="116" y="0"/>
                    </a:lnTo>
                    <a:lnTo>
                      <a:pt x="124" y="6"/>
                    </a:lnTo>
                    <a:lnTo>
                      <a:pt x="138" y="4"/>
                    </a:lnTo>
                    <a:lnTo>
                      <a:pt x="148" y="16"/>
                    </a:lnTo>
                    <a:lnTo>
                      <a:pt x="154" y="2"/>
                    </a:lnTo>
                    <a:lnTo>
                      <a:pt x="172" y="2"/>
                    </a:lnTo>
                    <a:lnTo>
                      <a:pt x="174" y="8"/>
                    </a:lnTo>
                    <a:lnTo>
                      <a:pt x="180" y="16"/>
                    </a:lnTo>
                    <a:lnTo>
                      <a:pt x="190" y="26"/>
                    </a:lnTo>
                    <a:lnTo>
                      <a:pt x="192" y="28"/>
                    </a:lnTo>
                    <a:lnTo>
                      <a:pt x="202" y="34"/>
                    </a:lnTo>
                    <a:lnTo>
                      <a:pt x="210" y="34"/>
                    </a:lnTo>
                    <a:lnTo>
                      <a:pt x="220" y="40"/>
                    </a:lnTo>
                    <a:lnTo>
                      <a:pt x="226" y="46"/>
                    </a:lnTo>
                    <a:lnTo>
                      <a:pt x="236" y="50"/>
                    </a:lnTo>
                    <a:lnTo>
                      <a:pt x="246" y="54"/>
                    </a:lnTo>
                    <a:lnTo>
                      <a:pt x="252" y="62"/>
                    </a:lnTo>
                    <a:lnTo>
                      <a:pt x="246" y="72"/>
                    </a:lnTo>
                    <a:lnTo>
                      <a:pt x="238" y="88"/>
                    </a:lnTo>
                    <a:lnTo>
                      <a:pt x="244" y="96"/>
                    </a:lnTo>
                    <a:lnTo>
                      <a:pt x="266" y="96"/>
                    </a:lnTo>
                    <a:lnTo>
                      <a:pt x="280" y="92"/>
                    </a:lnTo>
                    <a:lnTo>
                      <a:pt x="288" y="86"/>
                    </a:lnTo>
                    <a:lnTo>
                      <a:pt x="294" y="84"/>
                    </a:lnTo>
                    <a:lnTo>
                      <a:pt x="300" y="70"/>
                    </a:lnTo>
                    <a:lnTo>
                      <a:pt x="300" y="60"/>
                    </a:lnTo>
                    <a:lnTo>
                      <a:pt x="310" y="62"/>
                    </a:lnTo>
                    <a:lnTo>
                      <a:pt x="314" y="66"/>
                    </a:lnTo>
                    <a:lnTo>
                      <a:pt x="316" y="76"/>
                    </a:lnTo>
                    <a:lnTo>
                      <a:pt x="312" y="88"/>
                    </a:lnTo>
                    <a:lnTo>
                      <a:pt x="308" y="94"/>
                    </a:lnTo>
                    <a:lnTo>
                      <a:pt x="300" y="98"/>
                    </a:lnTo>
                    <a:lnTo>
                      <a:pt x="292" y="104"/>
                    </a:lnTo>
                    <a:lnTo>
                      <a:pt x="282" y="112"/>
                    </a:lnTo>
                    <a:lnTo>
                      <a:pt x="274" y="118"/>
                    </a:lnTo>
                    <a:lnTo>
                      <a:pt x="268" y="128"/>
                    </a:lnTo>
                    <a:lnTo>
                      <a:pt x="262" y="132"/>
                    </a:lnTo>
                    <a:lnTo>
                      <a:pt x="260" y="136"/>
                    </a:lnTo>
                    <a:lnTo>
                      <a:pt x="252" y="138"/>
                    </a:lnTo>
                    <a:lnTo>
                      <a:pt x="246" y="160"/>
                    </a:lnTo>
                    <a:lnTo>
                      <a:pt x="244" y="174"/>
                    </a:lnTo>
                    <a:lnTo>
                      <a:pt x="240" y="192"/>
                    </a:lnTo>
                    <a:lnTo>
                      <a:pt x="240" y="212"/>
                    </a:lnTo>
                    <a:lnTo>
                      <a:pt x="236" y="216"/>
                    </a:lnTo>
                    <a:lnTo>
                      <a:pt x="234" y="222"/>
                    </a:lnTo>
                    <a:lnTo>
                      <a:pt x="244" y="224"/>
                    </a:lnTo>
                    <a:lnTo>
                      <a:pt x="254" y="228"/>
                    </a:lnTo>
                    <a:lnTo>
                      <a:pt x="258" y="236"/>
                    </a:lnTo>
                    <a:lnTo>
                      <a:pt x="256" y="244"/>
                    </a:lnTo>
                    <a:lnTo>
                      <a:pt x="258" y="248"/>
                    </a:lnTo>
                    <a:lnTo>
                      <a:pt x="266" y="254"/>
                    </a:lnTo>
                    <a:lnTo>
                      <a:pt x="266" y="268"/>
                    </a:lnTo>
                    <a:lnTo>
                      <a:pt x="254" y="284"/>
                    </a:lnTo>
                    <a:lnTo>
                      <a:pt x="240" y="294"/>
                    </a:lnTo>
                    <a:lnTo>
                      <a:pt x="220" y="296"/>
                    </a:lnTo>
                    <a:lnTo>
                      <a:pt x="206" y="298"/>
                    </a:lnTo>
                    <a:lnTo>
                      <a:pt x="190" y="300"/>
                    </a:lnTo>
                    <a:lnTo>
                      <a:pt x="180" y="298"/>
                    </a:lnTo>
                    <a:lnTo>
                      <a:pt x="178" y="304"/>
                    </a:lnTo>
                    <a:lnTo>
                      <a:pt x="180" y="314"/>
                    </a:lnTo>
                    <a:lnTo>
                      <a:pt x="178" y="330"/>
                    </a:lnTo>
                    <a:lnTo>
                      <a:pt x="170" y="338"/>
                    </a:lnTo>
                    <a:lnTo>
                      <a:pt x="162" y="342"/>
                    </a:lnTo>
                    <a:lnTo>
                      <a:pt x="148" y="336"/>
                    </a:lnTo>
                    <a:lnTo>
                      <a:pt x="142" y="334"/>
                    </a:lnTo>
                    <a:lnTo>
                      <a:pt x="136" y="332"/>
                    </a:lnTo>
                    <a:lnTo>
                      <a:pt x="134" y="338"/>
                    </a:lnTo>
                    <a:lnTo>
                      <a:pt x="136" y="354"/>
                    </a:lnTo>
                    <a:lnTo>
                      <a:pt x="136" y="362"/>
                    </a:lnTo>
                    <a:lnTo>
                      <a:pt x="142" y="364"/>
                    </a:lnTo>
                    <a:lnTo>
                      <a:pt x="150" y="364"/>
                    </a:lnTo>
                    <a:lnTo>
                      <a:pt x="150" y="362"/>
                    </a:lnTo>
                    <a:lnTo>
                      <a:pt x="154" y="360"/>
                    </a:lnTo>
                    <a:lnTo>
                      <a:pt x="158" y="364"/>
                    </a:lnTo>
                    <a:lnTo>
                      <a:pt x="158" y="370"/>
                    </a:lnTo>
                    <a:lnTo>
                      <a:pt x="152" y="374"/>
                    </a:lnTo>
                    <a:lnTo>
                      <a:pt x="148" y="372"/>
                    </a:lnTo>
                    <a:lnTo>
                      <a:pt x="146" y="368"/>
                    </a:lnTo>
                    <a:lnTo>
                      <a:pt x="142" y="368"/>
                    </a:lnTo>
                    <a:lnTo>
                      <a:pt x="138" y="370"/>
                    </a:lnTo>
                    <a:lnTo>
                      <a:pt x="140" y="376"/>
                    </a:lnTo>
                    <a:lnTo>
                      <a:pt x="136" y="382"/>
                    </a:lnTo>
                    <a:lnTo>
                      <a:pt x="130" y="384"/>
                    </a:lnTo>
                    <a:lnTo>
                      <a:pt x="132" y="396"/>
                    </a:lnTo>
                    <a:lnTo>
                      <a:pt x="126" y="408"/>
                    </a:lnTo>
                    <a:lnTo>
                      <a:pt x="124" y="410"/>
                    </a:lnTo>
                    <a:lnTo>
                      <a:pt x="118" y="414"/>
                    </a:lnTo>
                    <a:lnTo>
                      <a:pt x="106" y="420"/>
                    </a:lnTo>
                    <a:lnTo>
                      <a:pt x="94" y="432"/>
                    </a:lnTo>
                    <a:lnTo>
                      <a:pt x="96" y="444"/>
                    </a:lnTo>
                    <a:lnTo>
                      <a:pt x="106" y="454"/>
                    </a:lnTo>
                    <a:lnTo>
                      <a:pt x="106" y="456"/>
                    </a:lnTo>
                    <a:lnTo>
                      <a:pt x="112" y="456"/>
                    </a:lnTo>
                    <a:lnTo>
                      <a:pt x="122" y="458"/>
                    </a:lnTo>
                    <a:lnTo>
                      <a:pt x="122" y="466"/>
                    </a:lnTo>
                    <a:lnTo>
                      <a:pt x="118" y="474"/>
                    </a:lnTo>
                    <a:lnTo>
                      <a:pt x="104" y="486"/>
                    </a:lnTo>
                    <a:lnTo>
                      <a:pt x="94" y="496"/>
                    </a:lnTo>
                    <a:lnTo>
                      <a:pt x="90" y="510"/>
                    </a:lnTo>
                    <a:lnTo>
                      <a:pt x="88" y="516"/>
                    </a:lnTo>
                    <a:lnTo>
                      <a:pt x="76" y="518"/>
                    </a:lnTo>
                    <a:lnTo>
                      <a:pt x="70" y="524"/>
                    </a:lnTo>
                    <a:lnTo>
                      <a:pt x="66" y="538"/>
                    </a:lnTo>
                    <a:lnTo>
                      <a:pt x="68" y="546"/>
                    </a:lnTo>
                    <a:lnTo>
                      <a:pt x="72" y="552"/>
                    </a:lnTo>
                    <a:lnTo>
                      <a:pt x="78" y="560"/>
                    </a:lnTo>
                    <a:lnTo>
                      <a:pt x="76" y="562"/>
                    </a:lnTo>
                    <a:lnTo>
                      <a:pt x="60" y="558"/>
                    </a:lnTo>
                    <a:lnTo>
                      <a:pt x="34" y="558"/>
                    </a:lnTo>
                    <a:lnTo>
                      <a:pt x="24" y="556"/>
                    </a:lnTo>
                    <a:lnTo>
                      <a:pt x="18" y="544"/>
                    </a:lnTo>
                    <a:lnTo>
                      <a:pt x="18" y="528"/>
                    </a:lnTo>
                    <a:lnTo>
                      <a:pt x="6" y="526"/>
                    </a:lnTo>
                    <a:lnTo>
                      <a:pt x="2" y="520"/>
                    </a:lnTo>
                    <a:lnTo>
                      <a:pt x="0" y="510"/>
                    </a:lnTo>
                    <a:lnTo>
                      <a:pt x="2" y="500"/>
                    </a:lnTo>
                    <a:lnTo>
                      <a:pt x="10" y="492"/>
                    </a:lnTo>
                    <a:lnTo>
                      <a:pt x="18" y="480"/>
                    </a:lnTo>
                    <a:lnTo>
                      <a:pt x="20" y="462"/>
                    </a:lnTo>
                    <a:lnTo>
                      <a:pt x="28" y="450"/>
                    </a:lnTo>
                    <a:lnTo>
                      <a:pt x="28" y="424"/>
                    </a:lnTo>
                    <a:lnTo>
                      <a:pt x="30" y="412"/>
                    </a:lnTo>
                    <a:lnTo>
                      <a:pt x="26" y="400"/>
                    </a:lnTo>
                    <a:lnTo>
                      <a:pt x="26" y="380"/>
                    </a:lnTo>
                    <a:lnTo>
                      <a:pt x="22" y="376"/>
                    </a:lnTo>
                    <a:lnTo>
                      <a:pt x="24" y="360"/>
                    </a:lnTo>
                    <a:lnTo>
                      <a:pt x="26" y="348"/>
                    </a:lnTo>
                    <a:lnTo>
                      <a:pt x="28" y="318"/>
                    </a:lnTo>
                    <a:lnTo>
                      <a:pt x="36" y="302"/>
                    </a:lnTo>
                    <a:lnTo>
                      <a:pt x="38" y="296"/>
                    </a:lnTo>
                    <a:lnTo>
                      <a:pt x="40" y="292"/>
                    </a:lnTo>
                    <a:lnTo>
                      <a:pt x="40" y="278"/>
                    </a:lnTo>
                    <a:lnTo>
                      <a:pt x="38" y="254"/>
                    </a:lnTo>
                    <a:lnTo>
                      <a:pt x="44" y="248"/>
                    </a:lnTo>
                    <a:lnTo>
                      <a:pt x="48" y="244"/>
                    </a:lnTo>
                    <a:lnTo>
                      <a:pt x="50" y="224"/>
                    </a:lnTo>
                    <a:lnTo>
                      <a:pt x="54" y="216"/>
                    </a:lnTo>
                    <a:lnTo>
                      <a:pt x="56" y="196"/>
                    </a:lnTo>
                    <a:lnTo>
                      <a:pt x="52" y="180"/>
                    </a:lnTo>
                    <a:lnTo>
                      <a:pt x="48" y="172"/>
                    </a:lnTo>
                    <a:lnTo>
                      <a:pt x="48" y="156"/>
                    </a:lnTo>
                    <a:lnTo>
                      <a:pt x="52" y="148"/>
                    </a:lnTo>
                    <a:lnTo>
                      <a:pt x="56" y="120"/>
                    </a:lnTo>
                    <a:lnTo>
                      <a:pt x="64" y="106"/>
                    </a:lnTo>
                    <a:lnTo>
                      <a:pt x="74" y="92"/>
                    </a:lnTo>
                    <a:lnTo>
                      <a:pt x="80" y="82"/>
                    </a:lnTo>
                    <a:lnTo>
                      <a:pt x="76" y="52"/>
                    </a:lnTo>
                    <a:lnTo>
                      <a:pt x="82" y="46"/>
                    </a:lnTo>
                    <a:lnTo>
                      <a:pt x="90" y="42"/>
                    </a:lnTo>
                    <a:lnTo>
                      <a:pt x="100" y="30"/>
                    </a:lnTo>
                    <a:lnTo>
                      <a:pt x="102" y="1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6" name="Freeform 88"/>
              <p:cNvSpPr>
                <a:spLocks noChangeAspect="1"/>
              </p:cNvSpPr>
              <p:nvPr/>
            </p:nvSpPr>
            <p:spPr bwMode="auto">
              <a:xfrm>
                <a:off x="1500" y="2843"/>
                <a:ext cx="136" cy="672"/>
              </a:xfrm>
              <a:custGeom>
                <a:avLst/>
                <a:gdLst/>
                <a:ahLst/>
                <a:cxnLst>
                  <a:cxn ang="0">
                    <a:pos x="96" y="2"/>
                  </a:cxn>
                  <a:cxn ang="0">
                    <a:pos x="112" y="38"/>
                  </a:cxn>
                  <a:cxn ang="0">
                    <a:pos x="124" y="82"/>
                  </a:cxn>
                  <a:cxn ang="0">
                    <a:pos x="134" y="108"/>
                  </a:cxn>
                  <a:cxn ang="0">
                    <a:pos x="110" y="130"/>
                  </a:cxn>
                  <a:cxn ang="0">
                    <a:pos x="90" y="198"/>
                  </a:cxn>
                  <a:cxn ang="0">
                    <a:pos x="82" y="250"/>
                  </a:cxn>
                  <a:cxn ang="0">
                    <a:pos x="84" y="302"/>
                  </a:cxn>
                  <a:cxn ang="0">
                    <a:pos x="74" y="354"/>
                  </a:cxn>
                  <a:cxn ang="0">
                    <a:pos x="60" y="426"/>
                  </a:cxn>
                  <a:cxn ang="0">
                    <a:pos x="60" y="458"/>
                  </a:cxn>
                  <a:cxn ang="0">
                    <a:pos x="62" y="502"/>
                  </a:cxn>
                  <a:cxn ang="0">
                    <a:pos x="52" y="558"/>
                  </a:cxn>
                  <a:cxn ang="0">
                    <a:pos x="34" y="588"/>
                  </a:cxn>
                  <a:cxn ang="0">
                    <a:pos x="52" y="606"/>
                  </a:cxn>
                  <a:cxn ang="0">
                    <a:pos x="68" y="636"/>
                  </a:cxn>
                  <a:cxn ang="0">
                    <a:pos x="88" y="648"/>
                  </a:cxn>
                  <a:cxn ang="0">
                    <a:pos x="74" y="666"/>
                  </a:cxn>
                  <a:cxn ang="0">
                    <a:pos x="58" y="668"/>
                  </a:cxn>
                  <a:cxn ang="0">
                    <a:pos x="70" y="652"/>
                  </a:cxn>
                  <a:cxn ang="0">
                    <a:pos x="52" y="662"/>
                  </a:cxn>
                  <a:cxn ang="0">
                    <a:pos x="46" y="648"/>
                  </a:cxn>
                  <a:cxn ang="0">
                    <a:pos x="38" y="646"/>
                  </a:cxn>
                  <a:cxn ang="0">
                    <a:pos x="42" y="632"/>
                  </a:cxn>
                  <a:cxn ang="0">
                    <a:pos x="26" y="630"/>
                  </a:cxn>
                  <a:cxn ang="0">
                    <a:pos x="20" y="606"/>
                  </a:cxn>
                  <a:cxn ang="0">
                    <a:pos x="16" y="590"/>
                  </a:cxn>
                  <a:cxn ang="0">
                    <a:pos x="8" y="558"/>
                  </a:cxn>
                  <a:cxn ang="0">
                    <a:pos x="18" y="568"/>
                  </a:cxn>
                  <a:cxn ang="0">
                    <a:pos x="28" y="556"/>
                  </a:cxn>
                  <a:cxn ang="0">
                    <a:pos x="28" y="548"/>
                  </a:cxn>
                  <a:cxn ang="0">
                    <a:pos x="18" y="536"/>
                  </a:cxn>
                  <a:cxn ang="0">
                    <a:pos x="16" y="530"/>
                  </a:cxn>
                  <a:cxn ang="0">
                    <a:pos x="10" y="514"/>
                  </a:cxn>
                  <a:cxn ang="0">
                    <a:pos x="24" y="506"/>
                  </a:cxn>
                  <a:cxn ang="0">
                    <a:pos x="42" y="494"/>
                  </a:cxn>
                  <a:cxn ang="0">
                    <a:pos x="44" y="462"/>
                  </a:cxn>
                  <a:cxn ang="0">
                    <a:pos x="46" y="440"/>
                  </a:cxn>
                  <a:cxn ang="0">
                    <a:pos x="36" y="428"/>
                  </a:cxn>
                  <a:cxn ang="0">
                    <a:pos x="32" y="456"/>
                  </a:cxn>
                  <a:cxn ang="0">
                    <a:pos x="22" y="450"/>
                  </a:cxn>
                  <a:cxn ang="0">
                    <a:pos x="28" y="426"/>
                  </a:cxn>
                  <a:cxn ang="0">
                    <a:pos x="32" y="394"/>
                  </a:cxn>
                  <a:cxn ang="0">
                    <a:pos x="34" y="366"/>
                  </a:cxn>
                  <a:cxn ang="0">
                    <a:pos x="38" y="346"/>
                  </a:cxn>
                  <a:cxn ang="0">
                    <a:pos x="52" y="308"/>
                  </a:cxn>
                  <a:cxn ang="0">
                    <a:pos x="64" y="270"/>
                  </a:cxn>
                  <a:cxn ang="0">
                    <a:pos x="70" y="214"/>
                  </a:cxn>
                  <a:cxn ang="0">
                    <a:pos x="70" y="194"/>
                  </a:cxn>
                  <a:cxn ang="0">
                    <a:pos x="82" y="98"/>
                  </a:cxn>
                  <a:cxn ang="0">
                    <a:pos x="84" y="18"/>
                  </a:cxn>
                </a:cxnLst>
                <a:rect l="0" t="0" r="r" b="b"/>
                <a:pathLst>
                  <a:path w="136" h="672">
                    <a:moveTo>
                      <a:pt x="84" y="18"/>
                    </a:moveTo>
                    <a:lnTo>
                      <a:pt x="90" y="16"/>
                    </a:lnTo>
                    <a:lnTo>
                      <a:pt x="96" y="2"/>
                    </a:lnTo>
                    <a:lnTo>
                      <a:pt x="98" y="0"/>
                    </a:lnTo>
                    <a:lnTo>
                      <a:pt x="102" y="12"/>
                    </a:lnTo>
                    <a:lnTo>
                      <a:pt x="112" y="38"/>
                    </a:lnTo>
                    <a:lnTo>
                      <a:pt x="112" y="56"/>
                    </a:lnTo>
                    <a:lnTo>
                      <a:pt x="120" y="68"/>
                    </a:lnTo>
                    <a:lnTo>
                      <a:pt x="124" y="82"/>
                    </a:lnTo>
                    <a:lnTo>
                      <a:pt x="126" y="96"/>
                    </a:lnTo>
                    <a:lnTo>
                      <a:pt x="136" y="96"/>
                    </a:lnTo>
                    <a:lnTo>
                      <a:pt x="134" y="108"/>
                    </a:lnTo>
                    <a:lnTo>
                      <a:pt x="124" y="120"/>
                    </a:lnTo>
                    <a:lnTo>
                      <a:pt x="116" y="124"/>
                    </a:lnTo>
                    <a:lnTo>
                      <a:pt x="110" y="130"/>
                    </a:lnTo>
                    <a:lnTo>
                      <a:pt x="114" y="160"/>
                    </a:lnTo>
                    <a:lnTo>
                      <a:pt x="96" y="186"/>
                    </a:lnTo>
                    <a:lnTo>
                      <a:pt x="90" y="198"/>
                    </a:lnTo>
                    <a:lnTo>
                      <a:pt x="86" y="222"/>
                    </a:lnTo>
                    <a:lnTo>
                      <a:pt x="82" y="234"/>
                    </a:lnTo>
                    <a:lnTo>
                      <a:pt x="82" y="250"/>
                    </a:lnTo>
                    <a:lnTo>
                      <a:pt x="90" y="274"/>
                    </a:lnTo>
                    <a:lnTo>
                      <a:pt x="88" y="292"/>
                    </a:lnTo>
                    <a:lnTo>
                      <a:pt x="84" y="302"/>
                    </a:lnTo>
                    <a:lnTo>
                      <a:pt x="82" y="322"/>
                    </a:lnTo>
                    <a:lnTo>
                      <a:pt x="72" y="332"/>
                    </a:lnTo>
                    <a:lnTo>
                      <a:pt x="74" y="354"/>
                    </a:lnTo>
                    <a:lnTo>
                      <a:pt x="74" y="370"/>
                    </a:lnTo>
                    <a:lnTo>
                      <a:pt x="62" y="396"/>
                    </a:lnTo>
                    <a:lnTo>
                      <a:pt x="60" y="426"/>
                    </a:lnTo>
                    <a:lnTo>
                      <a:pt x="58" y="438"/>
                    </a:lnTo>
                    <a:lnTo>
                      <a:pt x="56" y="454"/>
                    </a:lnTo>
                    <a:lnTo>
                      <a:pt x="60" y="458"/>
                    </a:lnTo>
                    <a:lnTo>
                      <a:pt x="60" y="478"/>
                    </a:lnTo>
                    <a:lnTo>
                      <a:pt x="64" y="490"/>
                    </a:lnTo>
                    <a:lnTo>
                      <a:pt x="62" y="502"/>
                    </a:lnTo>
                    <a:lnTo>
                      <a:pt x="62" y="528"/>
                    </a:lnTo>
                    <a:lnTo>
                      <a:pt x="54" y="540"/>
                    </a:lnTo>
                    <a:lnTo>
                      <a:pt x="52" y="558"/>
                    </a:lnTo>
                    <a:lnTo>
                      <a:pt x="44" y="570"/>
                    </a:lnTo>
                    <a:lnTo>
                      <a:pt x="36" y="578"/>
                    </a:lnTo>
                    <a:lnTo>
                      <a:pt x="34" y="588"/>
                    </a:lnTo>
                    <a:lnTo>
                      <a:pt x="36" y="596"/>
                    </a:lnTo>
                    <a:lnTo>
                      <a:pt x="40" y="604"/>
                    </a:lnTo>
                    <a:lnTo>
                      <a:pt x="52" y="606"/>
                    </a:lnTo>
                    <a:lnTo>
                      <a:pt x="52" y="622"/>
                    </a:lnTo>
                    <a:lnTo>
                      <a:pt x="58" y="634"/>
                    </a:lnTo>
                    <a:lnTo>
                      <a:pt x="68" y="636"/>
                    </a:lnTo>
                    <a:lnTo>
                      <a:pt x="94" y="636"/>
                    </a:lnTo>
                    <a:lnTo>
                      <a:pt x="96" y="644"/>
                    </a:lnTo>
                    <a:lnTo>
                      <a:pt x="88" y="648"/>
                    </a:lnTo>
                    <a:lnTo>
                      <a:pt x="80" y="650"/>
                    </a:lnTo>
                    <a:lnTo>
                      <a:pt x="74" y="656"/>
                    </a:lnTo>
                    <a:lnTo>
                      <a:pt x="74" y="666"/>
                    </a:lnTo>
                    <a:lnTo>
                      <a:pt x="72" y="672"/>
                    </a:lnTo>
                    <a:lnTo>
                      <a:pt x="64" y="672"/>
                    </a:lnTo>
                    <a:lnTo>
                      <a:pt x="58" y="668"/>
                    </a:lnTo>
                    <a:lnTo>
                      <a:pt x="60" y="664"/>
                    </a:lnTo>
                    <a:lnTo>
                      <a:pt x="66" y="660"/>
                    </a:lnTo>
                    <a:lnTo>
                      <a:pt x="70" y="652"/>
                    </a:lnTo>
                    <a:lnTo>
                      <a:pt x="64" y="648"/>
                    </a:lnTo>
                    <a:lnTo>
                      <a:pt x="56" y="654"/>
                    </a:lnTo>
                    <a:lnTo>
                      <a:pt x="52" y="662"/>
                    </a:lnTo>
                    <a:lnTo>
                      <a:pt x="44" y="660"/>
                    </a:lnTo>
                    <a:lnTo>
                      <a:pt x="38" y="654"/>
                    </a:lnTo>
                    <a:lnTo>
                      <a:pt x="46" y="648"/>
                    </a:lnTo>
                    <a:lnTo>
                      <a:pt x="48" y="644"/>
                    </a:lnTo>
                    <a:lnTo>
                      <a:pt x="46" y="640"/>
                    </a:lnTo>
                    <a:lnTo>
                      <a:pt x="38" y="646"/>
                    </a:lnTo>
                    <a:lnTo>
                      <a:pt x="28" y="646"/>
                    </a:lnTo>
                    <a:lnTo>
                      <a:pt x="30" y="638"/>
                    </a:lnTo>
                    <a:lnTo>
                      <a:pt x="42" y="632"/>
                    </a:lnTo>
                    <a:lnTo>
                      <a:pt x="42" y="628"/>
                    </a:lnTo>
                    <a:lnTo>
                      <a:pt x="34" y="630"/>
                    </a:lnTo>
                    <a:lnTo>
                      <a:pt x="26" y="630"/>
                    </a:lnTo>
                    <a:lnTo>
                      <a:pt x="28" y="622"/>
                    </a:lnTo>
                    <a:lnTo>
                      <a:pt x="22" y="618"/>
                    </a:lnTo>
                    <a:lnTo>
                      <a:pt x="20" y="606"/>
                    </a:lnTo>
                    <a:lnTo>
                      <a:pt x="20" y="602"/>
                    </a:lnTo>
                    <a:lnTo>
                      <a:pt x="20" y="594"/>
                    </a:lnTo>
                    <a:lnTo>
                      <a:pt x="16" y="590"/>
                    </a:lnTo>
                    <a:lnTo>
                      <a:pt x="10" y="582"/>
                    </a:lnTo>
                    <a:lnTo>
                      <a:pt x="6" y="574"/>
                    </a:lnTo>
                    <a:lnTo>
                      <a:pt x="8" y="558"/>
                    </a:lnTo>
                    <a:lnTo>
                      <a:pt x="14" y="558"/>
                    </a:lnTo>
                    <a:lnTo>
                      <a:pt x="16" y="560"/>
                    </a:lnTo>
                    <a:lnTo>
                      <a:pt x="18" y="568"/>
                    </a:lnTo>
                    <a:lnTo>
                      <a:pt x="24" y="566"/>
                    </a:lnTo>
                    <a:lnTo>
                      <a:pt x="24" y="556"/>
                    </a:lnTo>
                    <a:lnTo>
                      <a:pt x="28" y="556"/>
                    </a:lnTo>
                    <a:lnTo>
                      <a:pt x="32" y="554"/>
                    </a:lnTo>
                    <a:lnTo>
                      <a:pt x="32" y="546"/>
                    </a:lnTo>
                    <a:lnTo>
                      <a:pt x="28" y="548"/>
                    </a:lnTo>
                    <a:lnTo>
                      <a:pt x="20" y="550"/>
                    </a:lnTo>
                    <a:lnTo>
                      <a:pt x="18" y="544"/>
                    </a:lnTo>
                    <a:lnTo>
                      <a:pt x="18" y="536"/>
                    </a:lnTo>
                    <a:lnTo>
                      <a:pt x="24" y="534"/>
                    </a:lnTo>
                    <a:lnTo>
                      <a:pt x="24" y="530"/>
                    </a:lnTo>
                    <a:lnTo>
                      <a:pt x="16" y="530"/>
                    </a:lnTo>
                    <a:lnTo>
                      <a:pt x="0" y="530"/>
                    </a:lnTo>
                    <a:lnTo>
                      <a:pt x="6" y="522"/>
                    </a:lnTo>
                    <a:lnTo>
                      <a:pt x="10" y="514"/>
                    </a:lnTo>
                    <a:lnTo>
                      <a:pt x="16" y="506"/>
                    </a:lnTo>
                    <a:lnTo>
                      <a:pt x="22" y="502"/>
                    </a:lnTo>
                    <a:lnTo>
                      <a:pt x="24" y="506"/>
                    </a:lnTo>
                    <a:lnTo>
                      <a:pt x="28" y="518"/>
                    </a:lnTo>
                    <a:lnTo>
                      <a:pt x="36" y="508"/>
                    </a:lnTo>
                    <a:lnTo>
                      <a:pt x="42" y="494"/>
                    </a:lnTo>
                    <a:lnTo>
                      <a:pt x="40" y="484"/>
                    </a:lnTo>
                    <a:lnTo>
                      <a:pt x="38" y="472"/>
                    </a:lnTo>
                    <a:lnTo>
                      <a:pt x="44" y="462"/>
                    </a:lnTo>
                    <a:lnTo>
                      <a:pt x="42" y="452"/>
                    </a:lnTo>
                    <a:lnTo>
                      <a:pt x="44" y="446"/>
                    </a:lnTo>
                    <a:lnTo>
                      <a:pt x="46" y="440"/>
                    </a:lnTo>
                    <a:lnTo>
                      <a:pt x="46" y="428"/>
                    </a:lnTo>
                    <a:lnTo>
                      <a:pt x="40" y="426"/>
                    </a:lnTo>
                    <a:lnTo>
                      <a:pt x="36" y="428"/>
                    </a:lnTo>
                    <a:lnTo>
                      <a:pt x="34" y="438"/>
                    </a:lnTo>
                    <a:lnTo>
                      <a:pt x="32" y="444"/>
                    </a:lnTo>
                    <a:lnTo>
                      <a:pt x="32" y="456"/>
                    </a:lnTo>
                    <a:lnTo>
                      <a:pt x="28" y="462"/>
                    </a:lnTo>
                    <a:lnTo>
                      <a:pt x="22" y="458"/>
                    </a:lnTo>
                    <a:lnTo>
                      <a:pt x="22" y="450"/>
                    </a:lnTo>
                    <a:lnTo>
                      <a:pt x="22" y="438"/>
                    </a:lnTo>
                    <a:lnTo>
                      <a:pt x="26" y="430"/>
                    </a:lnTo>
                    <a:lnTo>
                      <a:pt x="28" y="426"/>
                    </a:lnTo>
                    <a:lnTo>
                      <a:pt x="28" y="416"/>
                    </a:lnTo>
                    <a:lnTo>
                      <a:pt x="30" y="402"/>
                    </a:lnTo>
                    <a:lnTo>
                      <a:pt x="32" y="394"/>
                    </a:lnTo>
                    <a:lnTo>
                      <a:pt x="40" y="386"/>
                    </a:lnTo>
                    <a:lnTo>
                      <a:pt x="36" y="376"/>
                    </a:lnTo>
                    <a:lnTo>
                      <a:pt x="34" y="366"/>
                    </a:lnTo>
                    <a:lnTo>
                      <a:pt x="34" y="358"/>
                    </a:lnTo>
                    <a:lnTo>
                      <a:pt x="32" y="346"/>
                    </a:lnTo>
                    <a:lnTo>
                      <a:pt x="38" y="346"/>
                    </a:lnTo>
                    <a:lnTo>
                      <a:pt x="42" y="332"/>
                    </a:lnTo>
                    <a:lnTo>
                      <a:pt x="48" y="320"/>
                    </a:lnTo>
                    <a:lnTo>
                      <a:pt x="52" y="308"/>
                    </a:lnTo>
                    <a:lnTo>
                      <a:pt x="58" y="292"/>
                    </a:lnTo>
                    <a:lnTo>
                      <a:pt x="60" y="278"/>
                    </a:lnTo>
                    <a:lnTo>
                      <a:pt x="64" y="270"/>
                    </a:lnTo>
                    <a:lnTo>
                      <a:pt x="62" y="232"/>
                    </a:lnTo>
                    <a:lnTo>
                      <a:pt x="62" y="220"/>
                    </a:lnTo>
                    <a:lnTo>
                      <a:pt x="70" y="214"/>
                    </a:lnTo>
                    <a:lnTo>
                      <a:pt x="70" y="206"/>
                    </a:lnTo>
                    <a:lnTo>
                      <a:pt x="66" y="200"/>
                    </a:lnTo>
                    <a:lnTo>
                      <a:pt x="70" y="194"/>
                    </a:lnTo>
                    <a:lnTo>
                      <a:pt x="74" y="174"/>
                    </a:lnTo>
                    <a:lnTo>
                      <a:pt x="80" y="144"/>
                    </a:lnTo>
                    <a:lnTo>
                      <a:pt x="82" y="98"/>
                    </a:lnTo>
                    <a:lnTo>
                      <a:pt x="88" y="52"/>
                    </a:lnTo>
                    <a:lnTo>
                      <a:pt x="86" y="28"/>
                    </a:lnTo>
                    <a:lnTo>
                      <a:pt x="84" y="1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7" name="Freeform 89"/>
              <p:cNvSpPr>
                <a:spLocks noChangeAspect="1"/>
              </p:cNvSpPr>
              <p:nvPr/>
            </p:nvSpPr>
            <p:spPr bwMode="auto">
              <a:xfrm>
                <a:off x="1612" y="3497"/>
                <a:ext cx="56" cy="46"/>
              </a:xfrm>
              <a:custGeom>
                <a:avLst/>
                <a:gdLst/>
                <a:ahLst/>
                <a:cxnLst>
                  <a:cxn ang="0">
                    <a:pos x="0" y="0"/>
                  </a:cxn>
                  <a:cxn ang="0">
                    <a:pos x="0" y="42"/>
                  </a:cxn>
                  <a:cxn ang="0">
                    <a:pos x="12" y="42"/>
                  </a:cxn>
                  <a:cxn ang="0">
                    <a:pos x="22" y="42"/>
                  </a:cxn>
                  <a:cxn ang="0">
                    <a:pos x="36" y="46"/>
                  </a:cxn>
                  <a:cxn ang="0">
                    <a:pos x="50" y="44"/>
                  </a:cxn>
                  <a:cxn ang="0">
                    <a:pos x="56" y="42"/>
                  </a:cxn>
                  <a:cxn ang="0">
                    <a:pos x="48" y="40"/>
                  </a:cxn>
                  <a:cxn ang="0">
                    <a:pos x="32" y="36"/>
                  </a:cxn>
                  <a:cxn ang="0">
                    <a:pos x="20" y="28"/>
                  </a:cxn>
                  <a:cxn ang="0">
                    <a:pos x="8" y="16"/>
                  </a:cxn>
                  <a:cxn ang="0">
                    <a:pos x="6" y="8"/>
                  </a:cxn>
                  <a:cxn ang="0">
                    <a:pos x="4" y="2"/>
                  </a:cxn>
                  <a:cxn ang="0">
                    <a:pos x="0" y="0"/>
                  </a:cxn>
                </a:cxnLst>
                <a:rect l="0" t="0" r="r" b="b"/>
                <a:pathLst>
                  <a:path w="56" h="46">
                    <a:moveTo>
                      <a:pt x="0" y="0"/>
                    </a:moveTo>
                    <a:lnTo>
                      <a:pt x="0" y="42"/>
                    </a:lnTo>
                    <a:lnTo>
                      <a:pt x="12" y="42"/>
                    </a:lnTo>
                    <a:lnTo>
                      <a:pt x="22" y="42"/>
                    </a:lnTo>
                    <a:lnTo>
                      <a:pt x="36" y="46"/>
                    </a:lnTo>
                    <a:lnTo>
                      <a:pt x="50" y="44"/>
                    </a:lnTo>
                    <a:lnTo>
                      <a:pt x="56" y="42"/>
                    </a:lnTo>
                    <a:lnTo>
                      <a:pt x="48" y="40"/>
                    </a:lnTo>
                    <a:lnTo>
                      <a:pt x="32" y="36"/>
                    </a:lnTo>
                    <a:lnTo>
                      <a:pt x="20" y="28"/>
                    </a:lnTo>
                    <a:lnTo>
                      <a:pt x="8" y="16"/>
                    </a:lnTo>
                    <a:lnTo>
                      <a:pt x="6" y="8"/>
                    </a:lnTo>
                    <a:lnTo>
                      <a:pt x="4" y="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8" name="Freeform 90"/>
              <p:cNvSpPr>
                <a:spLocks noChangeAspect="1"/>
              </p:cNvSpPr>
              <p:nvPr/>
            </p:nvSpPr>
            <p:spPr bwMode="auto">
              <a:xfrm>
                <a:off x="1570" y="3491"/>
                <a:ext cx="68" cy="64"/>
              </a:xfrm>
              <a:custGeom>
                <a:avLst/>
                <a:gdLst/>
                <a:ahLst/>
                <a:cxnLst>
                  <a:cxn ang="0">
                    <a:pos x="2" y="46"/>
                  </a:cxn>
                  <a:cxn ang="0">
                    <a:pos x="0" y="40"/>
                  </a:cxn>
                  <a:cxn ang="0">
                    <a:pos x="6" y="38"/>
                  </a:cxn>
                  <a:cxn ang="0">
                    <a:pos x="10" y="38"/>
                  </a:cxn>
                  <a:cxn ang="0">
                    <a:pos x="20" y="38"/>
                  </a:cxn>
                  <a:cxn ang="0">
                    <a:pos x="26" y="40"/>
                  </a:cxn>
                  <a:cxn ang="0">
                    <a:pos x="30" y="38"/>
                  </a:cxn>
                  <a:cxn ang="0">
                    <a:pos x="22" y="32"/>
                  </a:cxn>
                  <a:cxn ang="0">
                    <a:pos x="16" y="28"/>
                  </a:cxn>
                  <a:cxn ang="0">
                    <a:pos x="18" y="22"/>
                  </a:cxn>
                  <a:cxn ang="0">
                    <a:pos x="22" y="22"/>
                  </a:cxn>
                  <a:cxn ang="0">
                    <a:pos x="28" y="20"/>
                  </a:cxn>
                  <a:cxn ang="0">
                    <a:pos x="26" y="14"/>
                  </a:cxn>
                  <a:cxn ang="0">
                    <a:pos x="20" y="16"/>
                  </a:cxn>
                  <a:cxn ang="0">
                    <a:pos x="14" y="18"/>
                  </a:cxn>
                  <a:cxn ang="0">
                    <a:pos x="12" y="12"/>
                  </a:cxn>
                  <a:cxn ang="0">
                    <a:pos x="14" y="8"/>
                  </a:cxn>
                  <a:cxn ang="0">
                    <a:pos x="20" y="6"/>
                  </a:cxn>
                  <a:cxn ang="0">
                    <a:pos x="24" y="2"/>
                  </a:cxn>
                  <a:cxn ang="0">
                    <a:pos x="32" y="0"/>
                  </a:cxn>
                  <a:cxn ang="0">
                    <a:pos x="38" y="0"/>
                  </a:cxn>
                  <a:cxn ang="0">
                    <a:pos x="42" y="6"/>
                  </a:cxn>
                  <a:cxn ang="0">
                    <a:pos x="42" y="48"/>
                  </a:cxn>
                  <a:cxn ang="0">
                    <a:pos x="64" y="48"/>
                  </a:cxn>
                  <a:cxn ang="0">
                    <a:pos x="68" y="52"/>
                  </a:cxn>
                  <a:cxn ang="0">
                    <a:pos x="68" y="56"/>
                  </a:cxn>
                  <a:cxn ang="0">
                    <a:pos x="60" y="58"/>
                  </a:cxn>
                  <a:cxn ang="0">
                    <a:pos x="52" y="58"/>
                  </a:cxn>
                  <a:cxn ang="0">
                    <a:pos x="44" y="60"/>
                  </a:cxn>
                  <a:cxn ang="0">
                    <a:pos x="42" y="64"/>
                  </a:cxn>
                  <a:cxn ang="0">
                    <a:pos x="34" y="62"/>
                  </a:cxn>
                  <a:cxn ang="0">
                    <a:pos x="24" y="60"/>
                  </a:cxn>
                  <a:cxn ang="0">
                    <a:pos x="20" y="56"/>
                  </a:cxn>
                  <a:cxn ang="0">
                    <a:pos x="20" y="50"/>
                  </a:cxn>
                  <a:cxn ang="0">
                    <a:pos x="16" y="50"/>
                  </a:cxn>
                  <a:cxn ang="0">
                    <a:pos x="12" y="50"/>
                  </a:cxn>
                  <a:cxn ang="0">
                    <a:pos x="12" y="56"/>
                  </a:cxn>
                  <a:cxn ang="0">
                    <a:pos x="2" y="52"/>
                  </a:cxn>
                  <a:cxn ang="0">
                    <a:pos x="2" y="46"/>
                  </a:cxn>
                </a:cxnLst>
                <a:rect l="0" t="0" r="r" b="b"/>
                <a:pathLst>
                  <a:path w="68" h="64">
                    <a:moveTo>
                      <a:pt x="2" y="46"/>
                    </a:moveTo>
                    <a:lnTo>
                      <a:pt x="0" y="40"/>
                    </a:lnTo>
                    <a:lnTo>
                      <a:pt x="6" y="38"/>
                    </a:lnTo>
                    <a:lnTo>
                      <a:pt x="10" y="38"/>
                    </a:lnTo>
                    <a:lnTo>
                      <a:pt x="20" y="38"/>
                    </a:lnTo>
                    <a:lnTo>
                      <a:pt x="26" y="40"/>
                    </a:lnTo>
                    <a:lnTo>
                      <a:pt x="30" y="38"/>
                    </a:lnTo>
                    <a:lnTo>
                      <a:pt x="22" y="32"/>
                    </a:lnTo>
                    <a:lnTo>
                      <a:pt x="16" y="28"/>
                    </a:lnTo>
                    <a:lnTo>
                      <a:pt x="18" y="22"/>
                    </a:lnTo>
                    <a:lnTo>
                      <a:pt x="22" y="22"/>
                    </a:lnTo>
                    <a:lnTo>
                      <a:pt x="28" y="20"/>
                    </a:lnTo>
                    <a:lnTo>
                      <a:pt x="26" y="14"/>
                    </a:lnTo>
                    <a:lnTo>
                      <a:pt x="20" y="16"/>
                    </a:lnTo>
                    <a:lnTo>
                      <a:pt x="14" y="18"/>
                    </a:lnTo>
                    <a:lnTo>
                      <a:pt x="12" y="12"/>
                    </a:lnTo>
                    <a:lnTo>
                      <a:pt x="14" y="8"/>
                    </a:lnTo>
                    <a:lnTo>
                      <a:pt x="20" y="6"/>
                    </a:lnTo>
                    <a:lnTo>
                      <a:pt x="24" y="2"/>
                    </a:lnTo>
                    <a:lnTo>
                      <a:pt x="32" y="0"/>
                    </a:lnTo>
                    <a:lnTo>
                      <a:pt x="38" y="0"/>
                    </a:lnTo>
                    <a:lnTo>
                      <a:pt x="42" y="6"/>
                    </a:lnTo>
                    <a:lnTo>
                      <a:pt x="42" y="48"/>
                    </a:lnTo>
                    <a:lnTo>
                      <a:pt x="64" y="48"/>
                    </a:lnTo>
                    <a:lnTo>
                      <a:pt x="68" y="52"/>
                    </a:lnTo>
                    <a:lnTo>
                      <a:pt x="68" y="56"/>
                    </a:lnTo>
                    <a:lnTo>
                      <a:pt x="60" y="58"/>
                    </a:lnTo>
                    <a:lnTo>
                      <a:pt x="52" y="58"/>
                    </a:lnTo>
                    <a:lnTo>
                      <a:pt x="44" y="60"/>
                    </a:lnTo>
                    <a:lnTo>
                      <a:pt x="42" y="64"/>
                    </a:lnTo>
                    <a:lnTo>
                      <a:pt x="34" y="62"/>
                    </a:lnTo>
                    <a:lnTo>
                      <a:pt x="24" y="60"/>
                    </a:lnTo>
                    <a:lnTo>
                      <a:pt x="20" y="56"/>
                    </a:lnTo>
                    <a:lnTo>
                      <a:pt x="20" y="50"/>
                    </a:lnTo>
                    <a:lnTo>
                      <a:pt x="16" y="50"/>
                    </a:lnTo>
                    <a:lnTo>
                      <a:pt x="12" y="50"/>
                    </a:lnTo>
                    <a:lnTo>
                      <a:pt x="12" y="56"/>
                    </a:lnTo>
                    <a:lnTo>
                      <a:pt x="2" y="52"/>
                    </a:lnTo>
                    <a:lnTo>
                      <a:pt x="2" y="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9" name="Freeform 91"/>
              <p:cNvSpPr>
                <a:spLocks noChangeAspect="1"/>
              </p:cNvSpPr>
              <p:nvPr/>
            </p:nvSpPr>
            <p:spPr bwMode="auto">
              <a:xfrm>
                <a:off x="1738" y="3463"/>
                <a:ext cx="18" cy="18"/>
              </a:xfrm>
              <a:custGeom>
                <a:avLst/>
                <a:gdLst/>
                <a:ahLst/>
                <a:cxnLst>
                  <a:cxn ang="0">
                    <a:pos x="6" y="4"/>
                  </a:cxn>
                  <a:cxn ang="0">
                    <a:pos x="12" y="0"/>
                  </a:cxn>
                  <a:cxn ang="0">
                    <a:pos x="18" y="2"/>
                  </a:cxn>
                  <a:cxn ang="0">
                    <a:pos x="18" y="6"/>
                  </a:cxn>
                  <a:cxn ang="0">
                    <a:pos x="14" y="10"/>
                  </a:cxn>
                  <a:cxn ang="0">
                    <a:pos x="8" y="16"/>
                  </a:cxn>
                  <a:cxn ang="0">
                    <a:pos x="4" y="18"/>
                  </a:cxn>
                  <a:cxn ang="0">
                    <a:pos x="0" y="16"/>
                  </a:cxn>
                  <a:cxn ang="0">
                    <a:pos x="0" y="12"/>
                  </a:cxn>
                  <a:cxn ang="0">
                    <a:pos x="4" y="8"/>
                  </a:cxn>
                  <a:cxn ang="0">
                    <a:pos x="6" y="4"/>
                  </a:cxn>
                </a:cxnLst>
                <a:rect l="0" t="0" r="r" b="b"/>
                <a:pathLst>
                  <a:path w="18" h="18">
                    <a:moveTo>
                      <a:pt x="6" y="4"/>
                    </a:moveTo>
                    <a:lnTo>
                      <a:pt x="12" y="0"/>
                    </a:lnTo>
                    <a:lnTo>
                      <a:pt x="18" y="2"/>
                    </a:lnTo>
                    <a:lnTo>
                      <a:pt x="18" y="6"/>
                    </a:lnTo>
                    <a:lnTo>
                      <a:pt x="14" y="10"/>
                    </a:lnTo>
                    <a:lnTo>
                      <a:pt x="8" y="16"/>
                    </a:lnTo>
                    <a:lnTo>
                      <a:pt x="4" y="18"/>
                    </a:lnTo>
                    <a:lnTo>
                      <a:pt x="0" y="16"/>
                    </a:lnTo>
                    <a:lnTo>
                      <a:pt x="0" y="12"/>
                    </a:lnTo>
                    <a:lnTo>
                      <a:pt x="4" y="8"/>
                    </a:lnTo>
                    <a:lnTo>
                      <a:pt x="6"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0" name="Freeform 92"/>
              <p:cNvSpPr>
                <a:spLocks noChangeAspect="1"/>
              </p:cNvSpPr>
              <p:nvPr/>
            </p:nvSpPr>
            <p:spPr bwMode="auto">
              <a:xfrm>
                <a:off x="1754" y="3465"/>
                <a:ext cx="28" cy="20"/>
              </a:xfrm>
              <a:custGeom>
                <a:avLst/>
                <a:gdLst/>
                <a:ahLst/>
                <a:cxnLst>
                  <a:cxn ang="0">
                    <a:pos x="6" y="8"/>
                  </a:cxn>
                  <a:cxn ang="0">
                    <a:pos x="10" y="0"/>
                  </a:cxn>
                  <a:cxn ang="0">
                    <a:pos x="16" y="0"/>
                  </a:cxn>
                  <a:cxn ang="0">
                    <a:pos x="22" y="0"/>
                  </a:cxn>
                  <a:cxn ang="0">
                    <a:pos x="28" y="2"/>
                  </a:cxn>
                  <a:cxn ang="0">
                    <a:pos x="28" y="6"/>
                  </a:cxn>
                  <a:cxn ang="0">
                    <a:pos x="22" y="8"/>
                  </a:cxn>
                  <a:cxn ang="0">
                    <a:pos x="18" y="10"/>
                  </a:cxn>
                  <a:cxn ang="0">
                    <a:pos x="16" y="10"/>
                  </a:cxn>
                  <a:cxn ang="0">
                    <a:pos x="12" y="14"/>
                  </a:cxn>
                  <a:cxn ang="0">
                    <a:pos x="8" y="16"/>
                  </a:cxn>
                  <a:cxn ang="0">
                    <a:pos x="6" y="20"/>
                  </a:cxn>
                  <a:cxn ang="0">
                    <a:pos x="0" y="18"/>
                  </a:cxn>
                  <a:cxn ang="0">
                    <a:pos x="0" y="12"/>
                  </a:cxn>
                  <a:cxn ang="0">
                    <a:pos x="2" y="10"/>
                  </a:cxn>
                  <a:cxn ang="0">
                    <a:pos x="6" y="8"/>
                  </a:cxn>
                </a:cxnLst>
                <a:rect l="0" t="0" r="r" b="b"/>
                <a:pathLst>
                  <a:path w="28" h="20">
                    <a:moveTo>
                      <a:pt x="6" y="8"/>
                    </a:moveTo>
                    <a:lnTo>
                      <a:pt x="10" y="0"/>
                    </a:lnTo>
                    <a:lnTo>
                      <a:pt x="16" y="0"/>
                    </a:lnTo>
                    <a:lnTo>
                      <a:pt x="22" y="0"/>
                    </a:lnTo>
                    <a:lnTo>
                      <a:pt x="28" y="2"/>
                    </a:lnTo>
                    <a:lnTo>
                      <a:pt x="28" y="6"/>
                    </a:lnTo>
                    <a:lnTo>
                      <a:pt x="22" y="8"/>
                    </a:lnTo>
                    <a:lnTo>
                      <a:pt x="18" y="10"/>
                    </a:lnTo>
                    <a:lnTo>
                      <a:pt x="16" y="10"/>
                    </a:lnTo>
                    <a:lnTo>
                      <a:pt x="12" y="14"/>
                    </a:lnTo>
                    <a:lnTo>
                      <a:pt x="8" y="16"/>
                    </a:lnTo>
                    <a:lnTo>
                      <a:pt x="6" y="20"/>
                    </a:lnTo>
                    <a:lnTo>
                      <a:pt x="0" y="18"/>
                    </a:lnTo>
                    <a:lnTo>
                      <a:pt x="0" y="12"/>
                    </a:lnTo>
                    <a:lnTo>
                      <a:pt x="2" y="10"/>
                    </a:lnTo>
                    <a:lnTo>
                      <a:pt x="6" y="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1" name="Freeform 93"/>
              <p:cNvSpPr>
                <a:spLocks noChangeAspect="1"/>
              </p:cNvSpPr>
              <p:nvPr/>
            </p:nvSpPr>
            <p:spPr bwMode="auto">
              <a:xfrm>
                <a:off x="1526" y="2485"/>
                <a:ext cx="620" cy="638"/>
              </a:xfrm>
              <a:custGeom>
                <a:avLst/>
                <a:gdLst/>
                <a:ahLst/>
                <a:cxnLst>
                  <a:cxn ang="0">
                    <a:pos x="366" y="36"/>
                  </a:cxn>
                  <a:cxn ang="0">
                    <a:pos x="378" y="70"/>
                  </a:cxn>
                  <a:cxn ang="0">
                    <a:pos x="362" y="100"/>
                  </a:cxn>
                  <a:cxn ang="0">
                    <a:pos x="388" y="78"/>
                  </a:cxn>
                  <a:cxn ang="0">
                    <a:pos x="402" y="98"/>
                  </a:cxn>
                  <a:cxn ang="0">
                    <a:pos x="404" y="108"/>
                  </a:cxn>
                  <a:cxn ang="0">
                    <a:pos x="420" y="92"/>
                  </a:cxn>
                  <a:cxn ang="0">
                    <a:pos x="472" y="114"/>
                  </a:cxn>
                  <a:cxn ang="0">
                    <a:pos x="476" y="126"/>
                  </a:cxn>
                  <a:cxn ang="0">
                    <a:pos x="516" y="130"/>
                  </a:cxn>
                  <a:cxn ang="0">
                    <a:pos x="572" y="152"/>
                  </a:cxn>
                  <a:cxn ang="0">
                    <a:pos x="614" y="174"/>
                  </a:cxn>
                  <a:cxn ang="0">
                    <a:pos x="600" y="246"/>
                  </a:cxn>
                  <a:cxn ang="0">
                    <a:pos x="570" y="286"/>
                  </a:cxn>
                  <a:cxn ang="0">
                    <a:pos x="556" y="322"/>
                  </a:cxn>
                  <a:cxn ang="0">
                    <a:pos x="544" y="392"/>
                  </a:cxn>
                  <a:cxn ang="0">
                    <a:pos x="512" y="446"/>
                  </a:cxn>
                  <a:cxn ang="0">
                    <a:pos x="454" y="468"/>
                  </a:cxn>
                  <a:cxn ang="0">
                    <a:pos x="408" y="494"/>
                  </a:cxn>
                  <a:cxn ang="0">
                    <a:pos x="398" y="550"/>
                  </a:cxn>
                  <a:cxn ang="0">
                    <a:pos x="374" y="588"/>
                  </a:cxn>
                  <a:cxn ang="0">
                    <a:pos x="352" y="606"/>
                  </a:cxn>
                  <a:cxn ang="0">
                    <a:pos x="370" y="584"/>
                  </a:cxn>
                  <a:cxn ang="0">
                    <a:pos x="352" y="596"/>
                  </a:cxn>
                  <a:cxn ang="0">
                    <a:pos x="342" y="622"/>
                  </a:cxn>
                  <a:cxn ang="0">
                    <a:pos x="330" y="622"/>
                  </a:cxn>
                  <a:cxn ang="0">
                    <a:pos x="286" y="590"/>
                  </a:cxn>
                  <a:cxn ang="0">
                    <a:pos x="300" y="540"/>
                  </a:cxn>
                  <a:cxn ang="0">
                    <a:pos x="322" y="502"/>
                  </a:cxn>
                  <a:cxn ang="0">
                    <a:pos x="314" y="474"/>
                  </a:cxn>
                  <a:cxn ang="0">
                    <a:pos x="290" y="446"/>
                  </a:cxn>
                  <a:cxn ang="0">
                    <a:pos x="256" y="414"/>
                  </a:cxn>
                  <a:cxn ang="0">
                    <a:pos x="260" y="376"/>
                  </a:cxn>
                  <a:cxn ang="0">
                    <a:pos x="220" y="342"/>
                  </a:cxn>
                  <a:cxn ang="0">
                    <a:pos x="214" y="302"/>
                  </a:cxn>
                  <a:cxn ang="0">
                    <a:pos x="162" y="282"/>
                  </a:cxn>
                  <a:cxn ang="0">
                    <a:pos x="116" y="244"/>
                  </a:cxn>
                  <a:cxn ang="0">
                    <a:pos x="60" y="256"/>
                  </a:cxn>
                  <a:cxn ang="0">
                    <a:pos x="48" y="238"/>
                  </a:cxn>
                  <a:cxn ang="0">
                    <a:pos x="8" y="222"/>
                  </a:cxn>
                  <a:cxn ang="0">
                    <a:pos x="26" y="160"/>
                  </a:cxn>
                  <a:cxn ang="0">
                    <a:pos x="70" y="120"/>
                  </a:cxn>
                  <a:cxn ang="0">
                    <a:pos x="66" y="72"/>
                  </a:cxn>
                  <a:cxn ang="0">
                    <a:pos x="92" y="56"/>
                  </a:cxn>
                  <a:cxn ang="0">
                    <a:pos x="130" y="72"/>
                  </a:cxn>
                  <a:cxn ang="0">
                    <a:pos x="168" y="44"/>
                  </a:cxn>
                  <a:cxn ang="0">
                    <a:pos x="154" y="18"/>
                  </a:cxn>
                  <a:cxn ang="0">
                    <a:pos x="194" y="18"/>
                  </a:cxn>
                  <a:cxn ang="0">
                    <a:pos x="228" y="22"/>
                  </a:cxn>
                  <a:cxn ang="0">
                    <a:pos x="244" y="64"/>
                  </a:cxn>
                  <a:cxn ang="0">
                    <a:pos x="276" y="54"/>
                  </a:cxn>
                  <a:cxn ang="0">
                    <a:pos x="290" y="44"/>
                  </a:cxn>
                  <a:cxn ang="0">
                    <a:pos x="332" y="48"/>
                  </a:cxn>
                </a:cxnLst>
                <a:rect l="0" t="0" r="r" b="b"/>
                <a:pathLst>
                  <a:path w="620" h="638">
                    <a:moveTo>
                      <a:pt x="356" y="18"/>
                    </a:moveTo>
                    <a:lnTo>
                      <a:pt x="362" y="20"/>
                    </a:lnTo>
                    <a:lnTo>
                      <a:pt x="366" y="24"/>
                    </a:lnTo>
                    <a:lnTo>
                      <a:pt x="364" y="28"/>
                    </a:lnTo>
                    <a:lnTo>
                      <a:pt x="366" y="36"/>
                    </a:lnTo>
                    <a:lnTo>
                      <a:pt x="368" y="44"/>
                    </a:lnTo>
                    <a:lnTo>
                      <a:pt x="376" y="54"/>
                    </a:lnTo>
                    <a:lnTo>
                      <a:pt x="382" y="60"/>
                    </a:lnTo>
                    <a:lnTo>
                      <a:pt x="382" y="68"/>
                    </a:lnTo>
                    <a:lnTo>
                      <a:pt x="378" y="70"/>
                    </a:lnTo>
                    <a:lnTo>
                      <a:pt x="370" y="76"/>
                    </a:lnTo>
                    <a:lnTo>
                      <a:pt x="362" y="84"/>
                    </a:lnTo>
                    <a:lnTo>
                      <a:pt x="360" y="88"/>
                    </a:lnTo>
                    <a:lnTo>
                      <a:pt x="360" y="96"/>
                    </a:lnTo>
                    <a:lnTo>
                      <a:pt x="362" y="100"/>
                    </a:lnTo>
                    <a:lnTo>
                      <a:pt x="368" y="98"/>
                    </a:lnTo>
                    <a:lnTo>
                      <a:pt x="372" y="92"/>
                    </a:lnTo>
                    <a:lnTo>
                      <a:pt x="372" y="82"/>
                    </a:lnTo>
                    <a:lnTo>
                      <a:pt x="380" y="78"/>
                    </a:lnTo>
                    <a:lnTo>
                      <a:pt x="388" y="78"/>
                    </a:lnTo>
                    <a:lnTo>
                      <a:pt x="392" y="82"/>
                    </a:lnTo>
                    <a:lnTo>
                      <a:pt x="400" y="84"/>
                    </a:lnTo>
                    <a:lnTo>
                      <a:pt x="404" y="88"/>
                    </a:lnTo>
                    <a:lnTo>
                      <a:pt x="404" y="92"/>
                    </a:lnTo>
                    <a:lnTo>
                      <a:pt x="402" y="98"/>
                    </a:lnTo>
                    <a:lnTo>
                      <a:pt x="398" y="102"/>
                    </a:lnTo>
                    <a:lnTo>
                      <a:pt x="392" y="108"/>
                    </a:lnTo>
                    <a:lnTo>
                      <a:pt x="392" y="116"/>
                    </a:lnTo>
                    <a:lnTo>
                      <a:pt x="396" y="116"/>
                    </a:lnTo>
                    <a:lnTo>
                      <a:pt x="404" y="108"/>
                    </a:lnTo>
                    <a:lnTo>
                      <a:pt x="406" y="108"/>
                    </a:lnTo>
                    <a:lnTo>
                      <a:pt x="408" y="104"/>
                    </a:lnTo>
                    <a:lnTo>
                      <a:pt x="410" y="98"/>
                    </a:lnTo>
                    <a:lnTo>
                      <a:pt x="414" y="94"/>
                    </a:lnTo>
                    <a:lnTo>
                      <a:pt x="420" y="92"/>
                    </a:lnTo>
                    <a:lnTo>
                      <a:pt x="426" y="94"/>
                    </a:lnTo>
                    <a:lnTo>
                      <a:pt x="440" y="98"/>
                    </a:lnTo>
                    <a:lnTo>
                      <a:pt x="448" y="104"/>
                    </a:lnTo>
                    <a:lnTo>
                      <a:pt x="462" y="110"/>
                    </a:lnTo>
                    <a:lnTo>
                      <a:pt x="472" y="114"/>
                    </a:lnTo>
                    <a:lnTo>
                      <a:pt x="472" y="120"/>
                    </a:lnTo>
                    <a:lnTo>
                      <a:pt x="468" y="126"/>
                    </a:lnTo>
                    <a:lnTo>
                      <a:pt x="466" y="134"/>
                    </a:lnTo>
                    <a:lnTo>
                      <a:pt x="468" y="134"/>
                    </a:lnTo>
                    <a:lnTo>
                      <a:pt x="476" y="126"/>
                    </a:lnTo>
                    <a:lnTo>
                      <a:pt x="482" y="124"/>
                    </a:lnTo>
                    <a:lnTo>
                      <a:pt x="488" y="122"/>
                    </a:lnTo>
                    <a:lnTo>
                      <a:pt x="496" y="124"/>
                    </a:lnTo>
                    <a:lnTo>
                      <a:pt x="506" y="128"/>
                    </a:lnTo>
                    <a:lnTo>
                      <a:pt x="516" y="130"/>
                    </a:lnTo>
                    <a:lnTo>
                      <a:pt x="528" y="130"/>
                    </a:lnTo>
                    <a:lnTo>
                      <a:pt x="538" y="132"/>
                    </a:lnTo>
                    <a:lnTo>
                      <a:pt x="548" y="134"/>
                    </a:lnTo>
                    <a:lnTo>
                      <a:pt x="560" y="142"/>
                    </a:lnTo>
                    <a:lnTo>
                      <a:pt x="572" y="152"/>
                    </a:lnTo>
                    <a:lnTo>
                      <a:pt x="582" y="160"/>
                    </a:lnTo>
                    <a:lnTo>
                      <a:pt x="592" y="166"/>
                    </a:lnTo>
                    <a:lnTo>
                      <a:pt x="602" y="164"/>
                    </a:lnTo>
                    <a:lnTo>
                      <a:pt x="610" y="164"/>
                    </a:lnTo>
                    <a:lnTo>
                      <a:pt x="614" y="174"/>
                    </a:lnTo>
                    <a:lnTo>
                      <a:pt x="620" y="190"/>
                    </a:lnTo>
                    <a:lnTo>
                      <a:pt x="620" y="206"/>
                    </a:lnTo>
                    <a:lnTo>
                      <a:pt x="618" y="224"/>
                    </a:lnTo>
                    <a:lnTo>
                      <a:pt x="608" y="236"/>
                    </a:lnTo>
                    <a:lnTo>
                      <a:pt x="600" y="246"/>
                    </a:lnTo>
                    <a:lnTo>
                      <a:pt x="580" y="264"/>
                    </a:lnTo>
                    <a:lnTo>
                      <a:pt x="580" y="272"/>
                    </a:lnTo>
                    <a:lnTo>
                      <a:pt x="578" y="278"/>
                    </a:lnTo>
                    <a:lnTo>
                      <a:pt x="574" y="282"/>
                    </a:lnTo>
                    <a:lnTo>
                      <a:pt x="570" y="286"/>
                    </a:lnTo>
                    <a:lnTo>
                      <a:pt x="562" y="290"/>
                    </a:lnTo>
                    <a:lnTo>
                      <a:pt x="556" y="294"/>
                    </a:lnTo>
                    <a:lnTo>
                      <a:pt x="554" y="302"/>
                    </a:lnTo>
                    <a:lnTo>
                      <a:pt x="554" y="310"/>
                    </a:lnTo>
                    <a:lnTo>
                      <a:pt x="556" y="322"/>
                    </a:lnTo>
                    <a:lnTo>
                      <a:pt x="556" y="338"/>
                    </a:lnTo>
                    <a:lnTo>
                      <a:pt x="554" y="350"/>
                    </a:lnTo>
                    <a:lnTo>
                      <a:pt x="552" y="366"/>
                    </a:lnTo>
                    <a:lnTo>
                      <a:pt x="548" y="376"/>
                    </a:lnTo>
                    <a:lnTo>
                      <a:pt x="544" y="392"/>
                    </a:lnTo>
                    <a:lnTo>
                      <a:pt x="536" y="408"/>
                    </a:lnTo>
                    <a:lnTo>
                      <a:pt x="528" y="420"/>
                    </a:lnTo>
                    <a:lnTo>
                      <a:pt x="524" y="434"/>
                    </a:lnTo>
                    <a:lnTo>
                      <a:pt x="518" y="440"/>
                    </a:lnTo>
                    <a:lnTo>
                      <a:pt x="512" y="446"/>
                    </a:lnTo>
                    <a:lnTo>
                      <a:pt x="508" y="452"/>
                    </a:lnTo>
                    <a:lnTo>
                      <a:pt x="494" y="456"/>
                    </a:lnTo>
                    <a:lnTo>
                      <a:pt x="482" y="456"/>
                    </a:lnTo>
                    <a:lnTo>
                      <a:pt x="464" y="458"/>
                    </a:lnTo>
                    <a:lnTo>
                      <a:pt x="454" y="468"/>
                    </a:lnTo>
                    <a:lnTo>
                      <a:pt x="446" y="472"/>
                    </a:lnTo>
                    <a:lnTo>
                      <a:pt x="438" y="472"/>
                    </a:lnTo>
                    <a:lnTo>
                      <a:pt x="430" y="480"/>
                    </a:lnTo>
                    <a:lnTo>
                      <a:pt x="418" y="484"/>
                    </a:lnTo>
                    <a:lnTo>
                      <a:pt x="408" y="494"/>
                    </a:lnTo>
                    <a:lnTo>
                      <a:pt x="404" y="502"/>
                    </a:lnTo>
                    <a:lnTo>
                      <a:pt x="402" y="516"/>
                    </a:lnTo>
                    <a:lnTo>
                      <a:pt x="402" y="526"/>
                    </a:lnTo>
                    <a:lnTo>
                      <a:pt x="404" y="542"/>
                    </a:lnTo>
                    <a:lnTo>
                      <a:pt x="398" y="550"/>
                    </a:lnTo>
                    <a:lnTo>
                      <a:pt x="390" y="560"/>
                    </a:lnTo>
                    <a:lnTo>
                      <a:pt x="384" y="566"/>
                    </a:lnTo>
                    <a:lnTo>
                      <a:pt x="380" y="574"/>
                    </a:lnTo>
                    <a:lnTo>
                      <a:pt x="376" y="584"/>
                    </a:lnTo>
                    <a:lnTo>
                      <a:pt x="374" y="588"/>
                    </a:lnTo>
                    <a:lnTo>
                      <a:pt x="370" y="592"/>
                    </a:lnTo>
                    <a:lnTo>
                      <a:pt x="366" y="600"/>
                    </a:lnTo>
                    <a:lnTo>
                      <a:pt x="360" y="604"/>
                    </a:lnTo>
                    <a:lnTo>
                      <a:pt x="352" y="610"/>
                    </a:lnTo>
                    <a:lnTo>
                      <a:pt x="352" y="606"/>
                    </a:lnTo>
                    <a:lnTo>
                      <a:pt x="352" y="604"/>
                    </a:lnTo>
                    <a:lnTo>
                      <a:pt x="356" y="600"/>
                    </a:lnTo>
                    <a:lnTo>
                      <a:pt x="360" y="596"/>
                    </a:lnTo>
                    <a:lnTo>
                      <a:pt x="366" y="590"/>
                    </a:lnTo>
                    <a:lnTo>
                      <a:pt x="370" y="584"/>
                    </a:lnTo>
                    <a:lnTo>
                      <a:pt x="368" y="580"/>
                    </a:lnTo>
                    <a:lnTo>
                      <a:pt x="364" y="582"/>
                    </a:lnTo>
                    <a:lnTo>
                      <a:pt x="360" y="586"/>
                    </a:lnTo>
                    <a:lnTo>
                      <a:pt x="356" y="592"/>
                    </a:lnTo>
                    <a:lnTo>
                      <a:pt x="352" y="596"/>
                    </a:lnTo>
                    <a:lnTo>
                      <a:pt x="348" y="600"/>
                    </a:lnTo>
                    <a:lnTo>
                      <a:pt x="348" y="606"/>
                    </a:lnTo>
                    <a:lnTo>
                      <a:pt x="346" y="612"/>
                    </a:lnTo>
                    <a:lnTo>
                      <a:pt x="344" y="618"/>
                    </a:lnTo>
                    <a:lnTo>
                      <a:pt x="342" y="622"/>
                    </a:lnTo>
                    <a:lnTo>
                      <a:pt x="336" y="630"/>
                    </a:lnTo>
                    <a:lnTo>
                      <a:pt x="332" y="638"/>
                    </a:lnTo>
                    <a:lnTo>
                      <a:pt x="328" y="634"/>
                    </a:lnTo>
                    <a:lnTo>
                      <a:pt x="328" y="628"/>
                    </a:lnTo>
                    <a:lnTo>
                      <a:pt x="330" y="622"/>
                    </a:lnTo>
                    <a:lnTo>
                      <a:pt x="326" y="614"/>
                    </a:lnTo>
                    <a:lnTo>
                      <a:pt x="320" y="610"/>
                    </a:lnTo>
                    <a:lnTo>
                      <a:pt x="308" y="600"/>
                    </a:lnTo>
                    <a:lnTo>
                      <a:pt x="294" y="592"/>
                    </a:lnTo>
                    <a:lnTo>
                      <a:pt x="286" y="590"/>
                    </a:lnTo>
                    <a:lnTo>
                      <a:pt x="278" y="580"/>
                    </a:lnTo>
                    <a:lnTo>
                      <a:pt x="268" y="572"/>
                    </a:lnTo>
                    <a:lnTo>
                      <a:pt x="270" y="568"/>
                    </a:lnTo>
                    <a:lnTo>
                      <a:pt x="276" y="564"/>
                    </a:lnTo>
                    <a:lnTo>
                      <a:pt x="300" y="540"/>
                    </a:lnTo>
                    <a:lnTo>
                      <a:pt x="308" y="534"/>
                    </a:lnTo>
                    <a:lnTo>
                      <a:pt x="316" y="530"/>
                    </a:lnTo>
                    <a:lnTo>
                      <a:pt x="320" y="524"/>
                    </a:lnTo>
                    <a:lnTo>
                      <a:pt x="324" y="512"/>
                    </a:lnTo>
                    <a:lnTo>
                      <a:pt x="322" y="502"/>
                    </a:lnTo>
                    <a:lnTo>
                      <a:pt x="318" y="498"/>
                    </a:lnTo>
                    <a:lnTo>
                      <a:pt x="308" y="496"/>
                    </a:lnTo>
                    <a:lnTo>
                      <a:pt x="308" y="490"/>
                    </a:lnTo>
                    <a:lnTo>
                      <a:pt x="312" y="482"/>
                    </a:lnTo>
                    <a:lnTo>
                      <a:pt x="314" y="474"/>
                    </a:lnTo>
                    <a:lnTo>
                      <a:pt x="308" y="472"/>
                    </a:lnTo>
                    <a:lnTo>
                      <a:pt x="300" y="474"/>
                    </a:lnTo>
                    <a:lnTo>
                      <a:pt x="292" y="466"/>
                    </a:lnTo>
                    <a:lnTo>
                      <a:pt x="288" y="456"/>
                    </a:lnTo>
                    <a:lnTo>
                      <a:pt x="290" y="446"/>
                    </a:lnTo>
                    <a:lnTo>
                      <a:pt x="284" y="442"/>
                    </a:lnTo>
                    <a:lnTo>
                      <a:pt x="274" y="440"/>
                    </a:lnTo>
                    <a:lnTo>
                      <a:pt x="266" y="442"/>
                    </a:lnTo>
                    <a:lnTo>
                      <a:pt x="256" y="442"/>
                    </a:lnTo>
                    <a:lnTo>
                      <a:pt x="256" y="414"/>
                    </a:lnTo>
                    <a:lnTo>
                      <a:pt x="252" y="406"/>
                    </a:lnTo>
                    <a:lnTo>
                      <a:pt x="256" y="402"/>
                    </a:lnTo>
                    <a:lnTo>
                      <a:pt x="252" y="396"/>
                    </a:lnTo>
                    <a:lnTo>
                      <a:pt x="260" y="382"/>
                    </a:lnTo>
                    <a:lnTo>
                      <a:pt x="260" y="376"/>
                    </a:lnTo>
                    <a:lnTo>
                      <a:pt x="258" y="366"/>
                    </a:lnTo>
                    <a:lnTo>
                      <a:pt x="248" y="362"/>
                    </a:lnTo>
                    <a:lnTo>
                      <a:pt x="246" y="350"/>
                    </a:lnTo>
                    <a:lnTo>
                      <a:pt x="248" y="342"/>
                    </a:lnTo>
                    <a:lnTo>
                      <a:pt x="220" y="342"/>
                    </a:lnTo>
                    <a:lnTo>
                      <a:pt x="218" y="330"/>
                    </a:lnTo>
                    <a:lnTo>
                      <a:pt x="218" y="326"/>
                    </a:lnTo>
                    <a:lnTo>
                      <a:pt x="220" y="322"/>
                    </a:lnTo>
                    <a:lnTo>
                      <a:pt x="218" y="314"/>
                    </a:lnTo>
                    <a:lnTo>
                      <a:pt x="214" y="302"/>
                    </a:lnTo>
                    <a:lnTo>
                      <a:pt x="196" y="298"/>
                    </a:lnTo>
                    <a:lnTo>
                      <a:pt x="184" y="292"/>
                    </a:lnTo>
                    <a:lnTo>
                      <a:pt x="176" y="290"/>
                    </a:lnTo>
                    <a:lnTo>
                      <a:pt x="172" y="284"/>
                    </a:lnTo>
                    <a:lnTo>
                      <a:pt x="162" y="282"/>
                    </a:lnTo>
                    <a:lnTo>
                      <a:pt x="152" y="280"/>
                    </a:lnTo>
                    <a:lnTo>
                      <a:pt x="140" y="268"/>
                    </a:lnTo>
                    <a:lnTo>
                      <a:pt x="138" y="240"/>
                    </a:lnTo>
                    <a:lnTo>
                      <a:pt x="126" y="240"/>
                    </a:lnTo>
                    <a:lnTo>
                      <a:pt x="116" y="244"/>
                    </a:lnTo>
                    <a:lnTo>
                      <a:pt x="114" y="244"/>
                    </a:lnTo>
                    <a:lnTo>
                      <a:pt x="106" y="250"/>
                    </a:lnTo>
                    <a:lnTo>
                      <a:pt x="92" y="256"/>
                    </a:lnTo>
                    <a:lnTo>
                      <a:pt x="72" y="258"/>
                    </a:lnTo>
                    <a:lnTo>
                      <a:pt x="60" y="256"/>
                    </a:lnTo>
                    <a:lnTo>
                      <a:pt x="54" y="256"/>
                    </a:lnTo>
                    <a:lnTo>
                      <a:pt x="52" y="250"/>
                    </a:lnTo>
                    <a:lnTo>
                      <a:pt x="56" y="238"/>
                    </a:lnTo>
                    <a:lnTo>
                      <a:pt x="54" y="232"/>
                    </a:lnTo>
                    <a:lnTo>
                      <a:pt x="48" y="238"/>
                    </a:lnTo>
                    <a:lnTo>
                      <a:pt x="38" y="242"/>
                    </a:lnTo>
                    <a:lnTo>
                      <a:pt x="36" y="244"/>
                    </a:lnTo>
                    <a:lnTo>
                      <a:pt x="28" y="242"/>
                    </a:lnTo>
                    <a:lnTo>
                      <a:pt x="18" y="232"/>
                    </a:lnTo>
                    <a:lnTo>
                      <a:pt x="8" y="222"/>
                    </a:lnTo>
                    <a:lnTo>
                      <a:pt x="0" y="200"/>
                    </a:lnTo>
                    <a:lnTo>
                      <a:pt x="8" y="188"/>
                    </a:lnTo>
                    <a:lnTo>
                      <a:pt x="14" y="182"/>
                    </a:lnTo>
                    <a:lnTo>
                      <a:pt x="16" y="172"/>
                    </a:lnTo>
                    <a:lnTo>
                      <a:pt x="26" y="160"/>
                    </a:lnTo>
                    <a:lnTo>
                      <a:pt x="40" y="154"/>
                    </a:lnTo>
                    <a:lnTo>
                      <a:pt x="62" y="152"/>
                    </a:lnTo>
                    <a:lnTo>
                      <a:pt x="68" y="138"/>
                    </a:lnTo>
                    <a:lnTo>
                      <a:pt x="68" y="126"/>
                    </a:lnTo>
                    <a:lnTo>
                      <a:pt x="70" y="120"/>
                    </a:lnTo>
                    <a:lnTo>
                      <a:pt x="72" y="106"/>
                    </a:lnTo>
                    <a:lnTo>
                      <a:pt x="70" y="94"/>
                    </a:lnTo>
                    <a:lnTo>
                      <a:pt x="64" y="86"/>
                    </a:lnTo>
                    <a:lnTo>
                      <a:pt x="64" y="74"/>
                    </a:lnTo>
                    <a:lnTo>
                      <a:pt x="66" y="72"/>
                    </a:lnTo>
                    <a:lnTo>
                      <a:pt x="76" y="74"/>
                    </a:lnTo>
                    <a:lnTo>
                      <a:pt x="76" y="68"/>
                    </a:lnTo>
                    <a:lnTo>
                      <a:pt x="64" y="64"/>
                    </a:lnTo>
                    <a:lnTo>
                      <a:pt x="64" y="58"/>
                    </a:lnTo>
                    <a:lnTo>
                      <a:pt x="92" y="56"/>
                    </a:lnTo>
                    <a:lnTo>
                      <a:pt x="102" y="54"/>
                    </a:lnTo>
                    <a:lnTo>
                      <a:pt x="108" y="56"/>
                    </a:lnTo>
                    <a:lnTo>
                      <a:pt x="112" y="62"/>
                    </a:lnTo>
                    <a:lnTo>
                      <a:pt x="120" y="70"/>
                    </a:lnTo>
                    <a:lnTo>
                      <a:pt x="130" y="72"/>
                    </a:lnTo>
                    <a:lnTo>
                      <a:pt x="144" y="68"/>
                    </a:lnTo>
                    <a:lnTo>
                      <a:pt x="150" y="62"/>
                    </a:lnTo>
                    <a:lnTo>
                      <a:pt x="156" y="56"/>
                    </a:lnTo>
                    <a:lnTo>
                      <a:pt x="168" y="52"/>
                    </a:lnTo>
                    <a:lnTo>
                      <a:pt x="168" y="44"/>
                    </a:lnTo>
                    <a:lnTo>
                      <a:pt x="162" y="44"/>
                    </a:lnTo>
                    <a:lnTo>
                      <a:pt x="156" y="36"/>
                    </a:lnTo>
                    <a:lnTo>
                      <a:pt x="154" y="26"/>
                    </a:lnTo>
                    <a:lnTo>
                      <a:pt x="148" y="20"/>
                    </a:lnTo>
                    <a:lnTo>
                      <a:pt x="154" y="18"/>
                    </a:lnTo>
                    <a:lnTo>
                      <a:pt x="162" y="22"/>
                    </a:lnTo>
                    <a:lnTo>
                      <a:pt x="174" y="22"/>
                    </a:lnTo>
                    <a:lnTo>
                      <a:pt x="178" y="24"/>
                    </a:lnTo>
                    <a:lnTo>
                      <a:pt x="184" y="20"/>
                    </a:lnTo>
                    <a:lnTo>
                      <a:pt x="194" y="18"/>
                    </a:lnTo>
                    <a:lnTo>
                      <a:pt x="206" y="14"/>
                    </a:lnTo>
                    <a:lnTo>
                      <a:pt x="210" y="4"/>
                    </a:lnTo>
                    <a:lnTo>
                      <a:pt x="208" y="0"/>
                    </a:lnTo>
                    <a:lnTo>
                      <a:pt x="220" y="0"/>
                    </a:lnTo>
                    <a:lnTo>
                      <a:pt x="228" y="22"/>
                    </a:lnTo>
                    <a:lnTo>
                      <a:pt x="222" y="28"/>
                    </a:lnTo>
                    <a:lnTo>
                      <a:pt x="222" y="48"/>
                    </a:lnTo>
                    <a:lnTo>
                      <a:pt x="228" y="56"/>
                    </a:lnTo>
                    <a:lnTo>
                      <a:pt x="236" y="64"/>
                    </a:lnTo>
                    <a:lnTo>
                      <a:pt x="244" y="64"/>
                    </a:lnTo>
                    <a:lnTo>
                      <a:pt x="254" y="62"/>
                    </a:lnTo>
                    <a:lnTo>
                      <a:pt x="260" y="58"/>
                    </a:lnTo>
                    <a:lnTo>
                      <a:pt x="268" y="54"/>
                    </a:lnTo>
                    <a:lnTo>
                      <a:pt x="272" y="50"/>
                    </a:lnTo>
                    <a:lnTo>
                      <a:pt x="276" y="54"/>
                    </a:lnTo>
                    <a:lnTo>
                      <a:pt x="282" y="54"/>
                    </a:lnTo>
                    <a:lnTo>
                      <a:pt x="284" y="54"/>
                    </a:lnTo>
                    <a:lnTo>
                      <a:pt x="286" y="48"/>
                    </a:lnTo>
                    <a:lnTo>
                      <a:pt x="286" y="44"/>
                    </a:lnTo>
                    <a:lnTo>
                      <a:pt x="290" y="44"/>
                    </a:lnTo>
                    <a:lnTo>
                      <a:pt x="300" y="46"/>
                    </a:lnTo>
                    <a:lnTo>
                      <a:pt x="310" y="50"/>
                    </a:lnTo>
                    <a:lnTo>
                      <a:pt x="316" y="50"/>
                    </a:lnTo>
                    <a:lnTo>
                      <a:pt x="322" y="46"/>
                    </a:lnTo>
                    <a:lnTo>
                      <a:pt x="332" y="48"/>
                    </a:lnTo>
                    <a:lnTo>
                      <a:pt x="338" y="52"/>
                    </a:lnTo>
                    <a:lnTo>
                      <a:pt x="350" y="24"/>
                    </a:lnTo>
                    <a:lnTo>
                      <a:pt x="356" y="18"/>
                    </a:lnTo>
                    <a:close/>
                  </a:path>
                </a:pathLst>
              </a:custGeom>
              <a:solidFill>
                <a:schemeClr val="accent2"/>
              </a:solidFill>
              <a:ln w="7938">
                <a:solidFill>
                  <a:schemeClr val="bg1"/>
                </a:solidFill>
                <a:prstDash val="solid"/>
                <a:round/>
                <a:headEnd/>
                <a:tailEnd/>
              </a:ln>
            </p:spPr>
            <p:txBody>
              <a:bodyPr/>
              <a:lstStyle/>
              <a:p>
                <a:endParaRPr lang="en-US">
                  <a:solidFill>
                    <a:srgbClr val="0F245F"/>
                  </a:solidFill>
                </a:endParaRPr>
              </a:p>
            </p:txBody>
          </p:sp>
        </p:grpSp>
        <p:grpSp>
          <p:nvGrpSpPr>
            <p:cNvPr id="110" name="Group 94"/>
            <p:cNvGrpSpPr>
              <a:grpSpLocks noChangeAspect="1"/>
            </p:cNvGrpSpPr>
            <p:nvPr/>
          </p:nvGrpSpPr>
          <p:grpSpPr bwMode="auto">
            <a:xfrm>
              <a:off x="3883554" y="3444404"/>
              <a:ext cx="1562268" cy="1998149"/>
              <a:chOff x="2428" y="1949"/>
              <a:chExt cx="1087" cy="1194"/>
            </a:xfrm>
          </p:grpSpPr>
          <p:sp>
            <p:nvSpPr>
              <p:cNvPr id="255" name="Freeform 95"/>
              <p:cNvSpPr>
                <a:spLocks noChangeAspect="1"/>
              </p:cNvSpPr>
              <p:nvPr/>
            </p:nvSpPr>
            <p:spPr bwMode="auto">
              <a:xfrm>
                <a:off x="3093" y="2047"/>
                <a:ext cx="172" cy="172"/>
              </a:xfrm>
              <a:custGeom>
                <a:avLst/>
                <a:gdLst/>
                <a:ahLst/>
                <a:cxnLst>
                  <a:cxn ang="0">
                    <a:pos x="6" y="0"/>
                  </a:cxn>
                  <a:cxn ang="0">
                    <a:pos x="16" y="4"/>
                  </a:cxn>
                  <a:cxn ang="0">
                    <a:pos x="24" y="2"/>
                  </a:cxn>
                  <a:cxn ang="0">
                    <a:pos x="48" y="12"/>
                  </a:cxn>
                  <a:cxn ang="0">
                    <a:pos x="66" y="16"/>
                  </a:cxn>
                  <a:cxn ang="0">
                    <a:pos x="80" y="14"/>
                  </a:cxn>
                  <a:cxn ang="0">
                    <a:pos x="90" y="8"/>
                  </a:cxn>
                  <a:cxn ang="0">
                    <a:pos x="112" y="6"/>
                  </a:cxn>
                  <a:cxn ang="0">
                    <a:pos x="122" y="12"/>
                  </a:cxn>
                  <a:cxn ang="0">
                    <a:pos x="134" y="10"/>
                  </a:cxn>
                  <a:cxn ang="0">
                    <a:pos x="150" y="12"/>
                  </a:cxn>
                  <a:cxn ang="0">
                    <a:pos x="154" y="20"/>
                  </a:cxn>
                  <a:cxn ang="0">
                    <a:pos x="162" y="40"/>
                  </a:cxn>
                  <a:cxn ang="0">
                    <a:pos x="158" y="44"/>
                  </a:cxn>
                  <a:cxn ang="0">
                    <a:pos x="152" y="56"/>
                  </a:cxn>
                  <a:cxn ang="0">
                    <a:pos x="150" y="66"/>
                  </a:cxn>
                  <a:cxn ang="0">
                    <a:pos x="146" y="70"/>
                  </a:cxn>
                  <a:cxn ang="0">
                    <a:pos x="140" y="60"/>
                  </a:cxn>
                  <a:cxn ang="0">
                    <a:pos x="136" y="48"/>
                  </a:cxn>
                  <a:cxn ang="0">
                    <a:pos x="130" y="40"/>
                  </a:cxn>
                  <a:cxn ang="0">
                    <a:pos x="126" y="28"/>
                  </a:cxn>
                  <a:cxn ang="0">
                    <a:pos x="122" y="16"/>
                  </a:cxn>
                  <a:cxn ang="0">
                    <a:pos x="122" y="24"/>
                  </a:cxn>
                  <a:cxn ang="0">
                    <a:pos x="124" y="42"/>
                  </a:cxn>
                  <a:cxn ang="0">
                    <a:pos x="128" y="54"/>
                  </a:cxn>
                  <a:cxn ang="0">
                    <a:pos x="136" y="64"/>
                  </a:cxn>
                  <a:cxn ang="0">
                    <a:pos x="142" y="72"/>
                  </a:cxn>
                  <a:cxn ang="0">
                    <a:pos x="150" y="96"/>
                  </a:cxn>
                  <a:cxn ang="0">
                    <a:pos x="170" y="130"/>
                  </a:cxn>
                  <a:cxn ang="0">
                    <a:pos x="172" y="136"/>
                  </a:cxn>
                  <a:cxn ang="0">
                    <a:pos x="172" y="152"/>
                  </a:cxn>
                  <a:cxn ang="0">
                    <a:pos x="164" y="152"/>
                  </a:cxn>
                  <a:cxn ang="0">
                    <a:pos x="144" y="172"/>
                  </a:cxn>
                  <a:cxn ang="0">
                    <a:pos x="134" y="166"/>
                  </a:cxn>
                  <a:cxn ang="0">
                    <a:pos x="6" y="164"/>
                  </a:cxn>
                  <a:cxn ang="0">
                    <a:pos x="6" y="38"/>
                  </a:cxn>
                  <a:cxn ang="0">
                    <a:pos x="2" y="36"/>
                  </a:cxn>
                  <a:cxn ang="0">
                    <a:pos x="0" y="24"/>
                  </a:cxn>
                  <a:cxn ang="0">
                    <a:pos x="6" y="20"/>
                  </a:cxn>
                  <a:cxn ang="0">
                    <a:pos x="6" y="0"/>
                  </a:cxn>
                </a:cxnLst>
                <a:rect l="0" t="0" r="r" b="b"/>
                <a:pathLst>
                  <a:path w="172" h="172">
                    <a:moveTo>
                      <a:pt x="6" y="0"/>
                    </a:moveTo>
                    <a:lnTo>
                      <a:pt x="16" y="4"/>
                    </a:lnTo>
                    <a:lnTo>
                      <a:pt x="24" y="2"/>
                    </a:lnTo>
                    <a:lnTo>
                      <a:pt x="48" y="12"/>
                    </a:lnTo>
                    <a:lnTo>
                      <a:pt x="66" y="16"/>
                    </a:lnTo>
                    <a:lnTo>
                      <a:pt x="80" y="14"/>
                    </a:lnTo>
                    <a:lnTo>
                      <a:pt x="90" y="8"/>
                    </a:lnTo>
                    <a:lnTo>
                      <a:pt x="112" y="6"/>
                    </a:lnTo>
                    <a:lnTo>
                      <a:pt x="122" y="12"/>
                    </a:lnTo>
                    <a:lnTo>
                      <a:pt x="134" y="10"/>
                    </a:lnTo>
                    <a:lnTo>
                      <a:pt x="150" y="12"/>
                    </a:lnTo>
                    <a:lnTo>
                      <a:pt x="154" y="20"/>
                    </a:lnTo>
                    <a:lnTo>
                      <a:pt x="162" y="40"/>
                    </a:lnTo>
                    <a:lnTo>
                      <a:pt x="158" y="44"/>
                    </a:lnTo>
                    <a:lnTo>
                      <a:pt x="152" y="56"/>
                    </a:lnTo>
                    <a:lnTo>
                      <a:pt x="150" y="66"/>
                    </a:lnTo>
                    <a:lnTo>
                      <a:pt x="146" y="70"/>
                    </a:lnTo>
                    <a:lnTo>
                      <a:pt x="140" y="60"/>
                    </a:lnTo>
                    <a:lnTo>
                      <a:pt x="136" y="48"/>
                    </a:lnTo>
                    <a:lnTo>
                      <a:pt x="130" y="40"/>
                    </a:lnTo>
                    <a:lnTo>
                      <a:pt x="126" y="28"/>
                    </a:lnTo>
                    <a:lnTo>
                      <a:pt x="122" y="16"/>
                    </a:lnTo>
                    <a:lnTo>
                      <a:pt x="122" y="24"/>
                    </a:lnTo>
                    <a:lnTo>
                      <a:pt x="124" y="42"/>
                    </a:lnTo>
                    <a:lnTo>
                      <a:pt x="128" y="54"/>
                    </a:lnTo>
                    <a:lnTo>
                      <a:pt x="136" y="64"/>
                    </a:lnTo>
                    <a:lnTo>
                      <a:pt x="142" y="72"/>
                    </a:lnTo>
                    <a:lnTo>
                      <a:pt x="150" y="96"/>
                    </a:lnTo>
                    <a:lnTo>
                      <a:pt x="170" y="130"/>
                    </a:lnTo>
                    <a:lnTo>
                      <a:pt x="172" y="136"/>
                    </a:lnTo>
                    <a:lnTo>
                      <a:pt x="172" y="152"/>
                    </a:lnTo>
                    <a:lnTo>
                      <a:pt x="164" y="152"/>
                    </a:lnTo>
                    <a:lnTo>
                      <a:pt x="144" y="172"/>
                    </a:lnTo>
                    <a:lnTo>
                      <a:pt x="134" y="166"/>
                    </a:lnTo>
                    <a:lnTo>
                      <a:pt x="6" y="164"/>
                    </a:lnTo>
                    <a:lnTo>
                      <a:pt x="6" y="38"/>
                    </a:lnTo>
                    <a:lnTo>
                      <a:pt x="2" y="36"/>
                    </a:lnTo>
                    <a:lnTo>
                      <a:pt x="0" y="24"/>
                    </a:lnTo>
                    <a:lnTo>
                      <a:pt x="6" y="20"/>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6" name="Freeform 96"/>
              <p:cNvSpPr>
                <a:spLocks noChangeAspect="1"/>
              </p:cNvSpPr>
              <p:nvPr/>
            </p:nvSpPr>
            <p:spPr bwMode="auto">
              <a:xfrm>
                <a:off x="2850" y="2023"/>
                <a:ext cx="249" cy="222"/>
              </a:xfrm>
              <a:custGeom>
                <a:avLst/>
                <a:gdLst/>
                <a:ahLst/>
                <a:cxnLst>
                  <a:cxn ang="0">
                    <a:pos x="35" y="0"/>
                  </a:cxn>
                  <a:cxn ang="0">
                    <a:pos x="51" y="4"/>
                  </a:cxn>
                  <a:cxn ang="0">
                    <a:pos x="79" y="8"/>
                  </a:cxn>
                  <a:cxn ang="0">
                    <a:pos x="93" y="16"/>
                  </a:cxn>
                  <a:cxn ang="0">
                    <a:pos x="99" y="28"/>
                  </a:cxn>
                  <a:cxn ang="0">
                    <a:pos x="107" y="34"/>
                  </a:cxn>
                  <a:cxn ang="0">
                    <a:pos x="125" y="34"/>
                  </a:cxn>
                  <a:cxn ang="0">
                    <a:pos x="137" y="42"/>
                  </a:cxn>
                  <a:cxn ang="0">
                    <a:pos x="157" y="54"/>
                  </a:cxn>
                  <a:cxn ang="0">
                    <a:pos x="171" y="40"/>
                  </a:cxn>
                  <a:cxn ang="0">
                    <a:pos x="173" y="30"/>
                  </a:cxn>
                  <a:cxn ang="0">
                    <a:pos x="167" y="22"/>
                  </a:cxn>
                  <a:cxn ang="0">
                    <a:pos x="177" y="12"/>
                  </a:cxn>
                  <a:cxn ang="0">
                    <a:pos x="191" y="6"/>
                  </a:cxn>
                  <a:cxn ang="0">
                    <a:pos x="209" y="8"/>
                  </a:cxn>
                  <a:cxn ang="0">
                    <a:pos x="223" y="16"/>
                  </a:cxn>
                  <a:cxn ang="0">
                    <a:pos x="237" y="22"/>
                  </a:cxn>
                  <a:cxn ang="0">
                    <a:pos x="249" y="24"/>
                  </a:cxn>
                  <a:cxn ang="0">
                    <a:pos x="249" y="44"/>
                  </a:cxn>
                  <a:cxn ang="0">
                    <a:pos x="243" y="48"/>
                  </a:cxn>
                  <a:cxn ang="0">
                    <a:pos x="245" y="60"/>
                  </a:cxn>
                  <a:cxn ang="0">
                    <a:pos x="249" y="62"/>
                  </a:cxn>
                  <a:cxn ang="0">
                    <a:pos x="249" y="188"/>
                  </a:cxn>
                  <a:cxn ang="0">
                    <a:pos x="249" y="222"/>
                  </a:cxn>
                  <a:cxn ang="0">
                    <a:pos x="231" y="222"/>
                  </a:cxn>
                  <a:cxn ang="0">
                    <a:pos x="97" y="168"/>
                  </a:cxn>
                  <a:cxn ang="0">
                    <a:pos x="91" y="174"/>
                  </a:cxn>
                  <a:cxn ang="0">
                    <a:pos x="79" y="180"/>
                  </a:cxn>
                  <a:cxn ang="0">
                    <a:pos x="69" y="172"/>
                  </a:cxn>
                  <a:cxn ang="0">
                    <a:pos x="59" y="168"/>
                  </a:cxn>
                  <a:cxn ang="0">
                    <a:pos x="43" y="164"/>
                  </a:cxn>
                  <a:cxn ang="0">
                    <a:pos x="37" y="158"/>
                  </a:cxn>
                  <a:cxn ang="0">
                    <a:pos x="33" y="150"/>
                  </a:cxn>
                  <a:cxn ang="0">
                    <a:pos x="14" y="148"/>
                  </a:cxn>
                  <a:cxn ang="0">
                    <a:pos x="8" y="136"/>
                  </a:cxn>
                  <a:cxn ang="0">
                    <a:pos x="4" y="126"/>
                  </a:cxn>
                  <a:cxn ang="0">
                    <a:pos x="0" y="116"/>
                  </a:cxn>
                  <a:cxn ang="0">
                    <a:pos x="8" y="112"/>
                  </a:cxn>
                  <a:cxn ang="0">
                    <a:pos x="8" y="66"/>
                  </a:cxn>
                  <a:cxn ang="0">
                    <a:pos x="4" y="48"/>
                  </a:cxn>
                  <a:cxn ang="0">
                    <a:pos x="12" y="42"/>
                  </a:cxn>
                  <a:cxn ang="0">
                    <a:pos x="12" y="26"/>
                  </a:cxn>
                  <a:cxn ang="0">
                    <a:pos x="33" y="12"/>
                  </a:cxn>
                  <a:cxn ang="0">
                    <a:pos x="35" y="10"/>
                  </a:cxn>
                  <a:cxn ang="0">
                    <a:pos x="35" y="0"/>
                  </a:cxn>
                </a:cxnLst>
                <a:rect l="0" t="0" r="r" b="b"/>
                <a:pathLst>
                  <a:path w="249" h="222">
                    <a:moveTo>
                      <a:pt x="35" y="0"/>
                    </a:moveTo>
                    <a:lnTo>
                      <a:pt x="51" y="4"/>
                    </a:lnTo>
                    <a:lnTo>
                      <a:pt x="79" y="8"/>
                    </a:lnTo>
                    <a:lnTo>
                      <a:pt x="93" y="16"/>
                    </a:lnTo>
                    <a:lnTo>
                      <a:pt x="99" y="28"/>
                    </a:lnTo>
                    <a:lnTo>
                      <a:pt x="107" y="34"/>
                    </a:lnTo>
                    <a:lnTo>
                      <a:pt x="125" y="34"/>
                    </a:lnTo>
                    <a:lnTo>
                      <a:pt x="137" y="42"/>
                    </a:lnTo>
                    <a:lnTo>
                      <a:pt x="157" y="54"/>
                    </a:lnTo>
                    <a:lnTo>
                      <a:pt x="171" y="40"/>
                    </a:lnTo>
                    <a:lnTo>
                      <a:pt x="173" y="30"/>
                    </a:lnTo>
                    <a:lnTo>
                      <a:pt x="167" y="22"/>
                    </a:lnTo>
                    <a:lnTo>
                      <a:pt x="177" y="12"/>
                    </a:lnTo>
                    <a:lnTo>
                      <a:pt x="191" y="6"/>
                    </a:lnTo>
                    <a:lnTo>
                      <a:pt x="209" y="8"/>
                    </a:lnTo>
                    <a:lnTo>
                      <a:pt x="223" y="16"/>
                    </a:lnTo>
                    <a:lnTo>
                      <a:pt x="237" y="22"/>
                    </a:lnTo>
                    <a:lnTo>
                      <a:pt x="249" y="24"/>
                    </a:lnTo>
                    <a:lnTo>
                      <a:pt x="249" y="44"/>
                    </a:lnTo>
                    <a:lnTo>
                      <a:pt x="243" y="48"/>
                    </a:lnTo>
                    <a:lnTo>
                      <a:pt x="245" y="60"/>
                    </a:lnTo>
                    <a:lnTo>
                      <a:pt x="249" y="62"/>
                    </a:lnTo>
                    <a:lnTo>
                      <a:pt x="249" y="188"/>
                    </a:lnTo>
                    <a:lnTo>
                      <a:pt x="249" y="222"/>
                    </a:lnTo>
                    <a:lnTo>
                      <a:pt x="231" y="222"/>
                    </a:lnTo>
                    <a:lnTo>
                      <a:pt x="97" y="168"/>
                    </a:lnTo>
                    <a:lnTo>
                      <a:pt x="91" y="174"/>
                    </a:lnTo>
                    <a:lnTo>
                      <a:pt x="79" y="180"/>
                    </a:lnTo>
                    <a:lnTo>
                      <a:pt x="69" y="172"/>
                    </a:lnTo>
                    <a:lnTo>
                      <a:pt x="59" y="168"/>
                    </a:lnTo>
                    <a:lnTo>
                      <a:pt x="43" y="164"/>
                    </a:lnTo>
                    <a:lnTo>
                      <a:pt x="37" y="158"/>
                    </a:lnTo>
                    <a:lnTo>
                      <a:pt x="33" y="150"/>
                    </a:lnTo>
                    <a:lnTo>
                      <a:pt x="14" y="148"/>
                    </a:lnTo>
                    <a:lnTo>
                      <a:pt x="8" y="136"/>
                    </a:lnTo>
                    <a:lnTo>
                      <a:pt x="4" y="126"/>
                    </a:lnTo>
                    <a:lnTo>
                      <a:pt x="0" y="116"/>
                    </a:lnTo>
                    <a:lnTo>
                      <a:pt x="8" y="112"/>
                    </a:lnTo>
                    <a:lnTo>
                      <a:pt x="8" y="66"/>
                    </a:lnTo>
                    <a:lnTo>
                      <a:pt x="4" y="48"/>
                    </a:lnTo>
                    <a:lnTo>
                      <a:pt x="12" y="42"/>
                    </a:lnTo>
                    <a:lnTo>
                      <a:pt x="12" y="26"/>
                    </a:lnTo>
                    <a:lnTo>
                      <a:pt x="33" y="12"/>
                    </a:lnTo>
                    <a:lnTo>
                      <a:pt x="35" y="10"/>
                    </a:lnTo>
                    <a:lnTo>
                      <a:pt x="35"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7" name="Freeform 97"/>
              <p:cNvSpPr>
                <a:spLocks noChangeAspect="1"/>
              </p:cNvSpPr>
              <p:nvPr/>
            </p:nvSpPr>
            <p:spPr bwMode="auto">
              <a:xfrm>
                <a:off x="2820" y="1949"/>
                <a:ext cx="65" cy="122"/>
              </a:xfrm>
              <a:custGeom>
                <a:avLst/>
                <a:gdLst/>
                <a:ahLst/>
                <a:cxnLst>
                  <a:cxn ang="0">
                    <a:pos x="16" y="6"/>
                  </a:cxn>
                  <a:cxn ang="0">
                    <a:pos x="30" y="0"/>
                  </a:cxn>
                  <a:cxn ang="0">
                    <a:pos x="38" y="0"/>
                  </a:cxn>
                  <a:cxn ang="0">
                    <a:pos x="42" y="8"/>
                  </a:cxn>
                  <a:cxn ang="0">
                    <a:pos x="48" y="10"/>
                  </a:cxn>
                  <a:cxn ang="0">
                    <a:pos x="54" y="6"/>
                  </a:cxn>
                  <a:cxn ang="0">
                    <a:pos x="58" y="8"/>
                  </a:cxn>
                  <a:cxn ang="0">
                    <a:pos x="56" y="14"/>
                  </a:cxn>
                  <a:cxn ang="0">
                    <a:pos x="50" y="16"/>
                  </a:cxn>
                  <a:cxn ang="0">
                    <a:pos x="46" y="24"/>
                  </a:cxn>
                  <a:cxn ang="0">
                    <a:pos x="50" y="28"/>
                  </a:cxn>
                  <a:cxn ang="0">
                    <a:pos x="58" y="32"/>
                  </a:cxn>
                  <a:cxn ang="0">
                    <a:pos x="58" y="38"/>
                  </a:cxn>
                  <a:cxn ang="0">
                    <a:pos x="52" y="44"/>
                  </a:cxn>
                  <a:cxn ang="0">
                    <a:pos x="46" y="46"/>
                  </a:cxn>
                  <a:cxn ang="0">
                    <a:pos x="40" y="54"/>
                  </a:cxn>
                  <a:cxn ang="0">
                    <a:pos x="44" y="64"/>
                  </a:cxn>
                  <a:cxn ang="0">
                    <a:pos x="54" y="64"/>
                  </a:cxn>
                  <a:cxn ang="0">
                    <a:pos x="58" y="70"/>
                  </a:cxn>
                  <a:cxn ang="0">
                    <a:pos x="65" y="74"/>
                  </a:cxn>
                  <a:cxn ang="0">
                    <a:pos x="65" y="84"/>
                  </a:cxn>
                  <a:cxn ang="0">
                    <a:pos x="42" y="100"/>
                  </a:cxn>
                  <a:cxn ang="0">
                    <a:pos x="42" y="116"/>
                  </a:cxn>
                  <a:cxn ang="0">
                    <a:pos x="34" y="122"/>
                  </a:cxn>
                  <a:cxn ang="0">
                    <a:pos x="28" y="120"/>
                  </a:cxn>
                  <a:cxn ang="0">
                    <a:pos x="26" y="108"/>
                  </a:cxn>
                  <a:cxn ang="0">
                    <a:pos x="24" y="92"/>
                  </a:cxn>
                  <a:cxn ang="0">
                    <a:pos x="10" y="76"/>
                  </a:cxn>
                  <a:cxn ang="0">
                    <a:pos x="0" y="64"/>
                  </a:cxn>
                  <a:cxn ang="0">
                    <a:pos x="0" y="56"/>
                  </a:cxn>
                  <a:cxn ang="0">
                    <a:pos x="12" y="46"/>
                  </a:cxn>
                  <a:cxn ang="0">
                    <a:pos x="12" y="10"/>
                  </a:cxn>
                  <a:cxn ang="0">
                    <a:pos x="16" y="6"/>
                  </a:cxn>
                </a:cxnLst>
                <a:rect l="0" t="0" r="r" b="b"/>
                <a:pathLst>
                  <a:path w="65" h="122">
                    <a:moveTo>
                      <a:pt x="16" y="6"/>
                    </a:moveTo>
                    <a:lnTo>
                      <a:pt x="30" y="0"/>
                    </a:lnTo>
                    <a:lnTo>
                      <a:pt x="38" y="0"/>
                    </a:lnTo>
                    <a:lnTo>
                      <a:pt x="42" y="8"/>
                    </a:lnTo>
                    <a:lnTo>
                      <a:pt x="48" y="10"/>
                    </a:lnTo>
                    <a:lnTo>
                      <a:pt x="54" y="6"/>
                    </a:lnTo>
                    <a:lnTo>
                      <a:pt x="58" y="8"/>
                    </a:lnTo>
                    <a:lnTo>
                      <a:pt x="56" y="14"/>
                    </a:lnTo>
                    <a:lnTo>
                      <a:pt x="50" y="16"/>
                    </a:lnTo>
                    <a:lnTo>
                      <a:pt x="46" y="24"/>
                    </a:lnTo>
                    <a:lnTo>
                      <a:pt x="50" y="28"/>
                    </a:lnTo>
                    <a:lnTo>
                      <a:pt x="58" y="32"/>
                    </a:lnTo>
                    <a:lnTo>
                      <a:pt x="58" y="38"/>
                    </a:lnTo>
                    <a:lnTo>
                      <a:pt x="52" y="44"/>
                    </a:lnTo>
                    <a:lnTo>
                      <a:pt x="46" y="46"/>
                    </a:lnTo>
                    <a:lnTo>
                      <a:pt x="40" y="54"/>
                    </a:lnTo>
                    <a:lnTo>
                      <a:pt x="44" y="64"/>
                    </a:lnTo>
                    <a:lnTo>
                      <a:pt x="54" y="64"/>
                    </a:lnTo>
                    <a:lnTo>
                      <a:pt x="58" y="70"/>
                    </a:lnTo>
                    <a:lnTo>
                      <a:pt x="65" y="74"/>
                    </a:lnTo>
                    <a:lnTo>
                      <a:pt x="65" y="84"/>
                    </a:lnTo>
                    <a:lnTo>
                      <a:pt x="42" y="100"/>
                    </a:lnTo>
                    <a:lnTo>
                      <a:pt x="42" y="116"/>
                    </a:lnTo>
                    <a:lnTo>
                      <a:pt x="34" y="122"/>
                    </a:lnTo>
                    <a:lnTo>
                      <a:pt x="28" y="120"/>
                    </a:lnTo>
                    <a:lnTo>
                      <a:pt x="26" y="108"/>
                    </a:lnTo>
                    <a:lnTo>
                      <a:pt x="24" y="92"/>
                    </a:lnTo>
                    <a:lnTo>
                      <a:pt x="10" y="76"/>
                    </a:lnTo>
                    <a:lnTo>
                      <a:pt x="0" y="64"/>
                    </a:lnTo>
                    <a:lnTo>
                      <a:pt x="0" y="56"/>
                    </a:lnTo>
                    <a:lnTo>
                      <a:pt x="12" y="46"/>
                    </a:lnTo>
                    <a:lnTo>
                      <a:pt x="12" y="10"/>
                    </a:lnTo>
                    <a:lnTo>
                      <a:pt x="16"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8" name="Freeform 98"/>
              <p:cNvSpPr>
                <a:spLocks noChangeAspect="1"/>
              </p:cNvSpPr>
              <p:nvPr/>
            </p:nvSpPr>
            <p:spPr bwMode="auto">
              <a:xfrm>
                <a:off x="2562" y="1955"/>
                <a:ext cx="331" cy="310"/>
              </a:xfrm>
              <a:custGeom>
                <a:avLst/>
                <a:gdLst/>
                <a:ahLst/>
                <a:cxnLst>
                  <a:cxn ang="0">
                    <a:pos x="0" y="164"/>
                  </a:cxn>
                  <a:cxn ang="0">
                    <a:pos x="0" y="146"/>
                  </a:cxn>
                  <a:cxn ang="0">
                    <a:pos x="32" y="126"/>
                  </a:cxn>
                  <a:cxn ang="0">
                    <a:pos x="54" y="124"/>
                  </a:cxn>
                  <a:cxn ang="0">
                    <a:pos x="78" y="104"/>
                  </a:cxn>
                  <a:cxn ang="0">
                    <a:pos x="80" y="96"/>
                  </a:cxn>
                  <a:cxn ang="0">
                    <a:pos x="96" y="86"/>
                  </a:cxn>
                  <a:cxn ang="0">
                    <a:pos x="120" y="84"/>
                  </a:cxn>
                  <a:cxn ang="0">
                    <a:pos x="120" y="76"/>
                  </a:cxn>
                  <a:cxn ang="0">
                    <a:pos x="112" y="66"/>
                  </a:cxn>
                  <a:cxn ang="0">
                    <a:pos x="112" y="40"/>
                  </a:cxn>
                  <a:cxn ang="0">
                    <a:pos x="110" y="34"/>
                  </a:cxn>
                  <a:cxn ang="0">
                    <a:pos x="126" y="22"/>
                  </a:cxn>
                  <a:cxn ang="0">
                    <a:pos x="138" y="20"/>
                  </a:cxn>
                  <a:cxn ang="0">
                    <a:pos x="154" y="10"/>
                  </a:cxn>
                  <a:cxn ang="0">
                    <a:pos x="180" y="6"/>
                  </a:cxn>
                  <a:cxn ang="0">
                    <a:pos x="204" y="2"/>
                  </a:cxn>
                  <a:cxn ang="0">
                    <a:pos x="218" y="4"/>
                  </a:cxn>
                  <a:cxn ang="0">
                    <a:pos x="226" y="6"/>
                  </a:cxn>
                  <a:cxn ang="0">
                    <a:pos x="238" y="0"/>
                  </a:cxn>
                  <a:cxn ang="0">
                    <a:pos x="254" y="0"/>
                  </a:cxn>
                  <a:cxn ang="0">
                    <a:pos x="262" y="0"/>
                  </a:cxn>
                  <a:cxn ang="0">
                    <a:pos x="270" y="4"/>
                  </a:cxn>
                  <a:cxn ang="0">
                    <a:pos x="270" y="40"/>
                  </a:cxn>
                  <a:cxn ang="0">
                    <a:pos x="258" y="50"/>
                  </a:cxn>
                  <a:cxn ang="0">
                    <a:pos x="258" y="58"/>
                  </a:cxn>
                  <a:cxn ang="0">
                    <a:pos x="282" y="86"/>
                  </a:cxn>
                  <a:cxn ang="0">
                    <a:pos x="286" y="114"/>
                  </a:cxn>
                  <a:cxn ang="0">
                    <a:pos x="292" y="116"/>
                  </a:cxn>
                  <a:cxn ang="0">
                    <a:pos x="294" y="132"/>
                  </a:cxn>
                  <a:cxn ang="0">
                    <a:pos x="296" y="180"/>
                  </a:cxn>
                  <a:cxn ang="0">
                    <a:pos x="288" y="184"/>
                  </a:cxn>
                  <a:cxn ang="0">
                    <a:pos x="292" y="194"/>
                  </a:cxn>
                  <a:cxn ang="0">
                    <a:pos x="302" y="216"/>
                  </a:cxn>
                  <a:cxn ang="0">
                    <a:pos x="321" y="218"/>
                  </a:cxn>
                  <a:cxn ang="0">
                    <a:pos x="325" y="226"/>
                  </a:cxn>
                  <a:cxn ang="0">
                    <a:pos x="331" y="232"/>
                  </a:cxn>
                  <a:cxn ang="0">
                    <a:pos x="264" y="272"/>
                  </a:cxn>
                  <a:cxn ang="0">
                    <a:pos x="226" y="304"/>
                  </a:cxn>
                  <a:cxn ang="0">
                    <a:pos x="206" y="308"/>
                  </a:cxn>
                  <a:cxn ang="0">
                    <a:pos x="188" y="310"/>
                  </a:cxn>
                  <a:cxn ang="0">
                    <a:pos x="190" y="294"/>
                  </a:cxn>
                  <a:cxn ang="0">
                    <a:pos x="170" y="286"/>
                  </a:cxn>
                  <a:cxn ang="0">
                    <a:pos x="160" y="276"/>
                  </a:cxn>
                  <a:cxn ang="0">
                    <a:pos x="0" y="164"/>
                  </a:cxn>
                </a:cxnLst>
                <a:rect l="0" t="0" r="r" b="b"/>
                <a:pathLst>
                  <a:path w="331" h="310">
                    <a:moveTo>
                      <a:pt x="0" y="164"/>
                    </a:moveTo>
                    <a:lnTo>
                      <a:pt x="0" y="146"/>
                    </a:lnTo>
                    <a:lnTo>
                      <a:pt x="32" y="126"/>
                    </a:lnTo>
                    <a:lnTo>
                      <a:pt x="54" y="124"/>
                    </a:lnTo>
                    <a:lnTo>
                      <a:pt x="78" y="104"/>
                    </a:lnTo>
                    <a:lnTo>
                      <a:pt x="80" y="96"/>
                    </a:lnTo>
                    <a:lnTo>
                      <a:pt x="96" y="86"/>
                    </a:lnTo>
                    <a:lnTo>
                      <a:pt x="120" y="84"/>
                    </a:lnTo>
                    <a:lnTo>
                      <a:pt x="120" y="76"/>
                    </a:lnTo>
                    <a:lnTo>
                      <a:pt x="112" y="66"/>
                    </a:lnTo>
                    <a:lnTo>
                      <a:pt x="112" y="40"/>
                    </a:lnTo>
                    <a:lnTo>
                      <a:pt x="110" y="34"/>
                    </a:lnTo>
                    <a:lnTo>
                      <a:pt x="126" y="22"/>
                    </a:lnTo>
                    <a:lnTo>
                      <a:pt x="138" y="20"/>
                    </a:lnTo>
                    <a:lnTo>
                      <a:pt x="154" y="10"/>
                    </a:lnTo>
                    <a:lnTo>
                      <a:pt x="180" y="6"/>
                    </a:lnTo>
                    <a:lnTo>
                      <a:pt x="204" y="2"/>
                    </a:lnTo>
                    <a:lnTo>
                      <a:pt x="218" y="4"/>
                    </a:lnTo>
                    <a:lnTo>
                      <a:pt x="226" y="6"/>
                    </a:lnTo>
                    <a:lnTo>
                      <a:pt x="238" y="0"/>
                    </a:lnTo>
                    <a:lnTo>
                      <a:pt x="254" y="0"/>
                    </a:lnTo>
                    <a:lnTo>
                      <a:pt x="262" y="0"/>
                    </a:lnTo>
                    <a:lnTo>
                      <a:pt x="270" y="4"/>
                    </a:lnTo>
                    <a:lnTo>
                      <a:pt x="270" y="40"/>
                    </a:lnTo>
                    <a:lnTo>
                      <a:pt x="258" y="50"/>
                    </a:lnTo>
                    <a:lnTo>
                      <a:pt x="258" y="58"/>
                    </a:lnTo>
                    <a:lnTo>
                      <a:pt x="282" y="86"/>
                    </a:lnTo>
                    <a:lnTo>
                      <a:pt x="286" y="114"/>
                    </a:lnTo>
                    <a:lnTo>
                      <a:pt x="292" y="116"/>
                    </a:lnTo>
                    <a:lnTo>
                      <a:pt x="294" y="132"/>
                    </a:lnTo>
                    <a:lnTo>
                      <a:pt x="296" y="180"/>
                    </a:lnTo>
                    <a:lnTo>
                      <a:pt x="288" y="184"/>
                    </a:lnTo>
                    <a:lnTo>
                      <a:pt x="292" y="194"/>
                    </a:lnTo>
                    <a:lnTo>
                      <a:pt x="302" y="216"/>
                    </a:lnTo>
                    <a:lnTo>
                      <a:pt x="321" y="218"/>
                    </a:lnTo>
                    <a:lnTo>
                      <a:pt x="325" y="226"/>
                    </a:lnTo>
                    <a:lnTo>
                      <a:pt x="331" y="232"/>
                    </a:lnTo>
                    <a:lnTo>
                      <a:pt x="264" y="272"/>
                    </a:lnTo>
                    <a:lnTo>
                      <a:pt x="226" y="304"/>
                    </a:lnTo>
                    <a:lnTo>
                      <a:pt x="206" y="308"/>
                    </a:lnTo>
                    <a:lnTo>
                      <a:pt x="188" y="310"/>
                    </a:lnTo>
                    <a:lnTo>
                      <a:pt x="190" y="294"/>
                    </a:lnTo>
                    <a:lnTo>
                      <a:pt x="170" y="286"/>
                    </a:lnTo>
                    <a:lnTo>
                      <a:pt x="160" y="276"/>
                    </a:lnTo>
                    <a:lnTo>
                      <a:pt x="0" y="16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9" name="Freeform 99"/>
              <p:cNvSpPr>
                <a:spLocks noChangeAspect="1"/>
              </p:cNvSpPr>
              <p:nvPr/>
            </p:nvSpPr>
            <p:spPr bwMode="auto">
              <a:xfrm>
                <a:off x="2494" y="1975"/>
                <a:ext cx="188" cy="144"/>
              </a:xfrm>
              <a:custGeom>
                <a:avLst/>
                <a:gdLst/>
                <a:ahLst/>
                <a:cxnLst>
                  <a:cxn ang="0">
                    <a:pos x="68" y="144"/>
                  </a:cxn>
                  <a:cxn ang="0">
                    <a:pos x="0" y="144"/>
                  </a:cxn>
                  <a:cxn ang="0">
                    <a:pos x="10" y="138"/>
                  </a:cxn>
                  <a:cxn ang="0">
                    <a:pos x="28" y="128"/>
                  </a:cxn>
                  <a:cxn ang="0">
                    <a:pos x="50" y="110"/>
                  </a:cxn>
                  <a:cxn ang="0">
                    <a:pos x="52" y="104"/>
                  </a:cxn>
                  <a:cxn ang="0">
                    <a:pos x="52" y="68"/>
                  </a:cxn>
                  <a:cxn ang="0">
                    <a:pos x="62" y="56"/>
                  </a:cxn>
                  <a:cxn ang="0">
                    <a:pos x="74" y="44"/>
                  </a:cxn>
                  <a:cxn ang="0">
                    <a:pos x="88" y="40"/>
                  </a:cxn>
                  <a:cxn ang="0">
                    <a:pos x="102" y="30"/>
                  </a:cxn>
                  <a:cxn ang="0">
                    <a:pos x="108" y="14"/>
                  </a:cxn>
                  <a:cxn ang="0">
                    <a:pos x="112" y="4"/>
                  </a:cxn>
                  <a:cxn ang="0">
                    <a:pos x="116" y="0"/>
                  </a:cxn>
                  <a:cxn ang="0">
                    <a:pos x="122" y="0"/>
                  </a:cxn>
                  <a:cxn ang="0">
                    <a:pos x="126" y="8"/>
                  </a:cxn>
                  <a:cxn ang="0">
                    <a:pos x="132" y="12"/>
                  </a:cxn>
                  <a:cxn ang="0">
                    <a:pos x="154" y="10"/>
                  </a:cxn>
                  <a:cxn ang="0">
                    <a:pos x="164" y="10"/>
                  </a:cxn>
                  <a:cxn ang="0">
                    <a:pos x="168" y="14"/>
                  </a:cxn>
                  <a:cxn ang="0">
                    <a:pos x="178" y="14"/>
                  </a:cxn>
                  <a:cxn ang="0">
                    <a:pos x="180" y="20"/>
                  </a:cxn>
                  <a:cxn ang="0">
                    <a:pos x="180" y="46"/>
                  </a:cxn>
                  <a:cxn ang="0">
                    <a:pos x="188" y="56"/>
                  </a:cxn>
                  <a:cxn ang="0">
                    <a:pos x="188" y="64"/>
                  </a:cxn>
                  <a:cxn ang="0">
                    <a:pos x="164" y="66"/>
                  </a:cxn>
                  <a:cxn ang="0">
                    <a:pos x="148" y="76"/>
                  </a:cxn>
                  <a:cxn ang="0">
                    <a:pos x="146" y="84"/>
                  </a:cxn>
                  <a:cxn ang="0">
                    <a:pos x="122" y="104"/>
                  </a:cxn>
                  <a:cxn ang="0">
                    <a:pos x="100" y="106"/>
                  </a:cxn>
                  <a:cxn ang="0">
                    <a:pos x="68" y="126"/>
                  </a:cxn>
                  <a:cxn ang="0">
                    <a:pos x="68" y="144"/>
                  </a:cxn>
                </a:cxnLst>
                <a:rect l="0" t="0" r="r" b="b"/>
                <a:pathLst>
                  <a:path w="188" h="144">
                    <a:moveTo>
                      <a:pt x="68" y="144"/>
                    </a:moveTo>
                    <a:lnTo>
                      <a:pt x="0" y="144"/>
                    </a:lnTo>
                    <a:lnTo>
                      <a:pt x="10" y="138"/>
                    </a:lnTo>
                    <a:lnTo>
                      <a:pt x="28" y="128"/>
                    </a:lnTo>
                    <a:lnTo>
                      <a:pt x="50" y="110"/>
                    </a:lnTo>
                    <a:lnTo>
                      <a:pt x="52" y="104"/>
                    </a:lnTo>
                    <a:lnTo>
                      <a:pt x="52" y="68"/>
                    </a:lnTo>
                    <a:lnTo>
                      <a:pt x="62" y="56"/>
                    </a:lnTo>
                    <a:lnTo>
                      <a:pt x="74" y="44"/>
                    </a:lnTo>
                    <a:lnTo>
                      <a:pt x="88" y="40"/>
                    </a:lnTo>
                    <a:lnTo>
                      <a:pt x="102" y="30"/>
                    </a:lnTo>
                    <a:lnTo>
                      <a:pt x="108" y="14"/>
                    </a:lnTo>
                    <a:lnTo>
                      <a:pt x="112" y="4"/>
                    </a:lnTo>
                    <a:lnTo>
                      <a:pt x="116" y="0"/>
                    </a:lnTo>
                    <a:lnTo>
                      <a:pt x="122" y="0"/>
                    </a:lnTo>
                    <a:lnTo>
                      <a:pt x="126" y="8"/>
                    </a:lnTo>
                    <a:lnTo>
                      <a:pt x="132" y="12"/>
                    </a:lnTo>
                    <a:lnTo>
                      <a:pt x="154" y="10"/>
                    </a:lnTo>
                    <a:lnTo>
                      <a:pt x="164" y="10"/>
                    </a:lnTo>
                    <a:lnTo>
                      <a:pt x="168" y="14"/>
                    </a:lnTo>
                    <a:lnTo>
                      <a:pt x="178" y="14"/>
                    </a:lnTo>
                    <a:lnTo>
                      <a:pt x="180" y="20"/>
                    </a:lnTo>
                    <a:lnTo>
                      <a:pt x="180" y="46"/>
                    </a:lnTo>
                    <a:lnTo>
                      <a:pt x="188" y="56"/>
                    </a:lnTo>
                    <a:lnTo>
                      <a:pt x="188" y="64"/>
                    </a:lnTo>
                    <a:lnTo>
                      <a:pt x="164" y="66"/>
                    </a:lnTo>
                    <a:lnTo>
                      <a:pt x="148" y="76"/>
                    </a:lnTo>
                    <a:lnTo>
                      <a:pt x="146" y="84"/>
                    </a:lnTo>
                    <a:lnTo>
                      <a:pt x="122" y="104"/>
                    </a:lnTo>
                    <a:lnTo>
                      <a:pt x="100" y="106"/>
                    </a:lnTo>
                    <a:lnTo>
                      <a:pt x="68" y="126"/>
                    </a:lnTo>
                    <a:lnTo>
                      <a:pt x="68" y="14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0" name="Freeform 100"/>
              <p:cNvSpPr>
                <a:spLocks noChangeAspect="1"/>
              </p:cNvSpPr>
              <p:nvPr/>
            </p:nvSpPr>
            <p:spPr bwMode="auto">
              <a:xfrm>
                <a:off x="2430" y="2119"/>
                <a:ext cx="132" cy="106"/>
              </a:xfrm>
              <a:custGeom>
                <a:avLst/>
                <a:gdLst/>
                <a:ahLst/>
                <a:cxnLst>
                  <a:cxn ang="0">
                    <a:pos x="0" y="106"/>
                  </a:cxn>
                  <a:cxn ang="0">
                    <a:pos x="4" y="94"/>
                  </a:cxn>
                  <a:cxn ang="0">
                    <a:pos x="14" y="78"/>
                  </a:cxn>
                  <a:cxn ang="0">
                    <a:pos x="20" y="62"/>
                  </a:cxn>
                  <a:cxn ang="0">
                    <a:pos x="30" y="54"/>
                  </a:cxn>
                  <a:cxn ang="0">
                    <a:pos x="36" y="38"/>
                  </a:cxn>
                  <a:cxn ang="0">
                    <a:pos x="46" y="24"/>
                  </a:cxn>
                  <a:cxn ang="0">
                    <a:pos x="52" y="18"/>
                  </a:cxn>
                  <a:cxn ang="0">
                    <a:pos x="60" y="8"/>
                  </a:cxn>
                  <a:cxn ang="0">
                    <a:pos x="64" y="0"/>
                  </a:cxn>
                  <a:cxn ang="0">
                    <a:pos x="132" y="0"/>
                  </a:cxn>
                  <a:cxn ang="0">
                    <a:pos x="132" y="28"/>
                  </a:cxn>
                  <a:cxn ang="0">
                    <a:pos x="82" y="28"/>
                  </a:cxn>
                  <a:cxn ang="0">
                    <a:pos x="82" y="70"/>
                  </a:cxn>
                  <a:cxn ang="0">
                    <a:pos x="72" y="70"/>
                  </a:cxn>
                  <a:cxn ang="0">
                    <a:pos x="64" y="74"/>
                  </a:cxn>
                  <a:cxn ang="0">
                    <a:pos x="64" y="82"/>
                  </a:cxn>
                  <a:cxn ang="0">
                    <a:pos x="64" y="106"/>
                  </a:cxn>
                  <a:cxn ang="0">
                    <a:pos x="0" y="106"/>
                  </a:cxn>
                </a:cxnLst>
                <a:rect l="0" t="0" r="r" b="b"/>
                <a:pathLst>
                  <a:path w="132" h="106">
                    <a:moveTo>
                      <a:pt x="0" y="106"/>
                    </a:moveTo>
                    <a:lnTo>
                      <a:pt x="4" y="94"/>
                    </a:lnTo>
                    <a:lnTo>
                      <a:pt x="14" y="78"/>
                    </a:lnTo>
                    <a:lnTo>
                      <a:pt x="20" y="62"/>
                    </a:lnTo>
                    <a:lnTo>
                      <a:pt x="30" y="54"/>
                    </a:lnTo>
                    <a:lnTo>
                      <a:pt x="36" y="38"/>
                    </a:lnTo>
                    <a:lnTo>
                      <a:pt x="46" y="24"/>
                    </a:lnTo>
                    <a:lnTo>
                      <a:pt x="52" y="18"/>
                    </a:lnTo>
                    <a:lnTo>
                      <a:pt x="60" y="8"/>
                    </a:lnTo>
                    <a:lnTo>
                      <a:pt x="64" y="0"/>
                    </a:lnTo>
                    <a:lnTo>
                      <a:pt x="132" y="0"/>
                    </a:lnTo>
                    <a:lnTo>
                      <a:pt x="132" y="28"/>
                    </a:lnTo>
                    <a:lnTo>
                      <a:pt x="82" y="28"/>
                    </a:lnTo>
                    <a:lnTo>
                      <a:pt x="82" y="70"/>
                    </a:lnTo>
                    <a:lnTo>
                      <a:pt x="72" y="70"/>
                    </a:lnTo>
                    <a:lnTo>
                      <a:pt x="64" y="74"/>
                    </a:lnTo>
                    <a:lnTo>
                      <a:pt x="64" y="82"/>
                    </a:lnTo>
                    <a:lnTo>
                      <a:pt x="64" y="106"/>
                    </a:lnTo>
                    <a:lnTo>
                      <a:pt x="0" y="10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1" name="Freeform 101"/>
              <p:cNvSpPr>
                <a:spLocks noChangeAspect="1"/>
              </p:cNvSpPr>
              <p:nvPr/>
            </p:nvSpPr>
            <p:spPr bwMode="auto">
              <a:xfrm>
                <a:off x="2438" y="2365"/>
                <a:ext cx="48" cy="28"/>
              </a:xfrm>
              <a:custGeom>
                <a:avLst/>
                <a:gdLst/>
                <a:ahLst/>
                <a:cxnLst>
                  <a:cxn ang="0">
                    <a:pos x="0" y="6"/>
                  </a:cxn>
                  <a:cxn ang="0">
                    <a:pos x="18" y="4"/>
                  </a:cxn>
                  <a:cxn ang="0">
                    <a:pos x="22" y="0"/>
                  </a:cxn>
                  <a:cxn ang="0">
                    <a:pos x="48" y="0"/>
                  </a:cxn>
                  <a:cxn ang="0">
                    <a:pos x="44" y="10"/>
                  </a:cxn>
                  <a:cxn ang="0">
                    <a:pos x="42" y="16"/>
                  </a:cxn>
                  <a:cxn ang="0">
                    <a:pos x="30" y="20"/>
                  </a:cxn>
                  <a:cxn ang="0">
                    <a:pos x="22" y="28"/>
                  </a:cxn>
                  <a:cxn ang="0">
                    <a:pos x="16" y="22"/>
                  </a:cxn>
                  <a:cxn ang="0">
                    <a:pos x="8" y="14"/>
                  </a:cxn>
                  <a:cxn ang="0">
                    <a:pos x="6" y="12"/>
                  </a:cxn>
                  <a:cxn ang="0">
                    <a:pos x="0" y="6"/>
                  </a:cxn>
                </a:cxnLst>
                <a:rect l="0" t="0" r="r" b="b"/>
                <a:pathLst>
                  <a:path w="48" h="28">
                    <a:moveTo>
                      <a:pt x="0" y="6"/>
                    </a:moveTo>
                    <a:lnTo>
                      <a:pt x="18" y="4"/>
                    </a:lnTo>
                    <a:lnTo>
                      <a:pt x="22" y="0"/>
                    </a:lnTo>
                    <a:lnTo>
                      <a:pt x="48" y="0"/>
                    </a:lnTo>
                    <a:lnTo>
                      <a:pt x="44" y="10"/>
                    </a:lnTo>
                    <a:lnTo>
                      <a:pt x="42" y="16"/>
                    </a:lnTo>
                    <a:lnTo>
                      <a:pt x="30" y="20"/>
                    </a:lnTo>
                    <a:lnTo>
                      <a:pt x="22" y="28"/>
                    </a:lnTo>
                    <a:lnTo>
                      <a:pt x="16" y="22"/>
                    </a:lnTo>
                    <a:lnTo>
                      <a:pt x="8" y="14"/>
                    </a:lnTo>
                    <a:lnTo>
                      <a:pt x="6" y="12"/>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2" name="Freeform 102"/>
              <p:cNvSpPr>
                <a:spLocks noChangeAspect="1"/>
              </p:cNvSpPr>
              <p:nvPr/>
            </p:nvSpPr>
            <p:spPr bwMode="auto">
              <a:xfrm>
                <a:off x="2492" y="2409"/>
                <a:ext cx="44" cy="48"/>
              </a:xfrm>
              <a:custGeom>
                <a:avLst/>
                <a:gdLst/>
                <a:ahLst/>
                <a:cxnLst>
                  <a:cxn ang="0">
                    <a:pos x="0" y="16"/>
                  </a:cxn>
                  <a:cxn ang="0">
                    <a:pos x="8" y="8"/>
                  </a:cxn>
                  <a:cxn ang="0">
                    <a:pos x="16" y="2"/>
                  </a:cxn>
                  <a:cxn ang="0">
                    <a:pos x="30" y="0"/>
                  </a:cxn>
                  <a:cxn ang="0">
                    <a:pos x="38" y="8"/>
                  </a:cxn>
                  <a:cxn ang="0">
                    <a:pos x="44" y="16"/>
                  </a:cxn>
                  <a:cxn ang="0">
                    <a:pos x="42" y="24"/>
                  </a:cxn>
                  <a:cxn ang="0">
                    <a:pos x="40" y="32"/>
                  </a:cxn>
                  <a:cxn ang="0">
                    <a:pos x="34" y="40"/>
                  </a:cxn>
                  <a:cxn ang="0">
                    <a:pos x="24" y="48"/>
                  </a:cxn>
                  <a:cxn ang="0">
                    <a:pos x="16" y="44"/>
                  </a:cxn>
                  <a:cxn ang="0">
                    <a:pos x="4" y="32"/>
                  </a:cxn>
                  <a:cxn ang="0">
                    <a:pos x="0" y="24"/>
                  </a:cxn>
                  <a:cxn ang="0">
                    <a:pos x="0" y="16"/>
                  </a:cxn>
                </a:cxnLst>
                <a:rect l="0" t="0" r="r" b="b"/>
                <a:pathLst>
                  <a:path w="44" h="48">
                    <a:moveTo>
                      <a:pt x="0" y="16"/>
                    </a:moveTo>
                    <a:lnTo>
                      <a:pt x="8" y="8"/>
                    </a:lnTo>
                    <a:lnTo>
                      <a:pt x="16" y="2"/>
                    </a:lnTo>
                    <a:lnTo>
                      <a:pt x="30" y="0"/>
                    </a:lnTo>
                    <a:lnTo>
                      <a:pt x="38" y="8"/>
                    </a:lnTo>
                    <a:lnTo>
                      <a:pt x="44" y="16"/>
                    </a:lnTo>
                    <a:lnTo>
                      <a:pt x="42" y="24"/>
                    </a:lnTo>
                    <a:lnTo>
                      <a:pt x="40" y="32"/>
                    </a:lnTo>
                    <a:lnTo>
                      <a:pt x="34" y="40"/>
                    </a:lnTo>
                    <a:lnTo>
                      <a:pt x="24" y="48"/>
                    </a:lnTo>
                    <a:lnTo>
                      <a:pt x="16" y="44"/>
                    </a:lnTo>
                    <a:lnTo>
                      <a:pt x="4" y="32"/>
                    </a:lnTo>
                    <a:lnTo>
                      <a:pt x="0" y="24"/>
                    </a:lnTo>
                    <a:lnTo>
                      <a:pt x="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3" name="Freeform 103"/>
              <p:cNvSpPr>
                <a:spLocks noChangeAspect="1"/>
              </p:cNvSpPr>
              <p:nvPr/>
            </p:nvSpPr>
            <p:spPr bwMode="auto">
              <a:xfrm>
                <a:off x="2430" y="2119"/>
                <a:ext cx="198" cy="214"/>
              </a:xfrm>
              <a:custGeom>
                <a:avLst/>
                <a:gdLst/>
                <a:ahLst/>
                <a:cxnLst>
                  <a:cxn ang="0">
                    <a:pos x="0" y="106"/>
                  </a:cxn>
                  <a:cxn ang="0">
                    <a:pos x="64" y="106"/>
                  </a:cxn>
                  <a:cxn ang="0">
                    <a:pos x="64" y="82"/>
                  </a:cxn>
                  <a:cxn ang="0">
                    <a:pos x="64" y="74"/>
                  </a:cxn>
                  <a:cxn ang="0">
                    <a:pos x="68" y="72"/>
                  </a:cxn>
                  <a:cxn ang="0">
                    <a:pos x="72" y="70"/>
                  </a:cxn>
                  <a:cxn ang="0">
                    <a:pos x="82" y="70"/>
                  </a:cxn>
                  <a:cxn ang="0">
                    <a:pos x="82" y="28"/>
                  </a:cxn>
                  <a:cxn ang="0">
                    <a:pos x="132" y="28"/>
                  </a:cxn>
                  <a:cxn ang="0">
                    <a:pos x="132" y="0"/>
                  </a:cxn>
                  <a:cxn ang="0">
                    <a:pos x="198" y="48"/>
                  </a:cxn>
                  <a:cxn ang="0">
                    <a:pos x="168" y="48"/>
                  </a:cxn>
                  <a:cxn ang="0">
                    <a:pos x="180" y="184"/>
                  </a:cxn>
                  <a:cxn ang="0">
                    <a:pos x="186" y="192"/>
                  </a:cxn>
                  <a:cxn ang="0">
                    <a:pos x="184" y="202"/>
                  </a:cxn>
                  <a:cxn ang="0">
                    <a:pos x="84" y="200"/>
                  </a:cxn>
                  <a:cxn ang="0">
                    <a:pos x="78" y="214"/>
                  </a:cxn>
                  <a:cxn ang="0">
                    <a:pos x="68" y="206"/>
                  </a:cxn>
                  <a:cxn ang="0">
                    <a:pos x="60" y="194"/>
                  </a:cxn>
                  <a:cxn ang="0">
                    <a:pos x="52" y="188"/>
                  </a:cxn>
                  <a:cxn ang="0">
                    <a:pos x="40" y="182"/>
                  </a:cxn>
                  <a:cxn ang="0">
                    <a:pos x="26" y="182"/>
                  </a:cxn>
                  <a:cxn ang="0">
                    <a:pos x="12" y="184"/>
                  </a:cxn>
                  <a:cxn ang="0">
                    <a:pos x="12" y="172"/>
                  </a:cxn>
                  <a:cxn ang="0">
                    <a:pos x="18" y="152"/>
                  </a:cxn>
                  <a:cxn ang="0">
                    <a:pos x="12" y="144"/>
                  </a:cxn>
                  <a:cxn ang="0">
                    <a:pos x="8" y="138"/>
                  </a:cxn>
                  <a:cxn ang="0">
                    <a:pos x="12" y="130"/>
                  </a:cxn>
                  <a:cxn ang="0">
                    <a:pos x="12" y="122"/>
                  </a:cxn>
                  <a:cxn ang="0">
                    <a:pos x="8" y="116"/>
                  </a:cxn>
                  <a:cxn ang="0">
                    <a:pos x="0" y="112"/>
                  </a:cxn>
                  <a:cxn ang="0">
                    <a:pos x="0" y="106"/>
                  </a:cxn>
                </a:cxnLst>
                <a:rect l="0" t="0" r="r" b="b"/>
                <a:pathLst>
                  <a:path w="198" h="214">
                    <a:moveTo>
                      <a:pt x="0" y="106"/>
                    </a:moveTo>
                    <a:lnTo>
                      <a:pt x="64" y="106"/>
                    </a:lnTo>
                    <a:lnTo>
                      <a:pt x="64" y="82"/>
                    </a:lnTo>
                    <a:lnTo>
                      <a:pt x="64" y="74"/>
                    </a:lnTo>
                    <a:lnTo>
                      <a:pt x="68" y="72"/>
                    </a:lnTo>
                    <a:lnTo>
                      <a:pt x="72" y="70"/>
                    </a:lnTo>
                    <a:lnTo>
                      <a:pt x="82" y="70"/>
                    </a:lnTo>
                    <a:lnTo>
                      <a:pt x="82" y="28"/>
                    </a:lnTo>
                    <a:lnTo>
                      <a:pt x="132" y="28"/>
                    </a:lnTo>
                    <a:lnTo>
                      <a:pt x="132" y="0"/>
                    </a:lnTo>
                    <a:lnTo>
                      <a:pt x="198" y="48"/>
                    </a:lnTo>
                    <a:lnTo>
                      <a:pt x="168" y="48"/>
                    </a:lnTo>
                    <a:lnTo>
                      <a:pt x="180" y="184"/>
                    </a:lnTo>
                    <a:lnTo>
                      <a:pt x="186" y="192"/>
                    </a:lnTo>
                    <a:lnTo>
                      <a:pt x="184" y="202"/>
                    </a:lnTo>
                    <a:lnTo>
                      <a:pt x="84" y="200"/>
                    </a:lnTo>
                    <a:lnTo>
                      <a:pt x="78" y="214"/>
                    </a:lnTo>
                    <a:lnTo>
                      <a:pt x="68" y="206"/>
                    </a:lnTo>
                    <a:lnTo>
                      <a:pt x="60" y="194"/>
                    </a:lnTo>
                    <a:lnTo>
                      <a:pt x="52" y="188"/>
                    </a:lnTo>
                    <a:lnTo>
                      <a:pt x="40" y="182"/>
                    </a:lnTo>
                    <a:lnTo>
                      <a:pt x="26" y="182"/>
                    </a:lnTo>
                    <a:lnTo>
                      <a:pt x="12" y="184"/>
                    </a:lnTo>
                    <a:lnTo>
                      <a:pt x="12" y="172"/>
                    </a:lnTo>
                    <a:lnTo>
                      <a:pt x="18" y="152"/>
                    </a:lnTo>
                    <a:lnTo>
                      <a:pt x="12" y="144"/>
                    </a:lnTo>
                    <a:lnTo>
                      <a:pt x="8" y="138"/>
                    </a:lnTo>
                    <a:lnTo>
                      <a:pt x="12" y="130"/>
                    </a:lnTo>
                    <a:lnTo>
                      <a:pt x="12" y="122"/>
                    </a:lnTo>
                    <a:lnTo>
                      <a:pt x="8" y="116"/>
                    </a:lnTo>
                    <a:lnTo>
                      <a:pt x="0" y="112"/>
                    </a:lnTo>
                    <a:lnTo>
                      <a:pt x="0" y="10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4" name="Freeform 104"/>
              <p:cNvSpPr>
                <a:spLocks noChangeAspect="1"/>
              </p:cNvSpPr>
              <p:nvPr/>
            </p:nvSpPr>
            <p:spPr bwMode="auto">
              <a:xfrm>
                <a:off x="2460" y="2365"/>
                <a:ext cx="116" cy="88"/>
              </a:xfrm>
              <a:custGeom>
                <a:avLst/>
                <a:gdLst/>
                <a:ahLst/>
                <a:cxnLst>
                  <a:cxn ang="0">
                    <a:pos x="60" y="6"/>
                  </a:cxn>
                  <a:cxn ang="0">
                    <a:pos x="60" y="8"/>
                  </a:cxn>
                  <a:cxn ang="0">
                    <a:pos x="72" y="12"/>
                  </a:cxn>
                  <a:cxn ang="0">
                    <a:pos x="84" y="8"/>
                  </a:cxn>
                  <a:cxn ang="0">
                    <a:pos x="98" y="6"/>
                  </a:cxn>
                  <a:cxn ang="0">
                    <a:pos x="100" y="14"/>
                  </a:cxn>
                  <a:cxn ang="0">
                    <a:pos x="106" y="24"/>
                  </a:cxn>
                  <a:cxn ang="0">
                    <a:pos x="112" y="38"/>
                  </a:cxn>
                  <a:cxn ang="0">
                    <a:pos x="110" y="46"/>
                  </a:cxn>
                  <a:cxn ang="0">
                    <a:pos x="112" y="50"/>
                  </a:cxn>
                  <a:cxn ang="0">
                    <a:pos x="114" y="54"/>
                  </a:cxn>
                  <a:cxn ang="0">
                    <a:pos x="116" y="68"/>
                  </a:cxn>
                  <a:cxn ang="0">
                    <a:pos x="110" y="70"/>
                  </a:cxn>
                  <a:cxn ang="0">
                    <a:pos x="112" y="80"/>
                  </a:cxn>
                  <a:cxn ang="0">
                    <a:pos x="106" y="84"/>
                  </a:cxn>
                  <a:cxn ang="0">
                    <a:pos x="100" y="82"/>
                  </a:cxn>
                  <a:cxn ang="0">
                    <a:pos x="96" y="88"/>
                  </a:cxn>
                  <a:cxn ang="0">
                    <a:pos x="90" y="86"/>
                  </a:cxn>
                  <a:cxn ang="0">
                    <a:pos x="88" y="72"/>
                  </a:cxn>
                  <a:cxn ang="0">
                    <a:pos x="82" y="70"/>
                  </a:cxn>
                  <a:cxn ang="0">
                    <a:pos x="74" y="68"/>
                  </a:cxn>
                  <a:cxn ang="0">
                    <a:pos x="76" y="60"/>
                  </a:cxn>
                  <a:cxn ang="0">
                    <a:pos x="70" y="52"/>
                  </a:cxn>
                  <a:cxn ang="0">
                    <a:pos x="62" y="44"/>
                  </a:cxn>
                  <a:cxn ang="0">
                    <a:pos x="48" y="46"/>
                  </a:cxn>
                  <a:cxn ang="0">
                    <a:pos x="40" y="52"/>
                  </a:cxn>
                  <a:cxn ang="0">
                    <a:pos x="32" y="60"/>
                  </a:cxn>
                  <a:cxn ang="0">
                    <a:pos x="24" y="50"/>
                  </a:cxn>
                  <a:cxn ang="0">
                    <a:pos x="14" y="40"/>
                  </a:cxn>
                  <a:cxn ang="0">
                    <a:pos x="6" y="38"/>
                  </a:cxn>
                  <a:cxn ang="0">
                    <a:pos x="0" y="28"/>
                  </a:cxn>
                  <a:cxn ang="0">
                    <a:pos x="8" y="20"/>
                  </a:cxn>
                  <a:cxn ang="0">
                    <a:pos x="20" y="16"/>
                  </a:cxn>
                  <a:cxn ang="0">
                    <a:pos x="22" y="10"/>
                  </a:cxn>
                  <a:cxn ang="0">
                    <a:pos x="26" y="0"/>
                  </a:cxn>
                  <a:cxn ang="0">
                    <a:pos x="32" y="0"/>
                  </a:cxn>
                  <a:cxn ang="0">
                    <a:pos x="38" y="4"/>
                  </a:cxn>
                  <a:cxn ang="0">
                    <a:pos x="50" y="4"/>
                  </a:cxn>
                  <a:cxn ang="0">
                    <a:pos x="60" y="6"/>
                  </a:cxn>
                </a:cxnLst>
                <a:rect l="0" t="0" r="r" b="b"/>
                <a:pathLst>
                  <a:path w="116" h="88">
                    <a:moveTo>
                      <a:pt x="60" y="6"/>
                    </a:moveTo>
                    <a:lnTo>
                      <a:pt x="60" y="8"/>
                    </a:lnTo>
                    <a:lnTo>
                      <a:pt x="72" y="12"/>
                    </a:lnTo>
                    <a:lnTo>
                      <a:pt x="84" y="8"/>
                    </a:lnTo>
                    <a:lnTo>
                      <a:pt x="98" y="6"/>
                    </a:lnTo>
                    <a:lnTo>
                      <a:pt x="100" y="14"/>
                    </a:lnTo>
                    <a:lnTo>
                      <a:pt x="106" y="24"/>
                    </a:lnTo>
                    <a:lnTo>
                      <a:pt x="112" y="38"/>
                    </a:lnTo>
                    <a:lnTo>
                      <a:pt x="110" y="46"/>
                    </a:lnTo>
                    <a:lnTo>
                      <a:pt x="112" y="50"/>
                    </a:lnTo>
                    <a:lnTo>
                      <a:pt x="114" y="54"/>
                    </a:lnTo>
                    <a:lnTo>
                      <a:pt x="116" y="68"/>
                    </a:lnTo>
                    <a:lnTo>
                      <a:pt x="110" y="70"/>
                    </a:lnTo>
                    <a:lnTo>
                      <a:pt x="112" y="80"/>
                    </a:lnTo>
                    <a:lnTo>
                      <a:pt x="106" y="84"/>
                    </a:lnTo>
                    <a:lnTo>
                      <a:pt x="100" y="82"/>
                    </a:lnTo>
                    <a:lnTo>
                      <a:pt x="96" y="88"/>
                    </a:lnTo>
                    <a:lnTo>
                      <a:pt x="90" y="86"/>
                    </a:lnTo>
                    <a:lnTo>
                      <a:pt x="88" y="72"/>
                    </a:lnTo>
                    <a:lnTo>
                      <a:pt x="82" y="70"/>
                    </a:lnTo>
                    <a:lnTo>
                      <a:pt x="74" y="68"/>
                    </a:lnTo>
                    <a:lnTo>
                      <a:pt x="76" y="60"/>
                    </a:lnTo>
                    <a:lnTo>
                      <a:pt x="70" y="52"/>
                    </a:lnTo>
                    <a:lnTo>
                      <a:pt x="62" y="44"/>
                    </a:lnTo>
                    <a:lnTo>
                      <a:pt x="48" y="46"/>
                    </a:lnTo>
                    <a:lnTo>
                      <a:pt x="40" y="52"/>
                    </a:lnTo>
                    <a:lnTo>
                      <a:pt x="32" y="60"/>
                    </a:lnTo>
                    <a:lnTo>
                      <a:pt x="24" y="50"/>
                    </a:lnTo>
                    <a:lnTo>
                      <a:pt x="14" y="40"/>
                    </a:lnTo>
                    <a:lnTo>
                      <a:pt x="6" y="38"/>
                    </a:lnTo>
                    <a:lnTo>
                      <a:pt x="0" y="28"/>
                    </a:lnTo>
                    <a:lnTo>
                      <a:pt x="8" y="20"/>
                    </a:lnTo>
                    <a:lnTo>
                      <a:pt x="20" y="16"/>
                    </a:lnTo>
                    <a:lnTo>
                      <a:pt x="22" y="10"/>
                    </a:lnTo>
                    <a:lnTo>
                      <a:pt x="26" y="0"/>
                    </a:lnTo>
                    <a:lnTo>
                      <a:pt x="32" y="0"/>
                    </a:lnTo>
                    <a:lnTo>
                      <a:pt x="38" y="4"/>
                    </a:lnTo>
                    <a:lnTo>
                      <a:pt x="50" y="4"/>
                    </a:lnTo>
                    <a:lnTo>
                      <a:pt x="6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5" name="Freeform 105"/>
              <p:cNvSpPr>
                <a:spLocks noChangeAspect="1"/>
              </p:cNvSpPr>
              <p:nvPr/>
            </p:nvSpPr>
            <p:spPr bwMode="auto">
              <a:xfrm>
                <a:off x="2516" y="2433"/>
                <a:ext cx="66" cy="66"/>
              </a:xfrm>
              <a:custGeom>
                <a:avLst/>
                <a:gdLst/>
                <a:ahLst/>
                <a:cxnLst>
                  <a:cxn ang="0">
                    <a:pos x="50" y="16"/>
                  </a:cxn>
                  <a:cxn ang="0">
                    <a:pos x="50" y="26"/>
                  </a:cxn>
                  <a:cxn ang="0">
                    <a:pos x="50" y="34"/>
                  </a:cxn>
                  <a:cxn ang="0">
                    <a:pos x="58" y="36"/>
                  </a:cxn>
                  <a:cxn ang="0">
                    <a:pos x="64" y="40"/>
                  </a:cxn>
                  <a:cxn ang="0">
                    <a:pos x="66" y="46"/>
                  </a:cxn>
                  <a:cxn ang="0">
                    <a:pos x="66" y="54"/>
                  </a:cxn>
                  <a:cxn ang="0">
                    <a:pos x="62" y="66"/>
                  </a:cxn>
                  <a:cxn ang="0">
                    <a:pos x="50" y="62"/>
                  </a:cxn>
                  <a:cxn ang="0">
                    <a:pos x="38" y="54"/>
                  </a:cxn>
                  <a:cxn ang="0">
                    <a:pos x="30" y="44"/>
                  </a:cxn>
                  <a:cxn ang="0">
                    <a:pos x="18" y="36"/>
                  </a:cxn>
                  <a:cxn ang="0">
                    <a:pos x="8" y="32"/>
                  </a:cxn>
                  <a:cxn ang="0">
                    <a:pos x="0" y="24"/>
                  </a:cxn>
                  <a:cxn ang="0">
                    <a:pos x="16" y="8"/>
                  </a:cxn>
                  <a:cxn ang="0">
                    <a:pos x="18" y="0"/>
                  </a:cxn>
                  <a:cxn ang="0">
                    <a:pos x="24" y="0"/>
                  </a:cxn>
                  <a:cxn ang="0">
                    <a:pos x="32" y="4"/>
                  </a:cxn>
                  <a:cxn ang="0">
                    <a:pos x="34" y="18"/>
                  </a:cxn>
                  <a:cxn ang="0">
                    <a:pos x="40" y="20"/>
                  </a:cxn>
                  <a:cxn ang="0">
                    <a:pos x="44" y="14"/>
                  </a:cxn>
                  <a:cxn ang="0">
                    <a:pos x="50" y="16"/>
                  </a:cxn>
                </a:cxnLst>
                <a:rect l="0" t="0" r="r" b="b"/>
                <a:pathLst>
                  <a:path w="66" h="66">
                    <a:moveTo>
                      <a:pt x="50" y="16"/>
                    </a:moveTo>
                    <a:lnTo>
                      <a:pt x="50" y="26"/>
                    </a:lnTo>
                    <a:lnTo>
                      <a:pt x="50" y="34"/>
                    </a:lnTo>
                    <a:lnTo>
                      <a:pt x="58" y="36"/>
                    </a:lnTo>
                    <a:lnTo>
                      <a:pt x="64" y="40"/>
                    </a:lnTo>
                    <a:lnTo>
                      <a:pt x="66" y="46"/>
                    </a:lnTo>
                    <a:lnTo>
                      <a:pt x="66" y="54"/>
                    </a:lnTo>
                    <a:lnTo>
                      <a:pt x="62" y="66"/>
                    </a:lnTo>
                    <a:lnTo>
                      <a:pt x="50" y="62"/>
                    </a:lnTo>
                    <a:lnTo>
                      <a:pt x="38" y="54"/>
                    </a:lnTo>
                    <a:lnTo>
                      <a:pt x="30" y="44"/>
                    </a:lnTo>
                    <a:lnTo>
                      <a:pt x="18" y="36"/>
                    </a:lnTo>
                    <a:lnTo>
                      <a:pt x="8" y="32"/>
                    </a:lnTo>
                    <a:lnTo>
                      <a:pt x="0" y="24"/>
                    </a:lnTo>
                    <a:lnTo>
                      <a:pt x="16" y="8"/>
                    </a:lnTo>
                    <a:lnTo>
                      <a:pt x="18" y="0"/>
                    </a:lnTo>
                    <a:lnTo>
                      <a:pt x="24" y="0"/>
                    </a:lnTo>
                    <a:lnTo>
                      <a:pt x="32" y="4"/>
                    </a:lnTo>
                    <a:lnTo>
                      <a:pt x="34" y="18"/>
                    </a:lnTo>
                    <a:lnTo>
                      <a:pt x="40" y="20"/>
                    </a:lnTo>
                    <a:lnTo>
                      <a:pt x="44" y="14"/>
                    </a:lnTo>
                    <a:lnTo>
                      <a:pt x="5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6" name="Freeform 106"/>
              <p:cNvSpPr>
                <a:spLocks noChangeAspect="1"/>
              </p:cNvSpPr>
              <p:nvPr/>
            </p:nvSpPr>
            <p:spPr bwMode="auto">
              <a:xfrm>
                <a:off x="2913" y="2191"/>
                <a:ext cx="168" cy="258"/>
              </a:xfrm>
              <a:custGeom>
                <a:avLst/>
                <a:gdLst/>
                <a:ahLst/>
                <a:cxnLst>
                  <a:cxn ang="0">
                    <a:pos x="166" y="128"/>
                  </a:cxn>
                  <a:cxn ang="0">
                    <a:pos x="152" y="130"/>
                  </a:cxn>
                  <a:cxn ang="0">
                    <a:pos x="148" y="142"/>
                  </a:cxn>
                  <a:cxn ang="0">
                    <a:pos x="136" y="170"/>
                  </a:cxn>
                  <a:cxn ang="0">
                    <a:pos x="144" y="178"/>
                  </a:cxn>
                  <a:cxn ang="0">
                    <a:pos x="148" y="204"/>
                  </a:cxn>
                  <a:cxn ang="0">
                    <a:pos x="136" y="206"/>
                  </a:cxn>
                  <a:cxn ang="0">
                    <a:pos x="112" y="230"/>
                  </a:cxn>
                  <a:cxn ang="0">
                    <a:pos x="88" y="234"/>
                  </a:cxn>
                  <a:cxn ang="0">
                    <a:pos x="86" y="246"/>
                  </a:cxn>
                  <a:cxn ang="0">
                    <a:pos x="40" y="258"/>
                  </a:cxn>
                  <a:cxn ang="0">
                    <a:pos x="30" y="246"/>
                  </a:cxn>
                  <a:cxn ang="0">
                    <a:pos x="10" y="226"/>
                  </a:cxn>
                  <a:cxn ang="0">
                    <a:pos x="12" y="216"/>
                  </a:cxn>
                  <a:cxn ang="0">
                    <a:pos x="32" y="216"/>
                  </a:cxn>
                  <a:cxn ang="0">
                    <a:pos x="26" y="206"/>
                  </a:cxn>
                  <a:cxn ang="0">
                    <a:pos x="24" y="182"/>
                  </a:cxn>
                  <a:cxn ang="0">
                    <a:pos x="16" y="170"/>
                  </a:cxn>
                  <a:cxn ang="0">
                    <a:pos x="2" y="156"/>
                  </a:cxn>
                  <a:cxn ang="0">
                    <a:pos x="0" y="144"/>
                  </a:cxn>
                  <a:cxn ang="0">
                    <a:pos x="32" y="106"/>
                  </a:cxn>
                  <a:cxn ang="0">
                    <a:pos x="36" y="66"/>
                  </a:cxn>
                  <a:cxn ang="0">
                    <a:pos x="40" y="50"/>
                  </a:cxn>
                  <a:cxn ang="0">
                    <a:pos x="28" y="6"/>
                  </a:cxn>
                  <a:cxn ang="0">
                    <a:pos x="34" y="0"/>
                  </a:cxn>
                  <a:cxn ang="0">
                    <a:pos x="168" y="54"/>
                  </a:cxn>
                  <a:cxn ang="0">
                    <a:pos x="166" y="128"/>
                  </a:cxn>
                </a:cxnLst>
                <a:rect l="0" t="0" r="r" b="b"/>
                <a:pathLst>
                  <a:path w="168" h="258">
                    <a:moveTo>
                      <a:pt x="166" y="128"/>
                    </a:moveTo>
                    <a:lnTo>
                      <a:pt x="152" y="130"/>
                    </a:lnTo>
                    <a:lnTo>
                      <a:pt x="148" y="142"/>
                    </a:lnTo>
                    <a:lnTo>
                      <a:pt x="136" y="170"/>
                    </a:lnTo>
                    <a:lnTo>
                      <a:pt x="144" y="178"/>
                    </a:lnTo>
                    <a:lnTo>
                      <a:pt x="148" y="204"/>
                    </a:lnTo>
                    <a:lnTo>
                      <a:pt x="136" y="206"/>
                    </a:lnTo>
                    <a:lnTo>
                      <a:pt x="112" y="230"/>
                    </a:lnTo>
                    <a:lnTo>
                      <a:pt x="88" y="234"/>
                    </a:lnTo>
                    <a:lnTo>
                      <a:pt x="86" y="246"/>
                    </a:lnTo>
                    <a:lnTo>
                      <a:pt x="40" y="258"/>
                    </a:lnTo>
                    <a:lnTo>
                      <a:pt x="30" y="246"/>
                    </a:lnTo>
                    <a:lnTo>
                      <a:pt x="10" y="226"/>
                    </a:lnTo>
                    <a:lnTo>
                      <a:pt x="12" y="216"/>
                    </a:lnTo>
                    <a:lnTo>
                      <a:pt x="32" y="216"/>
                    </a:lnTo>
                    <a:lnTo>
                      <a:pt x="26" y="206"/>
                    </a:lnTo>
                    <a:lnTo>
                      <a:pt x="24" y="182"/>
                    </a:lnTo>
                    <a:lnTo>
                      <a:pt x="16" y="170"/>
                    </a:lnTo>
                    <a:lnTo>
                      <a:pt x="2" y="156"/>
                    </a:lnTo>
                    <a:lnTo>
                      <a:pt x="0" y="144"/>
                    </a:lnTo>
                    <a:lnTo>
                      <a:pt x="32" y="106"/>
                    </a:lnTo>
                    <a:lnTo>
                      <a:pt x="36" y="66"/>
                    </a:lnTo>
                    <a:lnTo>
                      <a:pt x="40" y="50"/>
                    </a:lnTo>
                    <a:lnTo>
                      <a:pt x="28" y="6"/>
                    </a:lnTo>
                    <a:lnTo>
                      <a:pt x="34" y="0"/>
                    </a:lnTo>
                    <a:lnTo>
                      <a:pt x="168" y="54"/>
                    </a:lnTo>
                    <a:lnTo>
                      <a:pt x="166" y="12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7" name="Freeform 107"/>
              <p:cNvSpPr>
                <a:spLocks noChangeAspect="1"/>
              </p:cNvSpPr>
              <p:nvPr/>
            </p:nvSpPr>
            <p:spPr bwMode="auto">
              <a:xfrm>
                <a:off x="2702" y="2187"/>
                <a:ext cx="251" cy="194"/>
              </a:xfrm>
              <a:custGeom>
                <a:avLst/>
                <a:gdLst/>
                <a:ahLst/>
                <a:cxnLst>
                  <a:cxn ang="0">
                    <a:pos x="4" y="142"/>
                  </a:cxn>
                  <a:cxn ang="0">
                    <a:pos x="18" y="142"/>
                  </a:cxn>
                  <a:cxn ang="0">
                    <a:pos x="52" y="136"/>
                  </a:cxn>
                  <a:cxn ang="0">
                    <a:pos x="64" y="118"/>
                  </a:cxn>
                  <a:cxn ang="0">
                    <a:pos x="66" y="76"/>
                  </a:cxn>
                  <a:cxn ang="0">
                    <a:pos x="86" y="72"/>
                  </a:cxn>
                  <a:cxn ang="0">
                    <a:pos x="124" y="40"/>
                  </a:cxn>
                  <a:cxn ang="0">
                    <a:pos x="191" y="0"/>
                  </a:cxn>
                  <a:cxn ang="0">
                    <a:pos x="199" y="2"/>
                  </a:cxn>
                  <a:cxn ang="0">
                    <a:pos x="207" y="4"/>
                  </a:cxn>
                  <a:cxn ang="0">
                    <a:pos x="217" y="8"/>
                  </a:cxn>
                  <a:cxn ang="0">
                    <a:pos x="227" y="16"/>
                  </a:cxn>
                  <a:cxn ang="0">
                    <a:pos x="239" y="10"/>
                  </a:cxn>
                  <a:cxn ang="0">
                    <a:pos x="251" y="54"/>
                  </a:cxn>
                  <a:cxn ang="0">
                    <a:pos x="247" y="70"/>
                  </a:cxn>
                  <a:cxn ang="0">
                    <a:pos x="243" y="110"/>
                  </a:cxn>
                  <a:cxn ang="0">
                    <a:pos x="211" y="148"/>
                  </a:cxn>
                  <a:cxn ang="0">
                    <a:pos x="213" y="160"/>
                  </a:cxn>
                  <a:cxn ang="0">
                    <a:pos x="191" y="174"/>
                  </a:cxn>
                  <a:cxn ang="0">
                    <a:pos x="156" y="170"/>
                  </a:cxn>
                  <a:cxn ang="0">
                    <a:pos x="150" y="178"/>
                  </a:cxn>
                  <a:cxn ang="0">
                    <a:pos x="122" y="168"/>
                  </a:cxn>
                  <a:cxn ang="0">
                    <a:pos x="112" y="174"/>
                  </a:cxn>
                  <a:cxn ang="0">
                    <a:pos x="96" y="162"/>
                  </a:cxn>
                  <a:cxn ang="0">
                    <a:pos x="66" y="162"/>
                  </a:cxn>
                  <a:cxn ang="0">
                    <a:pos x="54" y="194"/>
                  </a:cxn>
                  <a:cxn ang="0">
                    <a:pos x="44" y="184"/>
                  </a:cxn>
                  <a:cxn ang="0">
                    <a:pos x="30" y="186"/>
                  </a:cxn>
                  <a:cxn ang="0">
                    <a:pos x="16" y="178"/>
                  </a:cxn>
                  <a:cxn ang="0">
                    <a:pos x="12" y="176"/>
                  </a:cxn>
                  <a:cxn ang="0">
                    <a:pos x="14" y="170"/>
                  </a:cxn>
                  <a:cxn ang="0">
                    <a:pos x="4" y="158"/>
                  </a:cxn>
                  <a:cxn ang="0">
                    <a:pos x="0" y="150"/>
                  </a:cxn>
                  <a:cxn ang="0">
                    <a:pos x="4" y="142"/>
                  </a:cxn>
                </a:cxnLst>
                <a:rect l="0" t="0" r="r" b="b"/>
                <a:pathLst>
                  <a:path w="251" h="194">
                    <a:moveTo>
                      <a:pt x="4" y="142"/>
                    </a:moveTo>
                    <a:lnTo>
                      <a:pt x="18" y="142"/>
                    </a:lnTo>
                    <a:lnTo>
                      <a:pt x="52" y="136"/>
                    </a:lnTo>
                    <a:lnTo>
                      <a:pt x="64" y="118"/>
                    </a:lnTo>
                    <a:lnTo>
                      <a:pt x="66" y="76"/>
                    </a:lnTo>
                    <a:lnTo>
                      <a:pt x="86" y="72"/>
                    </a:lnTo>
                    <a:lnTo>
                      <a:pt x="124" y="40"/>
                    </a:lnTo>
                    <a:lnTo>
                      <a:pt x="191" y="0"/>
                    </a:lnTo>
                    <a:lnTo>
                      <a:pt x="199" y="2"/>
                    </a:lnTo>
                    <a:lnTo>
                      <a:pt x="207" y="4"/>
                    </a:lnTo>
                    <a:lnTo>
                      <a:pt x="217" y="8"/>
                    </a:lnTo>
                    <a:lnTo>
                      <a:pt x="227" y="16"/>
                    </a:lnTo>
                    <a:lnTo>
                      <a:pt x="239" y="10"/>
                    </a:lnTo>
                    <a:lnTo>
                      <a:pt x="251" y="54"/>
                    </a:lnTo>
                    <a:lnTo>
                      <a:pt x="247" y="70"/>
                    </a:lnTo>
                    <a:lnTo>
                      <a:pt x="243" y="110"/>
                    </a:lnTo>
                    <a:lnTo>
                      <a:pt x="211" y="148"/>
                    </a:lnTo>
                    <a:lnTo>
                      <a:pt x="213" y="160"/>
                    </a:lnTo>
                    <a:lnTo>
                      <a:pt x="191" y="174"/>
                    </a:lnTo>
                    <a:lnTo>
                      <a:pt x="156" y="170"/>
                    </a:lnTo>
                    <a:lnTo>
                      <a:pt x="150" y="178"/>
                    </a:lnTo>
                    <a:lnTo>
                      <a:pt x="122" y="168"/>
                    </a:lnTo>
                    <a:lnTo>
                      <a:pt x="112" y="174"/>
                    </a:lnTo>
                    <a:lnTo>
                      <a:pt x="96" y="162"/>
                    </a:lnTo>
                    <a:lnTo>
                      <a:pt x="66" y="162"/>
                    </a:lnTo>
                    <a:lnTo>
                      <a:pt x="54" y="194"/>
                    </a:lnTo>
                    <a:lnTo>
                      <a:pt x="44" y="184"/>
                    </a:lnTo>
                    <a:lnTo>
                      <a:pt x="30" y="186"/>
                    </a:lnTo>
                    <a:lnTo>
                      <a:pt x="16" y="178"/>
                    </a:lnTo>
                    <a:lnTo>
                      <a:pt x="12" y="176"/>
                    </a:lnTo>
                    <a:lnTo>
                      <a:pt x="14" y="170"/>
                    </a:lnTo>
                    <a:lnTo>
                      <a:pt x="4" y="158"/>
                    </a:lnTo>
                    <a:lnTo>
                      <a:pt x="0" y="150"/>
                    </a:lnTo>
                    <a:lnTo>
                      <a:pt x="4" y="14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8" name="Freeform 108"/>
              <p:cNvSpPr>
                <a:spLocks noChangeAspect="1"/>
              </p:cNvSpPr>
              <p:nvPr/>
            </p:nvSpPr>
            <p:spPr bwMode="auto">
              <a:xfrm>
                <a:off x="2933" y="2395"/>
                <a:ext cx="202" cy="128"/>
              </a:xfrm>
              <a:custGeom>
                <a:avLst/>
                <a:gdLst/>
                <a:ahLst/>
                <a:cxnLst>
                  <a:cxn ang="0">
                    <a:pos x="20" y="54"/>
                  </a:cxn>
                  <a:cxn ang="0">
                    <a:pos x="66" y="42"/>
                  </a:cxn>
                  <a:cxn ang="0">
                    <a:pos x="68" y="30"/>
                  </a:cxn>
                  <a:cxn ang="0">
                    <a:pos x="92" y="26"/>
                  </a:cxn>
                  <a:cxn ang="0">
                    <a:pos x="116" y="2"/>
                  </a:cxn>
                  <a:cxn ang="0">
                    <a:pos x="128" y="0"/>
                  </a:cxn>
                  <a:cxn ang="0">
                    <a:pos x="140" y="8"/>
                  </a:cxn>
                  <a:cxn ang="0">
                    <a:pos x="142" y="22"/>
                  </a:cxn>
                  <a:cxn ang="0">
                    <a:pos x="142" y="34"/>
                  </a:cxn>
                  <a:cxn ang="0">
                    <a:pos x="180" y="60"/>
                  </a:cxn>
                  <a:cxn ang="0">
                    <a:pos x="202" y="92"/>
                  </a:cxn>
                  <a:cxn ang="0">
                    <a:pos x="172" y="90"/>
                  </a:cxn>
                  <a:cxn ang="0">
                    <a:pos x="138" y="100"/>
                  </a:cxn>
                  <a:cxn ang="0">
                    <a:pos x="126" y="108"/>
                  </a:cxn>
                  <a:cxn ang="0">
                    <a:pos x="104" y="106"/>
                  </a:cxn>
                  <a:cxn ang="0">
                    <a:pos x="92" y="102"/>
                  </a:cxn>
                  <a:cxn ang="0">
                    <a:pos x="78" y="88"/>
                  </a:cxn>
                  <a:cxn ang="0">
                    <a:pos x="64" y="104"/>
                  </a:cxn>
                  <a:cxn ang="0">
                    <a:pos x="62" y="118"/>
                  </a:cxn>
                  <a:cxn ang="0">
                    <a:pos x="32" y="116"/>
                  </a:cxn>
                  <a:cxn ang="0">
                    <a:pos x="24" y="128"/>
                  </a:cxn>
                  <a:cxn ang="0">
                    <a:pos x="10" y="112"/>
                  </a:cxn>
                  <a:cxn ang="0">
                    <a:pos x="0" y="86"/>
                  </a:cxn>
                  <a:cxn ang="0">
                    <a:pos x="0" y="70"/>
                  </a:cxn>
                  <a:cxn ang="0">
                    <a:pos x="20" y="54"/>
                  </a:cxn>
                </a:cxnLst>
                <a:rect l="0" t="0" r="r" b="b"/>
                <a:pathLst>
                  <a:path w="202" h="128">
                    <a:moveTo>
                      <a:pt x="20" y="54"/>
                    </a:moveTo>
                    <a:lnTo>
                      <a:pt x="66" y="42"/>
                    </a:lnTo>
                    <a:lnTo>
                      <a:pt x="68" y="30"/>
                    </a:lnTo>
                    <a:lnTo>
                      <a:pt x="92" y="26"/>
                    </a:lnTo>
                    <a:lnTo>
                      <a:pt x="116" y="2"/>
                    </a:lnTo>
                    <a:lnTo>
                      <a:pt x="128" y="0"/>
                    </a:lnTo>
                    <a:lnTo>
                      <a:pt x="140" y="8"/>
                    </a:lnTo>
                    <a:lnTo>
                      <a:pt x="142" y="22"/>
                    </a:lnTo>
                    <a:lnTo>
                      <a:pt x="142" y="34"/>
                    </a:lnTo>
                    <a:lnTo>
                      <a:pt x="180" y="60"/>
                    </a:lnTo>
                    <a:lnTo>
                      <a:pt x="202" y="92"/>
                    </a:lnTo>
                    <a:lnTo>
                      <a:pt x="172" y="90"/>
                    </a:lnTo>
                    <a:lnTo>
                      <a:pt x="138" y="100"/>
                    </a:lnTo>
                    <a:lnTo>
                      <a:pt x="126" y="108"/>
                    </a:lnTo>
                    <a:lnTo>
                      <a:pt x="104" y="106"/>
                    </a:lnTo>
                    <a:lnTo>
                      <a:pt x="92" y="102"/>
                    </a:lnTo>
                    <a:lnTo>
                      <a:pt x="78" y="88"/>
                    </a:lnTo>
                    <a:lnTo>
                      <a:pt x="64" y="104"/>
                    </a:lnTo>
                    <a:lnTo>
                      <a:pt x="62" y="118"/>
                    </a:lnTo>
                    <a:lnTo>
                      <a:pt x="32" y="116"/>
                    </a:lnTo>
                    <a:lnTo>
                      <a:pt x="24" y="128"/>
                    </a:lnTo>
                    <a:lnTo>
                      <a:pt x="10" y="112"/>
                    </a:lnTo>
                    <a:lnTo>
                      <a:pt x="0" y="86"/>
                    </a:lnTo>
                    <a:lnTo>
                      <a:pt x="0" y="70"/>
                    </a:lnTo>
                    <a:lnTo>
                      <a:pt x="20" y="5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9" name="Freeform 109"/>
              <p:cNvSpPr>
                <a:spLocks noChangeAspect="1"/>
              </p:cNvSpPr>
              <p:nvPr/>
            </p:nvSpPr>
            <p:spPr bwMode="auto">
              <a:xfrm>
                <a:off x="3049" y="2199"/>
                <a:ext cx="264" cy="308"/>
              </a:xfrm>
              <a:custGeom>
                <a:avLst/>
                <a:gdLst/>
                <a:ahLst/>
                <a:cxnLst>
                  <a:cxn ang="0">
                    <a:pos x="188" y="20"/>
                  </a:cxn>
                  <a:cxn ang="0">
                    <a:pos x="208" y="0"/>
                  </a:cxn>
                  <a:cxn ang="0">
                    <a:pos x="216" y="0"/>
                  </a:cxn>
                  <a:cxn ang="0">
                    <a:pos x="238" y="18"/>
                  </a:cxn>
                  <a:cxn ang="0">
                    <a:pos x="242" y="32"/>
                  </a:cxn>
                  <a:cxn ang="0">
                    <a:pos x="240" y="60"/>
                  </a:cxn>
                  <a:cxn ang="0">
                    <a:pos x="264" y="86"/>
                  </a:cxn>
                  <a:cxn ang="0">
                    <a:pos x="236" y="98"/>
                  </a:cxn>
                  <a:cxn ang="0">
                    <a:pos x="230" y="128"/>
                  </a:cxn>
                  <a:cxn ang="0">
                    <a:pos x="230" y="142"/>
                  </a:cxn>
                  <a:cxn ang="0">
                    <a:pos x="206" y="180"/>
                  </a:cxn>
                  <a:cxn ang="0">
                    <a:pos x="206" y="196"/>
                  </a:cxn>
                  <a:cxn ang="0">
                    <a:pos x="194" y="198"/>
                  </a:cxn>
                  <a:cxn ang="0">
                    <a:pos x="194" y="234"/>
                  </a:cxn>
                  <a:cxn ang="0">
                    <a:pos x="174" y="234"/>
                  </a:cxn>
                  <a:cxn ang="0">
                    <a:pos x="178" y="248"/>
                  </a:cxn>
                  <a:cxn ang="0">
                    <a:pos x="188" y="250"/>
                  </a:cxn>
                  <a:cxn ang="0">
                    <a:pos x="212" y="282"/>
                  </a:cxn>
                  <a:cxn ang="0">
                    <a:pos x="218" y="282"/>
                  </a:cxn>
                  <a:cxn ang="0">
                    <a:pos x="218" y="296"/>
                  </a:cxn>
                  <a:cxn ang="0">
                    <a:pos x="198" y="296"/>
                  </a:cxn>
                  <a:cxn ang="0">
                    <a:pos x="190" y="304"/>
                  </a:cxn>
                  <a:cxn ang="0">
                    <a:pos x="138" y="308"/>
                  </a:cxn>
                  <a:cxn ang="0">
                    <a:pos x="122" y="296"/>
                  </a:cxn>
                  <a:cxn ang="0">
                    <a:pos x="94" y="298"/>
                  </a:cxn>
                  <a:cxn ang="0">
                    <a:pos x="86" y="288"/>
                  </a:cxn>
                  <a:cxn ang="0">
                    <a:pos x="64" y="256"/>
                  </a:cxn>
                  <a:cxn ang="0">
                    <a:pos x="26" y="230"/>
                  </a:cxn>
                  <a:cxn ang="0">
                    <a:pos x="24" y="204"/>
                  </a:cxn>
                  <a:cxn ang="0">
                    <a:pos x="12" y="196"/>
                  </a:cxn>
                  <a:cxn ang="0">
                    <a:pos x="8" y="170"/>
                  </a:cxn>
                  <a:cxn ang="0">
                    <a:pos x="0" y="162"/>
                  </a:cxn>
                  <a:cxn ang="0">
                    <a:pos x="16" y="122"/>
                  </a:cxn>
                  <a:cxn ang="0">
                    <a:pos x="30" y="120"/>
                  </a:cxn>
                  <a:cxn ang="0">
                    <a:pos x="32" y="46"/>
                  </a:cxn>
                  <a:cxn ang="0">
                    <a:pos x="50" y="46"/>
                  </a:cxn>
                  <a:cxn ang="0">
                    <a:pos x="50" y="12"/>
                  </a:cxn>
                  <a:cxn ang="0">
                    <a:pos x="178" y="14"/>
                  </a:cxn>
                  <a:cxn ang="0">
                    <a:pos x="188" y="20"/>
                  </a:cxn>
                </a:cxnLst>
                <a:rect l="0" t="0" r="r" b="b"/>
                <a:pathLst>
                  <a:path w="264" h="308">
                    <a:moveTo>
                      <a:pt x="188" y="20"/>
                    </a:moveTo>
                    <a:lnTo>
                      <a:pt x="208" y="0"/>
                    </a:lnTo>
                    <a:lnTo>
                      <a:pt x="216" y="0"/>
                    </a:lnTo>
                    <a:lnTo>
                      <a:pt x="238" y="18"/>
                    </a:lnTo>
                    <a:lnTo>
                      <a:pt x="242" y="32"/>
                    </a:lnTo>
                    <a:lnTo>
                      <a:pt x="240" y="60"/>
                    </a:lnTo>
                    <a:lnTo>
                      <a:pt x="264" y="86"/>
                    </a:lnTo>
                    <a:lnTo>
                      <a:pt x="236" y="98"/>
                    </a:lnTo>
                    <a:lnTo>
                      <a:pt x="230" y="128"/>
                    </a:lnTo>
                    <a:lnTo>
                      <a:pt x="230" y="142"/>
                    </a:lnTo>
                    <a:lnTo>
                      <a:pt x="206" y="180"/>
                    </a:lnTo>
                    <a:lnTo>
                      <a:pt x="206" y="196"/>
                    </a:lnTo>
                    <a:lnTo>
                      <a:pt x="194" y="198"/>
                    </a:lnTo>
                    <a:lnTo>
                      <a:pt x="194" y="234"/>
                    </a:lnTo>
                    <a:lnTo>
                      <a:pt x="174" y="234"/>
                    </a:lnTo>
                    <a:lnTo>
                      <a:pt x="178" y="248"/>
                    </a:lnTo>
                    <a:lnTo>
                      <a:pt x="188" y="250"/>
                    </a:lnTo>
                    <a:lnTo>
                      <a:pt x="212" y="282"/>
                    </a:lnTo>
                    <a:lnTo>
                      <a:pt x="218" y="282"/>
                    </a:lnTo>
                    <a:lnTo>
                      <a:pt x="218" y="296"/>
                    </a:lnTo>
                    <a:lnTo>
                      <a:pt x="198" y="296"/>
                    </a:lnTo>
                    <a:lnTo>
                      <a:pt x="190" y="304"/>
                    </a:lnTo>
                    <a:lnTo>
                      <a:pt x="138" y="308"/>
                    </a:lnTo>
                    <a:lnTo>
                      <a:pt x="122" y="296"/>
                    </a:lnTo>
                    <a:lnTo>
                      <a:pt x="94" y="298"/>
                    </a:lnTo>
                    <a:lnTo>
                      <a:pt x="86" y="288"/>
                    </a:lnTo>
                    <a:lnTo>
                      <a:pt x="64" y="256"/>
                    </a:lnTo>
                    <a:lnTo>
                      <a:pt x="26" y="230"/>
                    </a:lnTo>
                    <a:lnTo>
                      <a:pt x="24" y="204"/>
                    </a:lnTo>
                    <a:lnTo>
                      <a:pt x="12" y="196"/>
                    </a:lnTo>
                    <a:lnTo>
                      <a:pt x="8" y="170"/>
                    </a:lnTo>
                    <a:lnTo>
                      <a:pt x="0" y="162"/>
                    </a:lnTo>
                    <a:lnTo>
                      <a:pt x="16" y="122"/>
                    </a:lnTo>
                    <a:lnTo>
                      <a:pt x="30" y="120"/>
                    </a:lnTo>
                    <a:lnTo>
                      <a:pt x="32" y="46"/>
                    </a:lnTo>
                    <a:lnTo>
                      <a:pt x="50" y="46"/>
                    </a:lnTo>
                    <a:lnTo>
                      <a:pt x="50" y="12"/>
                    </a:lnTo>
                    <a:lnTo>
                      <a:pt x="178" y="14"/>
                    </a:lnTo>
                    <a:lnTo>
                      <a:pt x="188"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0" name="Freeform 110"/>
              <p:cNvSpPr>
                <a:spLocks noChangeAspect="1"/>
              </p:cNvSpPr>
              <p:nvPr/>
            </p:nvSpPr>
            <p:spPr bwMode="auto">
              <a:xfrm>
                <a:off x="3279" y="2285"/>
                <a:ext cx="100" cy="86"/>
              </a:xfrm>
              <a:custGeom>
                <a:avLst/>
                <a:gdLst/>
                <a:ahLst/>
                <a:cxnLst>
                  <a:cxn ang="0">
                    <a:pos x="34" y="0"/>
                  </a:cxn>
                  <a:cxn ang="0">
                    <a:pos x="42" y="12"/>
                  </a:cxn>
                  <a:cxn ang="0">
                    <a:pos x="48" y="26"/>
                  </a:cxn>
                  <a:cxn ang="0">
                    <a:pos x="50" y="44"/>
                  </a:cxn>
                  <a:cxn ang="0">
                    <a:pos x="64" y="44"/>
                  </a:cxn>
                  <a:cxn ang="0">
                    <a:pos x="100" y="76"/>
                  </a:cxn>
                  <a:cxn ang="0">
                    <a:pos x="94" y="86"/>
                  </a:cxn>
                  <a:cxn ang="0">
                    <a:pos x="76" y="68"/>
                  </a:cxn>
                  <a:cxn ang="0">
                    <a:pos x="58" y="52"/>
                  </a:cxn>
                  <a:cxn ang="0">
                    <a:pos x="24" y="50"/>
                  </a:cxn>
                  <a:cxn ang="0">
                    <a:pos x="22" y="56"/>
                  </a:cxn>
                  <a:cxn ang="0">
                    <a:pos x="0" y="56"/>
                  </a:cxn>
                  <a:cxn ang="0">
                    <a:pos x="0" y="42"/>
                  </a:cxn>
                  <a:cxn ang="0">
                    <a:pos x="4" y="28"/>
                  </a:cxn>
                  <a:cxn ang="0">
                    <a:pos x="6" y="12"/>
                  </a:cxn>
                  <a:cxn ang="0">
                    <a:pos x="34" y="0"/>
                  </a:cxn>
                </a:cxnLst>
                <a:rect l="0" t="0" r="r" b="b"/>
                <a:pathLst>
                  <a:path w="100" h="86">
                    <a:moveTo>
                      <a:pt x="34" y="0"/>
                    </a:moveTo>
                    <a:lnTo>
                      <a:pt x="42" y="12"/>
                    </a:lnTo>
                    <a:lnTo>
                      <a:pt x="48" y="26"/>
                    </a:lnTo>
                    <a:lnTo>
                      <a:pt x="50" y="44"/>
                    </a:lnTo>
                    <a:lnTo>
                      <a:pt x="64" y="44"/>
                    </a:lnTo>
                    <a:lnTo>
                      <a:pt x="100" y="76"/>
                    </a:lnTo>
                    <a:lnTo>
                      <a:pt x="94" y="86"/>
                    </a:lnTo>
                    <a:lnTo>
                      <a:pt x="76" y="68"/>
                    </a:lnTo>
                    <a:lnTo>
                      <a:pt x="58" y="52"/>
                    </a:lnTo>
                    <a:lnTo>
                      <a:pt x="24" y="50"/>
                    </a:lnTo>
                    <a:lnTo>
                      <a:pt x="22" y="56"/>
                    </a:lnTo>
                    <a:lnTo>
                      <a:pt x="0" y="56"/>
                    </a:lnTo>
                    <a:lnTo>
                      <a:pt x="0" y="42"/>
                    </a:lnTo>
                    <a:lnTo>
                      <a:pt x="4" y="28"/>
                    </a:lnTo>
                    <a:lnTo>
                      <a:pt x="6" y="12"/>
                    </a:lnTo>
                    <a:lnTo>
                      <a:pt x="3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1" name="Freeform 111"/>
              <p:cNvSpPr>
                <a:spLocks noChangeAspect="1"/>
              </p:cNvSpPr>
              <p:nvPr/>
            </p:nvSpPr>
            <p:spPr bwMode="auto">
              <a:xfrm>
                <a:off x="3365" y="2361"/>
                <a:ext cx="22" cy="34"/>
              </a:xfrm>
              <a:custGeom>
                <a:avLst/>
                <a:gdLst/>
                <a:ahLst/>
                <a:cxnLst>
                  <a:cxn ang="0">
                    <a:pos x="22" y="16"/>
                  </a:cxn>
                  <a:cxn ang="0">
                    <a:pos x="14" y="22"/>
                  </a:cxn>
                  <a:cxn ang="0">
                    <a:pos x="16" y="34"/>
                  </a:cxn>
                  <a:cxn ang="0">
                    <a:pos x="0" y="32"/>
                  </a:cxn>
                  <a:cxn ang="0">
                    <a:pos x="0" y="20"/>
                  </a:cxn>
                  <a:cxn ang="0">
                    <a:pos x="8" y="10"/>
                  </a:cxn>
                  <a:cxn ang="0">
                    <a:pos x="14" y="0"/>
                  </a:cxn>
                  <a:cxn ang="0">
                    <a:pos x="22" y="16"/>
                  </a:cxn>
                </a:cxnLst>
                <a:rect l="0" t="0" r="r" b="b"/>
                <a:pathLst>
                  <a:path w="22" h="34">
                    <a:moveTo>
                      <a:pt x="22" y="16"/>
                    </a:moveTo>
                    <a:lnTo>
                      <a:pt x="14" y="22"/>
                    </a:lnTo>
                    <a:lnTo>
                      <a:pt x="16" y="34"/>
                    </a:lnTo>
                    <a:lnTo>
                      <a:pt x="0" y="32"/>
                    </a:lnTo>
                    <a:lnTo>
                      <a:pt x="0" y="20"/>
                    </a:lnTo>
                    <a:lnTo>
                      <a:pt x="8" y="10"/>
                    </a:lnTo>
                    <a:lnTo>
                      <a:pt x="14" y="0"/>
                    </a:lnTo>
                    <a:lnTo>
                      <a:pt x="22"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2" name="Freeform 112"/>
              <p:cNvSpPr>
                <a:spLocks noChangeAspect="1"/>
              </p:cNvSpPr>
              <p:nvPr/>
            </p:nvSpPr>
            <p:spPr bwMode="auto">
              <a:xfrm>
                <a:off x="3349" y="2379"/>
                <a:ext cx="166" cy="216"/>
              </a:xfrm>
              <a:custGeom>
                <a:avLst/>
                <a:gdLst/>
                <a:ahLst/>
                <a:cxnLst>
                  <a:cxn ang="0">
                    <a:pos x="60" y="26"/>
                  </a:cxn>
                  <a:cxn ang="0">
                    <a:pos x="78" y="18"/>
                  </a:cxn>
                  <a:cxn ang="0">
                    <a:pos x="146" y="8"/>
                  </a:cxn>
                  <a:cxn ang="0">
                    <a:pos x="164" y="0"/>
                  </a:cxn>
                  <a:cxn ang="0">
                    <a:pos x="166" y="22"/>
                  </a:cxn>
                  <a:cxn ang="0">
                    <a:pos x="158" y="30"/>
                  </a:cxn>
                  <a:cxn ang="0">
                    <a:pos x="132" y="80"/>
                  </a:cxn>
                  <a:cxn ang="0">
                    <a:pos x="80" y="152"/>
                  </a:cxn>
                  <a:cxn ang="0">
                    <a:pos x="12" y="216"/>
                  </a:cxn>
                  <a:cxn ang="0">
                    <a:pos x="2" y="202"/>
                  </a:cxn>
                  <a:cxn ang="0">
                    <a:pos x="0" y="146"/>
                  </a:cxn>
                  <a:cxn ang="0">
                    <a:pos x="16" y="136"/>
                  </a:cxn>
                  <a:cxn ang="0">
                    <a:pos x="16" y="126"/>
                  </a:cxn>
                  <a:cxn ang="0">
                    <a:pos x="40" y="112"/>
                  </a:cxn>
                  <a:cxn ang="0">
                    <a:pos x="66" y="108"/>
                  </a:cxn>
                  <a:cxn ang="0">
                    <a:pos x="108" y="62"/>
                  </a:cxn>
                  <a:cxn ang="0">
                    <a:pos x="52" y="48"/>
                  </a:cxn>
                  <a:cxn ang="0">
                    <a:pos x="32" y="26"/>
                  </a:cxn>
                  <a:cxn ang="0">
                    <a:pos x="32" y="16"/>
                  </a:cxn>
                  <a:cxn ang="0">
                    <a:pos x="40" y="8"/>
                  </a:cxn>
                  <a:cxn ang="0">
                    <a:pos x="60" y="26"/>
                  </a:cxn>
                </a:cxnLst>
                <a:rect l="0" t="0" r="r" b="b"/>
                <a:pathLst>
                  <a:path w="166" h="216">
                    <a:moveTo>
                      <a:pt x="60" y="26"/>
                    </a:moveTo>
                    <a:lnTo>
                      <a:pt x="78" y="18"/>
                    </a:lnTo>
                    <a:lnTo>
                      <a:pt x="146" y="8"/>
                    </a:lnTo>
                    <a:lnTo>
                      <a:pt x="164" y="0"/>
                    </a:lnTo>
                    <a:lnTo>
                      <a:pt x="166" y="22"/>
                    </a:lnTo>
                    <a:lnTo>
                      <a:pt x="158" y="30"/>
                    </a:lnTo>
                    <a:lnTo>
                      <a:pt x="132" y="80"/>
                    </a:lnTo>
                    <a:lnTo>
                      <a:pt x="80" y="152"/>
                    </a:lnTo>
                    <a:lnTo>
                      <a:pt x="12" y="216"/>
                    </a:lnTo>
                    <a:lnTo>
                      <a:pt x="2" y="202"/>
                    </a:lnTo>
                    <a:lnTo>
                      <a:pt x="0" y="146"/>
                    </a:lnTo>
                    <a:lnTo>
                      <a:pt x="16" y="136"/>
                    </a:lnTo>
                    <a:lnTo>
                      <a:pt x="16" y="126"/>
                    </a:lnTo>
                    <a:lnTo>
                      <a:pt x="40" y="112"/>
                    </a:lnTo>
                    <a:lnTo>
                      <a:pt x="66" y="108"/>
                    </a:lnTo>
                    <a:lnTo>
                      <a:pt x="108" y="62"/>
                    </a:lnTo>
                    <a:lnTo>
                      <a:pt x="52" y="48"/>
                    </a:lnTo>
                    <a:lnTo>
                      <a:pt x="32" y="26"/>
                    </a:lnTo>
                    <a:lnTo>
                      <a:pt x="32" y="16"/>
                    </a:lnTo>
                    <a:lnTo>
                      <a:pt x="40" y="8"/>
                    </a:lnTo>
                    <a:lnTo>
                      <a:pt x="60" y="2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3" name="Freeform 113"/>
              <p:cNvSpPr>
                <a:spLocks noChangeAspect="1"/>
              </p:cNvSpPr>
              <p:nvPr/>
            </p:nvSpPr>
            <p:spPr bwMode="auto">
              <a:xfrm>
                <a:off x="3223" y="2335"/>
                <a:ext cx="234" cy="178"/>
              </a:xfrm>
              <a:custGeom>
                <a:avLst/>
                <a:gdLst/>
                <a:ahLst/>
                <a:cxnLst>
                  <a:cxn ang="0">
                    <a:pos x="56" y="6"/>
                  </a:cxn>
                  <a:cxn ang="0">
                    <a:pos x="78" y="6"/>
                  </a:cxn>
                  <a:cxn ang="0">
                    <a:pos x="80" y="0"/>
                  </a:cxn>
                  <a:cxn ang="0">
                    <a:pos x="114" y="2"/>
                  </a:cxn>
                  <a:cxn ang="0">
                    <a:pos x="150" y="36"/>
                  </a:cxn>
                  <a:cxn ang="0">
                    <a:pos x="142" y="46"/>
                  </a:cxn>
                  <a:cxn ang="0">
                    <a:pos x="142" y="58"/>
                  </a:cxn>
                  <a:cxn ang="0">
                    <a:pos x="158" y="60"/>
                  </a:cxn>
                  <a:cxn ang="0">
                    <a:pos x="158" y="70"/>
                  </a:cxn>
                  <a:cxn ang="0">
                    <a:pos x="178" y="92"/>
                  </a:cxn>
                  <a:cxn ang="0">
                    <a:pos x="234" y="106"/>
                  </a:cxn>
                  <a:cxn ang="0">
                    <a:pos x="192" y="152"/>
                  </a:cxn>
                  <a:cxn ang="0">
                    <a:pos x="166" y="156"/>
                  </a:cxn>
                  <a:cxn ang="0">
                    <a:pos x="142" y="170"/>
                  </a:cxn>
                  <a:cxn ang="0">
                    <a:pos x="130" y="174"/>
                  </a:cxn>
                  <a:cxn ang="0">
                    <a:pos x="124" y="166"/>
                  </a:cxn>
                  <a:cxn ang="0">
                    <a:pos x="104" y="178"/>
                  </a:cxn>
                  <a:cxn ang="0">
                    <a:pos x="80" y="176"/>
                  </a:cxn>
                  <a:cxn ang="0">
                    <a:pos x="44" y="160"/>
                  </a:cxn>
                  <a:cxn ang="0">
                    <a:pos x="44" y="146"/>
                  </a:cxn>
                  <a:cxn ang="0">
                    <a:pos x="38" y="146"/>
                  </a:cxn>
                  <a:cxn ang="0">
                    <a:pos x="14" y="114"/>
                  </a:cxn>
                  <a:cxn ang="0">
                    <a:pos x="4" y="112"/>
                  </a:cxn>
                  <a:cxn ang="0">
                    <a:pos x="0" y="98"/>
                  </a:cxn>
                  <a:cxn ang="0">
                    <a:pos x="20" y="98"/>
                  </a:cxn>
                  <a:cxn ang="0">
                    <a:pos x="20" y="62"/>
                  </a:cxn>
                  <a:cxn ang="0">
                    <a:pos x="32" y="60"/>
                  </a:cxn>
                  <a:cxn ang="0">
                    <a:pos x="32" y="44"/>
                  </a:cxn>
                  <a:cxn ang="0">
                    <a:pos x="56" y="6"/>
                  </a:cxn>
                </a:cxnLst>
                <a:rect l="0" t="0" r="r" b="b"/>
                <a:pathLst>
                  <a:path w="234" h="178">
                    <a:moveTo>
                      <a:pt x="56" y="6"/>
                    </a:moveTo>
                    <a:lnTo>
                      <a:pt x="78" y="6"/>
                    </a:lnTo>
                    <a:lnTo>
                      <a:pt x="80" y="0"/>
                    </a:lnTo>
                    <a:lnTo>
                      <a:pt x="114" y="2"/>
                    </a:lnTo>
                    <a:lnTo>
                      <a:pt x="150" y="36"/>
                    </a:lnTo>
                    <a:lnTo>
                      <a:pt x="142" y="46"/>
                    </a:lnTo>
                    <a:lnTo>
                      <a:pt x="142" y="58"/>
                    </a:lnTo>
                    <a:lnTo>
                      <a:pt x="158" y="60"/>
                    </a:lnTo>
                    <a:lnTo>
                      <a:pt x="158" y="70"/>
                    </a:lnTo>
                    <a:lnTo>
                      <a:pt x="178" y="92"/>
                    </a:lnTo>
                    <a:lnTo>
                      <a:pt x="234" y="106"/>
                    </a:lnTo>
                    <a:lnTo>
                      <a:pt x="192" y="152"/>
                    </a:lnTo>
                    <a:lnTo>
                      <a:pt x="166" y="156"/>
                    </a:lnTo>
                    <a:lnTo>
                      <a:pt x="142" y="170"/>
                    </a:lnTo>
                    <a:lnTo>
                      <a:pt x="130" y="174"/>
                    </a:lnTo>
                    <a:lnTo>
                      <a:pt x="124" y="166"/>
                    </a:lnTo>
                    <a:lnTo>
                      <a:pt x="104" y="178"/>
                    </a:lnTo>
                    <a:lnTo>
                      <a:pt x="80" y="176"/>
                    </a:lnTo>
                    <a:lnTo>
                      <a:pt x="44" y="160"/>
                    </a:lnTo>
                    <a:lnTo>
                      <a:pt x="44" y="146"/>
                    </a:lnTo>
                    <a:lnTo>
                      <a:pt x="38" y="146"/>
                    </a:lnTo>
                    <a:lnTo>
                      <a:pt x="14" y="114"/>
                    </a:lnTo>
                    <a:lnTo>
                      <a:pt x="4" y="112"/>
                    </a:lnTo>
                    <a:lnTo>
                      <a:pt x="0" y="98"/>
                    </a:lnTo>
                    <a:lnTo>
                      <a:pt x="20" y="98"/>
                    </a:lnTo>
                    <a:lnTo>
                      <a:pt x="20" y="62"/>
                    </a:lnTo>
                    <a:lnTo>
                      <a:pt x="32" y="60"/>
                    </a:lnTo>
                    <a:lnTo>
                      <a:pt x="32" y="44"/>
                    </a:lnTo>
                    <a:lnTo>
                      <a:pt x="56"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4" name="Freeform 114"/>
              <p:cNvSpPr>
                <a:spLocks noChangeAspect="1"/>
              </p:cNvSpPr>
              <p:nvPr/>
            </p:nvSpPr>
            <p:spPr bwMode="auto">
              <a:xfrm>
                <a:off x="2838" y="2361"/>
                <a:ext cx="119" cy="178"/>
              </a:xfrm>
              <a:custGeom>
                <a:avLst/>
                <a:gdLst/>
                <a:ahLst/>
                <a:cxnLst>
                  <a:cxn ang="0">
                    <a:pos x="91" y="0"/>
                  </a:cxn>
                  <a:cxn ang="0">
                    <a:pos x="99" y="12"/>
                  </a:cxn>
                  <a:cxn ang="0">
                    <a:pos x="101" y="36"/>
                  </a:cxn>
                  <a:cxn ang="0">
                    <a:pos x="107" y="46"/>
                  </a:cxn>
                  <a:cxn ang="0">
                    <a:pos x="87" y="46"/>
                  </a:cxn>
                  <a:cxn ang="0">
                    <a:pos x="85" y="56"/>
                  </a:cxn>
                  <a:cxn ang="0">
                    <a:pos x="115" y="88"/>
                  </a:cxn>
                  <a:cxn ang="0">
                    <a:pos x="95" y="104"/>
                  </a:cxn>
                  <a:cxn ang="0">
                    <a:pos x="95" y="120"/>
                  </a:cxn>
                  <a:cxn ang="0">
                    <a:pos x="105" y="146"/>
                  </a:cxn>
                  <a:cxn ang="0">
                    <a:pos x="119" y="162"/>
                  </a:cxn>
                  <a:cxn ang="0">
                    <a:pos x="117" y="176"/>
                  </a:cxn>
                  <a:cxn ang="0">
                    <a:pos x="99" y="178"/>
                  </a:cxn>
                  <a:cxn ang="0">
                    <a:pos x="99" y="170"/>
                  </a:cxn>
                  <a:cxn ang="0">
                    <a:pos x="18" y="170"/>
                  </a:cxn>
                  <a:cxn ang="0">
                    <a:pos x="18" y="146"/>
                  </a:cxn>
                  <a:cxn ang="0">
                    <a:pos x="10" y="138"/>
                  </a:cxn>
                  <a:cxn ang="0">
                    <a:pos x="0" y="132"/>
                  </a:cxn>
                  <a:cxn ang="0">
                    <a:pos x="2" y="114"/>
                  </a:cxn>
                  <a:cxn ang="0">
                    <a:pos x="22" y="96"/>
                  </a:cxn>
                  <a:cxn ang="0">
                    <a:pos x="32" y="96"/>
                  </a:cxn>
                  <a:cxn ang="0">
                    <a:pos x="43" y="104"/>
                  </a:cxn>
                  <a:cxn ang="0">
                    <a:pos x="83" y="28"/>
                  </a:cxn>
                  <a:cxn ang="0">
                    <a:pos x="93" y="26"/>
                  </a:cxn>
                  <a:cxn ang="0">
                    <a:pos x="91" y="12"/>
                  </a:cxn>
                  <a:cxn ang="0">
                    <a:pos x="91" y="0"/>
                  </a:cxn>
                </a:cxnLst>
                <a:rect l="0" t="0" r="r" b="b"/>
                <a:pathLst>
                  <a:path w="119" h="178">
                    <a:moveTo>
                      <a:pt x="91" y="0"/>
                    </a:moveTo>
                    <a:lnTo>
                      <a:pt x="99" y="12"/>
                    </a:lnTo>
                    <a:lnTo>
                      <a:pt x="101" y="36"/>
                    </a:lnTo>
                    <a:lnTo>
                      <a:pt x="107" y="46"/>
                    </a:lnTo>
                    <a:lnTo>
                      <a:pt x="87" y="46"/>
                    </a:lnTo>
                    <a:lnTo>
                      <a:pt x="85" y="56"/>
                    </a:lnTo>
                    <a:lnTo>
                      <a:pt x="115" y="88"/>
                    </a:lnTo>
                    <a:lnTo>
                      <a:pt x="95" y="104"/>
                    </a:lnTo>
                    <a:lnTo>
                      <a:pt x="95" y="120"/>
                    </a:lnTo>
                    <a:lnTo>
                      <a:pt x="105" y="146"/>
                    </a:lnTo>
                    <a:lnTo>
                      <a:pt x="119" y="162"/>
                    </a:lnTo>
                    <a:lnTo>
                      <a:pt x="117" y="176"/>
                    </a:lnTo>
                    <a:lnTo>
                      <a:pt x="99" y="178"/>
                    </a:lnTo>
                    <a:lnTo>
                      <a:pt x="99" y="170"/>
                    </a:lnTo>
                    <a:lnTo>
                      <a:pt x="18" y="170"/>
                    </a:lnTo>
                    <a:lnTo>
                      <a:pt x="18" y="146"/>
                    </a:lnTo>
                    <a:lnTo>
                      <a:pt x="10" y="138"/>
                    </a:lnTo>
                    <a:lnTo>
                      <a:pt x="0" y="132"/>
                    </a:lnTo>
                    <a:lnTo>
                      <a:pt x="2" y="114"/>
                    </a:lnTo>
                    <a:lnTo>
                      <a:pt x="22" y="96"/>
                    </a:lnTo>
                    <a:lnTo>
                      <a:pt x="32" y="96"/>
                    </a:lnTo>
                    <a:lnTo>
                      <a:pt x="43" y="104"/>
                    </a:lnTo>
                    <a:lnTo>
                      <a:pt x="83" y="28"/>
                    </a:lnTo>
                    <a:lnTo>
                      <a:pt x="93" y="26"/>
                    </a:lnTo>
                    <a:lnTo>
                      <a:pt x="91" y="12"/>
                    </a:lnTo>
                    <a:lnTo>
                      <a:pt x="91"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5" name="Freeform 115"/>
              <p:cNvSpPr>
                <a:spLocks noChangeAspect="1"/>
              </p:cNvSpPr>
              <p:nvPr/>
            </p:nvSpPr>
            <p:spPr bwMode="auto">
              <a:xfrm>
                <a:off x="2744" y="2347"/>
                <a:ext cx="187" cy="150"/>
              </a:xfrm>
              <a:custGeom>
                <a:avLst/>
                <a:gdLst/>
                <a:ahLst/>
                <a:cxnLst>
                  <a:cxn ang="0">
                    <a:pos x="94" y="146"/>
                  </a:cxn>
                  <a:cxn ang="0">
                    <a:pos x="64" y="150"/>
                  </a:cxn>
                  <a:cxn ang="0">
                    <a:pos x="44" y="148"/>
                  </a:cxn>
                  <a:cxn ang="0">
                    <a:pos x="46" y="132"/>
                  </a:cxn>
                  <a:cxn ang="0">
                    <a:pos x="22" y="118"/>
                  </a:cxn>
                  <a:cxn ang="0">
                    <a:pos x="2" y="116"/>
                  </a:cxn>
                  <a:cxn ang="0">
                    <a:pos x="0" y="78"/>
                  </a:cxn>
                  <a:cxn ang="0">
                    <a:pos x="22" y="52"/>
                  </a:cxn>
                  <a:cxn ang="0">
                    <a:pos x="10" y="42"/>
                  </a:cxn>
                  <a:cxn ang="0">
                    <a:pos x="12" y="34"/>
                  </a:cxn>
                  <a:cxn ang="0">
                    <a:pos x="24" y="2"/>
                  </a:cxn>
                  <a:cxn ang="0">
                    <a:pos x="54" y="2"/>
                  </a:cxn>
                  <a:cxn ang="0">
                    <a:pos x="70" y="14"/>
                  </a:cxn>
                  <a:cxn ang="0">
                    <a:pos x="80" y="8"/>
                  </a:cxn>
                  <a:cxn ang="0">
                    <a:pos x="108" y="18"/>
                  </a:cxn>
                  <a:cxn ang="0">
                    <a:pos x="114" y="10"/>
                  </a:cxn>
                  <a:cxn ang="0">
                    <a:pos x="149" y="14"/>
                  </a:cxn>
                  <a:cxn ang="0">
                    <a:pos x="171" y="0"/>
                  </a:cxn>
                  <a:cxn ang="0">
                    <a:pos x="185" y="14"/>
                  </a:cxn>
                  <a:cxn ang="0">
                    <a:pos x="187" y="40"/>
                  </a:cxn>
                  <a:cxn ang="0">
                    <a:pos x="177" y="42"/>
                  </a:cxn>
                  <a:cxn ang="0">
                    <a:pos x="137" y="118"/>
                  </a:cxn>
                  <a:cxn ang="0">
                    <a:pos x="126" y="110"/>
                  </a:cxn>
                  <a:cxn ang="0">
                    <a:pos x="116" y="110"/>
                  </a:cxn>
                  <a:cxn ang="0">
                    <a:pos x="96" y="128"/>
                  </a:cxn>
                  <a:cxn ang="0">
                    <a:pos x="94" y="146"/>
                  </a:cxn>
                </a:cxnLst>
                <a:rect l="0" t="0" r="r" b="b"/>
                <a:pathLst>
                  <a:path w="187" h="150">
                    <a:moveTo>
                      <a:pt x="94" y="146"/>
                    </a:moveTo>
                    <a:lnTo>
                      <a:pt x="64" y="150"/>
                    </a:lnTo>
                    <a:lnTo>
                      <a:pt x="44" y="148"/>
                    </a:lnTo>
                    <a:lnTo>
                      <a:pt x="46" y="132"/>
                    </a:lnTo>
                    <a:lnTo>
                      <a:pt x="22" y="118"/>
                    </a:lnTo>
                    <a:lnTo>
                      <a:pt x="2" y="116"/>
                    </a:lnTo>
                    <a:lnTo>
                      <a:pt x="0" y="78"/>
                    </a:lnTo>
                    <a:lnTo>
                      <a:pt x="22" y="52"/>
                    </a:lnTo>
                    <a:lnTo>
                      <a:pt x="10" y="42"/>
                    </a:lnTo>
                    <a:lnTo>
                      <a:pt x="12" y="34"/>
                    </a:lnTo>
                    <a:lnTo>
                      <a:pt x="24" y="2"/>
                    </a:lnTo>
                    <a:lnTo>
                      <a:pt x="54" y="2"/>
                    </a:lnTo>
                    <a:lnTo>
                      <a:pt x="70" y="14"/>
                    </a:lnTo>
                    <a:lnTo>
                      <a:pt x="80" y="8"/>
                    </a:lnTo>
                    <a:lnTo>
                      <a:pt x="108" y="18"/>
                    </a:lnTo>
                    <a:lnTo>
                      <a:pt x="114" y="10"/>
                    </a:lnTo>
                    <a:lnTo>
                      <a:pt x="149" y="14"/>
                    </a:lnTo>
                    <a:lnTo>
                      <a:pt x="171" y="0"/>
                    </a:lnTo>
                    <a:lnTo>
                      <a:pt x="185" y="14"/>
                    </a:lnTo>
                    <a:lnTo>
                      <a:pt x="187" y="40"/>
                    </a:lnTo>
                    <a:lnTo>
                      <a:pt x="177" y="42"/>
                    </a:lnTo>
                    <a:lnTo>
                      <a:pt x="137" y="118"/>
                    </a:lnTo>
                    <a:lnTo>
                      <a:pt x="126" y="110"/>
                    </a:lnTo>
                    <a:lnTo>
                      <a:pt x="116" y="110"/>
                    </a:lnTo>
                    <a:lnTo>
                      <a:pt x="96" y="128"/>
                    </a:lnTo>
                    <a:lnTo>
                      <a:pt x="94" y="1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6" name="Freeform 116"/>
              <p:cNvSpPr>
                <a:spLocks noChangeAspect="1"/>
              </p:cNvSpPr>
              <p:nvPr/>
            </p:nvSpPr>
            <p:spPr bwMode="auto">
              <a:xfrm>
                <a:off x="2712" y="2371"/>
                <a:ext cx="54" cy="96"/>
              </a:xfrm>
              <a:custGeom>
                <a:avLst/>
                <a:gdLst/>
                <a:ahLst/>
                <a:cxnLst>
                  <a:cxn ang="0">
                    <a:pos x="20" y="2"/>
                  </a:cxn>
                  <a:cxn ang="0">
                    <a:pos x="34" y="0"/>
                  </a:cxn>
                  <a:cxn ang="0">
                    <a:pos x="44" y="10"/>
                  </a:cxn>
                  <a:cxn ang="0">
                    <a:pos x="42" y="18"/>
                  </a:cxn>
                  <a:cxn ang="0">
                    <a:pos x="54" y="28"/>
                  </a:cxn>
                  <a:cxn ang="0">
                    <a:pos x="32" y="54"/>
                  </a:cxn>
                  <a:cxn ang="0">
                    <a:pos x="34" y="92"/>
                  </a:cxn>
                  <a:cxn ang="0">
                    <a:pos x="12" y="96"/>
                  </a:cxn>
                  <a:cxn ang="0">
                    <a:pos x="12" y="48"/>
                  </a:cxn>
                  <a:cxn ang="0">
                    <a:pos x="0" y="32"/>
                  </a:cxn>
                  <a:cxn ang="0">
                    <a:pos x="4" y="20"/>
                  </a:cxn>
                  <a:cxn ang="0">
                    <a:pos x="20" y="16"/>
                  </a:cxn>
                  <a:cxn ang="0">
                    <a:pos x="20" y="2"/>
                  </a:cxn>
                </a:cxnLst>
                <a:rect l="0" t="0" r="r" b="b"/>
                <a:pathLst>
                  <a:path w="54" h="96">
                    <a:moveTo>
                      <a:pt x="20" y="2"/>
                    </a:moveTo>
                    <a:lnTo>
                      <a:pt x="34" y="0"/>
                    </a:lnTo>
                    <a:lnTo>
                      <a:pt x="44" y="10"/>
                    </a:lnTo>
                    <a:lnTo>
                      <a:pt x="42" y="18"/>
                    </a:lnTo>
                    <a:lnTo>
                      <a:pt x="54" y="28"/>
                    </a:lnTo>
                    <a:lnTo>
                      <a:pt x="32" y="54"/>
                    </a:lnTo>
                    <a:lnTo>
                      <a:pt x="34" y="92"/>
                    </a:lnTo>
                    <a:lnTo>
                      <a:pt x="12" y="96"/>
                    </a:lnTo>
                    <a:lnTo>
                      <a:pt x="12" y="48"/>
                    </a:lnTo>
                    <a:lnTo>
                      <a:pt x="0" y="32"/>
                    </a:lnTo>
                    <a:lnTo>
                      <a:pt x="4" y="20"/>
                    </a:lnTo>
                    <a:lnTo>
                      <a:pt x="20" y="16"/>
                    </a:lnTo>
                    <a:lnTo>
                      <a:pt x="2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7" name="Freeform 117"/>
              <p:cNvSpPr>
                <a:spLocks noChangeAspect="1"/>
              </p:cNvSpPr>
              <p:nvPr/>
            </p:nvSpPr>
            <p:spPr bwMode="auto">
              <a:xfrm>
                <a:off x="2694" y="2391"/>
                <a:ext cx="30" cy="80"/>
              </a:xfrm>
              <a:custGeom>
                <a:avLst/>
                <a:gdLst/>
                <a:ahLst/>
                <a:cxnLst>
                  <a:cxn ang="0">
                    <a:pos x="30" y="76"/>
                  </a:cxn>
                  <a:cxn ang="0">
                    <a:pos x="16" y="80"/>
                  </a:cxn>
                  <a:cxn ang="0">
                    <a:pos x="12" y="48"/>
                  </a:cxn>
                  <a:cxn ang="0">
                    <a:pos x="8" y="34"/>
                  </a:cxn>
                  <a:cxn ang="0">
                    <a:pos x="12" y="18"/>
                  </a:cxn>
                  <a:cxn ang="0">
                    <a:pos x="0" y="0"/>
                  </a:cxn>
                  <a:cxn ang="0">
                    <a:pos x="22" y="0"/>
                  </a:cxn>
                  <a:cxn ang="0">
                    <a:pos x="18" y="12"/>
                  </a:cxn>
                  <a:cxn ang="0">
                    <a:pos x="30" y="28"/>
                  </a:cxn>
                  <a:cxn ang="0">
                    <a:pos x="30" y="76"/>
                  </a:cxn>
                </a:cxnLst>
                <a:rect l="0" t="0" r="r" b="b"/>
                <a:pathLst>
                  <a:path w="30" h="80">
                    <a:moveTo>
                      <a:pt x="30" y="76"/>
                    </a:moveTo>
                    <a:lnTo>
                      <a:pt x="16" y="80"/>
                    </a:lnTo>
                    <a:lnTo>
                      <a:pt x="12" y="48"/>
                    </a:lnTo>
                    <a:lnTo>
                      <a:pt x="8" y="34"/>
                    </a:lnTo>
                    <a:lnTo>
                      <a:pt x="12" y="18"/>
                    </a:lnTo>
                    <a:lnTo>
                      <a:pt x="0" y="0"/>
                    </a:lnTo>
                    <a:lnTo>
                      <a:pt x="22" y="0"/>
                    </a:lnTo>
                    <a:lnTo>
                      <a:pt x="18" y="12"/>
                    </a:lnTo>
                    <a:lnTo>
                      <a:pt x="30" y="28"/>
                    </a:lnTo>
                    <a:lnTo>
                      <a:pt x="30" y="7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8" name="Freeform 118"/>
              <p:cNvSpPr>
                <a:spLocks noChangeAspect="1"/>
              </p:cNvSpPr>
              <p:nvPr/>
            </p:nvSpPr>
            <p:spPr bwMode="auto">
              <a:xfrm>
                <a:off x="2508" y="2167"/>
                <a:ext cx="258" cy="236"/>
              </a:xfrm>
              <a:custGeom>
                <a:avLst/>
                <a:gdLst/>
                <a:ahLst/>
                <a:cxnLst>
                  <a:cxn ang="0">
                    <a:pos x="120" y="0"/>
                  </a:cxn>
                  <a:cxn ang="0">
                    <a:pos x="210" y="60"/>
                  </a:cxn>
                  <a:cxn ang="0">
                    <a:pos x="224" y="74"/>
                  </a:cxn>
                  <a:cxn ang="0">
                    <a:pos x="244" y="82"/>
                  </a:cxn>
                  <a:cxn ang="0">
                    <a:pos x="242" y="98"/>
                  </a:cxn>
                  <a:cxn ang="0">
                    <a:pos x="258" y="96"/>
                  </a:cxn>
                  <a:cxn ang="0">
                    <a:pos x="258" y="138"/>
                  </a:cxn>
                  <a:cxn ang="0">
                    <a:pos x="246" y="156"/>
                  </a:cxn>
                  <a:cxn ang="0">
                    <a:pos x="212" y="162"/>
                  </a:cxn>
                  <a:cxn ang="0">
                    <a:pos x="198" y="162"/>
                  </a:cxn>
                  <a:cxn ang="0">
                    <a:pos x="178" y="162"/>
                  </a:cxn>
                  <a:cxn ang="0">
                    <a:pos x="154" y="172"/>
                  </a:cxn>
                  <a:cxn ang="0">
                    <a:pos x="136" y="190"/>
                  </a:cxn>
                  <a:cxn ang="0">
                    <a:pos x="128" y="186"/>
                  </a:cxn>
                  <a:cxn ang="0">
                    <a:pos x="118" y="210"/>
                  </a:cxn>
                  <a:cxn ang="0">
                    <a:pos x="108" y="212"/>
                  </a:cxn>
                  <a:cxn ang="0">
                    <a:pos x="104" y="234"/>
                  </a:cxn>
                  <a:cxn ang="0">
                    <a:pos x="64" y="236"/>
                  </a:cxn>
                  <a:cxn ang="0">
                    <a:pos x="56" y="218"/>
                  </a:cxn>
                  <a:cxn ang="0">
                    <a:pos x="50" y="204"/>
                  </a:cxn>
                  <a:cxn ang="0">
                    <a:pos x="24" y="210"/>
                  </a:cxn>
                  <a:cxn ang="0">
                    <a:pos x="12" y="206"/>
                  </a:cxn>
                  <a:cxn ang="0">
                    <a:pos x="12" y="204"/>
                  </a:cxn>
                  <a:cxn ang="0">
                    <a:pos x="12" y="200"/>
                  </a:cxn>
                  <a:cxn ang="0">
                    <a:pos x="10" y="192"/>
                  </a:cxn>
                  <a:cxn ang="0">
                    <a:pos x="4" y="184"/>
                  </a:cxn>
                  <a:cxn ang="0">
                    <a:pos x="2" y="172"/>
                  </a:cxn>
                  <a:cxn ang="0">
                    <a:pos x="0" y="166"/>
                  </a:cxn>
                  <a:cxn ang="0">
                    <a:pos x="6" y="152"/>
                  </a:cxn>
                  <a:cxn ang="0">
                    <a:pos x="106" y="154"/>
                  </a:cxn>
                  <a:cxn ang="0">
                    <a:pos x="108" y="144"/>
                  </a:cxn>
                  <a:cxn ang="0">
                    <a:pos x="102" y="136"/>
                  </a:cxn>
                  <a:cxn ang="0">
                    <a:pos x="90" y="0"/>
                  </a:cxn>
                  <a:cxn ang="0">
                    <a:pos x="120" y="0"/>
                  </a:cxn>
                </a:cxnLst>
                <a:rect l="0" t="0" r="r" b="b"/>
                <a:pathLst>
                  <a:path w="258" h="236">
                    <a:moveTo>
                      <a:pt x="120" y="0"/>
                    </a:moveTo>
                    <a:lnTo>
                      <a:pt x="210" y="60"/>
                    </a:lnTo>
                    <a:lnTo>
                      <a:pt x="224" y="74"/>
                    </a:lnTo>
                    <a:lnTo>
                      <a:pt x="244" y="82"/>
                    </a:lnTo>
                    <a:lnTo>
                      <a:pt x="242" y="98"/>
                    </a:lnTo>
                    <a:lnTo>
                      <a:pt x="258" y="96"/>
                    </a:lnTo>
                    <a:lnTo>
                      <a:pt x="258" y="138"/>
                    </a:lnTo>
                    <a:lnTo>
                      <a:pt x="246" y="156"/>
                    </a:lnTo>
                    <a:lnTo>
                      <a:pt x="212" y="162"/>
                    </a:lnTo>
                    <a:lnTo>
                      <a:pt x="198" y="162"/>
                    </a:lnTo>
                    <a:lnTo>
                      <a:pt x="178" y="162"/>
                    </a:lnTo>
                    <a:lnTo>
                      <a:pt x="154" y="172"/>
                    </a:lnTo>
                    <a:lnTo>
                      <a:pt x="136" y="190"/>
                    </a:lnTo>
                    <a:lnTo>
                      <a:pt x="128" y="186"/>
                    </a:lnTo>
                    <a:lnTo>
                      <a:pt x="118" y="210"/>
                    </a:lnTo>
                    <a:lnTo>
                      <a:pt x="108" y="212"/>
                    </a:lnTo>
                    <a:lnTo>
                      <a:pt x="104" y="234"/>
                    </a:lnTo>
                    <a:lnTo>
                      <a:pt x="64" y="236"/>
                    </a:lnTo>
                    <a:lnTo>
                      <a:pt x="56" y="218"/>
                    </a:lnTo>
                    <a:lnTo>
                      <a:pt x="50" y="204"/>
                    </a:lnTo>
                    <a:lnTo>
                      <a:pt x="24" y="210"/>
                    </a:lnTo>
                    <a:lnTo>
                      <a:pt x="12" y="206"/>
                    </a:lnTo>
                    <a:lnTo>
                      <a:pt x="12" y="204"/>
                    </a:lnTo>
                    <a:lnTo>
                      <a:pt x="12" y="200"/>
                    </a:lnTo>
                    <a:lnTo>
                      <a:pt x="10" y="192"/>
                    </a:lnTo>
                    <a:lnTo>
                      <a:pt x="4" y="184"/>
                    </a:lnTo>
                    <a:lnTo>
                      <a:pt x="2" y="172"/>
                    </a:lnTo>
                    <a:lnTo>
                      <a:pt x="0" y="166"/>
                    </a:lnTo>
                    <a:lnTo>
                      <a:pt x="6" y="152"/>
                    </a:lnTo>
                    <a:lnTo>
                      <a:pt x="106" y="154"/>
                    </a:lnTo>
                    <a:lnTo>
                      <a:pt x="108" y="144"/>
                    </a:lnTo>
                    <a:lnTo>
                      <a:pt x="102" y="136"/>
                    </a:lnTo>
                    <a:lnTo>
                      <a:pt x="90" y="0"/>
                    </a:lnTo>
                    <a:lnTo>
                      <a:pt x="12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9" name="Freeform 119"/>
              <p:cNvSpPr>
                <a:spLocks noChangeAspect="1"/>
              </p:cNvSpPr>
              <p:nvPr/>
            </p:nvSpPr>
            <p:spPr bwMode="auto">
              <a:xfrm>
                <a:off x="2612" y="2329"/>
                <a:ext cx="120" cy="86"/>
              </a:xfrm>
              <a:custGeom>
                <a:avLst/>
                <a:gdLst/>
                <a:ahLst/>
                <a:cxnLst>
                  <a:cxn ang="0">
                    <a:pos x="44" y="62"/>
                  </a:cxn>
                  <a:cxn ang="0">
                    <a:pos x="44" y="84"/>
                  </a:cxn>
                  <a:cxn ang="0">
                    <a:pos x="30" y="78"/>
                  </a:cxn>
                  <a:cxn ang="0">
                    <a:pos x="20" y="86"/>
                  </a:cxn>
                  <a:cxn ang="0">
                    <a:pos x="0" y="72"/>
                  </a:cxn>
                  <a:cxn ang="0">
                    <a:pos x="4" y="50"/>
                  </a:cxn>
                  <a:cxn ang="0">
                    <a:pos x="14" y="48"/>
                  </a:cxn>
                  <a:cxn ang="0">
                    <a:pos x="24" y="24"/>
                  </a:cxn>
                  <a:cxn ang="0">
                    <a:pos x="32" y="28"/>
                  </a:cxn>
                  <a:cxn ang="0">
                    <a:pos x="50" y="10"/>
                  </a:cxn>
                  <a:cxn ang="0">
                    <a:pos x="74" y="0"/>
                  </a:cxn>
                  <a:cxn ang="0">
                    <a:pos x="94" y="0"/>
                  </a:cxn>
                  <a:cxn ang="0">
                    <a:pos x="90" y="8"/>
                  </a:cxn>
                  <a:cxn ang="0">
                    <a:pos x="92" y="14"/>
                  </a:cxn>
                  <a:cxn ang="0">
                    <a:pos x="104" y="28"/>
                  </a:cxn>
                  <a:cxn ang="0">
                    <a:pos x="102" y="34"/>
                  </a:cxn>
                  <a:cxn ang="0">
                    <a:pos x="120" y="44"/>
                  </a:cxn>
                  <a:cxn ang="0">
                    <a:pos x="120" y="58"/>
                  </a:cxn>
                  <a:cxn ang="0">
                    <a:pos x="104" y="62"/>
                  </a:cxn>
                  <a:cxn ang="0">
                    <a:pos x="82" y="62"/>
                  </a:cxn>
                  <a:cxn ang="0">
                    <a:pos x="44" y="62"/>
                  </a:cxn>
                </a:cxnLst>
                <a:rect l="0" t="0" r="r" b="b"/>
                <a:pathLst>
                  <a:path w="120" h="86">
                    <a:moveTo>
                      <a:pt x="44" y="62"/>
                    </a:moveTo>
                    <a:lnTo>
                      <a:pt x="44" y="84"/>
                    </a:lnTo>
                    <a:lnTo>
                      <a:pt x="30" y="78"/>
                    </a:lnTo>
                    <a:lnTo>
                      <a:pt x="20" y="86"/>
                    </a:lnTo>
                    <a:lnTo>
                      <a:pt x="0" y="72"/>
                    </a:lnTo>
                    <a:lnTo>
                      <a:pt x="4" y="50"/>
                    </a:lnTo>
                    <a:lnTo>
                      <a:pt x="14" y="48"/>
                    </a:lnTo>
                    <a:lnTo>
                      <a:pt x="24" y="24"/>
                    </a:lnTo>
                    <a:lnTo>
                      <a:pt x="32" y="28"/>
                    </a:lnTo>
                    <a:lnTo>
                      <a:pt x="50" y="10"/>
                    </a:lnTo>
                    <a:lnTo>
                      <a:pt x="74" y="0"/>
                    </a:lnTo>
                    <a:lnTo>
                      <a:pt x="94" y="0"/>
                    </a:lnTo>
                    <a:lnTo>
                      <a:pt x="90" y="8"/>
                    </a:lnTo>
                    <a:lnTo>
                      <a:pt x="92" y="14"/>
                    </a:lnTo>
                    <a:lnTo>
                      <a:pt x="104" y="28"/>
                    </a:lnTo>
                    <a:lnTo>
                      <a:pt x="102" y="34"/>
                    </a:lnTo>
                    <a:lnTo>
                      <a:pt x="120" y="44"/>
                    </a:lnTo>
                    <a:lnTo>
                      <a:pt x="120" y="58"/>
                    </a:lnTo>
                    <a:lnTo>
                      <a:pt x="104" y="62"/>
                    </a:lnTo>
                    <a:lnTo>
                      <a:pt x="82" y="62"/>
                    </a:lnTo>
                    <a:lnTo>
                      <a:pt x="44" y="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0" name="Freeform 120"/>
              <p:cNvSpPr>
                <a:spLocks noChangeAspect="1"/>
              </p:cNvSpPr>
              <p:nvPr/>
            </p:nvSpPr>
            <p:spPr bwMode="auto">
              <a:xfrm>
                <a:off x="2650" y="2391"/>
                <a:ext cx="60" cy="100"/>
              </a:xfrm>
              <a:custGeom>
                <a:avLst/>
                <a:gdLst/>
                <a:ahLst/>
                <a:cxnLst>
                  <a:cxn ang="0">
                    <a:pos x="60" y="80"/>
                  </a:cxn>
                  <a:cxn ang="0">
                    <a:pos x="48" y="86"/>
                  </a:cxn>
                  <a:cxn ang="0">
                    <a:pos x="36" y="96"/>
                  </a:cxn>
                  <a:cxn ang="0">
                    <a:pos x="20" y="100"/>
                  </a:cxn>
                  <a:cxn ang="0">
                    <a:pos x="8" y="94"/>
                  </a:cxn>
                  <a:cxn ang="0">
                    <a:pos x="0" y="72"/>
                  </a:cxn>
                  <a:cxn ang="0">
                    <a:pos x="10" y="50"/>
                  </a:cxn>
                  <a:cxn ang="0">
                    <a:pos x="6" y="22"/>
                  </a:cxn>
                  <a:cxn ang="0">
                    <a:pos x="6" y="0"/>
                  </a:cxn>
                  <a:cxn ang="0">
                    <a:pos x="44" y="0"/>
                  </a:cxn>
                  <a:cxn ang="0">
                    <a:pos x="56" y="18"/>
                  </a:cxn>
                  <a:cxn ang="0">
                    <a:pos x="52" y="30"/>
                  </a:cxn>
                  <a:cxn ang="0">
                    <a:pos x="54" y="40"/>
                  </a:cxn>
                  <a:cxn ang="0">
                    <a:pos x="56" y="48"/>
                  </a:cxn>
                  <a:cxn ang="0">
                    <a:pos x="60" y="80"/>
                  </a:cxn>
                </a:cxnLst>
                <a:rect l="0" t="0" r="r" b="b"/>
                <a:pathLst>
                  <a:path w="60" h="100">
                    <a:moveTo>
                      <a:pt x="60" y="80"/>
                    </a:moveTo>
                    <a:lnTo>
                      <a:pt x="48" y="86"/>
                    </a:lnTo>
                    <a:lnTo>
                      <a:pt x="36" y="96"/>
                    </a:lnTo>
                    <a:lnTo>
                      <a:pt x="20" y="100"/>
                    </a:lnTo>
                    <a:lnTo>
                      <a:pt x="8" y="94"/>
                    </a:lnTo>
                    <a:lnTo>
                      <a:pt x="0" y="72"/>
                    </a:lnTo>
                    <a:lnTo>
                      <a:pt x="10" y="50"/>
                    </a:lnTo>
                    <a:lnTo>
                      <a:pt x="6" y="22"/>
                    </a:lnTo>
                    <a:lnTo>
                      <a:pt x="6" y="0"/>
                    </a:lnTo>
                    <a:lnTo>
                      <a:pt x="44" y="0"/>
                    </a:lnTo>
                    <a:lnTo>
                      <a:pt x="56" y="18"/>
                    </a:lnTo>
                    <a:lnTo>
                      <a:pt x="52" y="30"/>
                    </a:lnTo>
                    <a:lnTo>
                      <a:pt x="54" y="40"/>
                    </a:lnTo>
                    <a:lnTo>
                      <a:pt x="56" y="48"/>
                    </a:lnTo>
                    <a:lnTo>
                      <a:pt x="60" y="8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1" name="Freeform 121"/>
              <p:cNvSpPr>
                <a:spLocks noChangeAspect="1"/>
              </p:cNvSpPr>
              <p:nvPr/>
            </p:nvSpPr>
            <p:spPr bwMode="auto">
              <a:xfrm>
                <a:off x="2566" y="2401"/>
                <a:ext cx="94" cy="98"/>
              </a:xfrm>
              <a:custGeom>
                <a:avLst/>
                <a:gdLst/>
                <a:ahLst/>
                <a:cxnLst>
                  <a:cxn ang="0">
                    <a:pos x="92" y="84"/>
                  </a:cxn>
                  <a:cxn ang="0">
                    <a:pos x="50" y="84"/>
                  </a:cxn>
                  <a:cxn ang="0">
                    <a:pos x="24" y="94"/>
                  </a:cxn>
                  <a:cxn ang="0">
                    <a:pos x="12" y="98"/>
                  </a:cxn>
                  <a:cxn ang="0">
                    <a:pos x="16" y="78"/>
                  </a:cxn>
                  <a:cxn ang="0">
                    <a:pos x="14" y="72"/>
                  </a:cxn>
                  <a:cxn ang="0">
                    <a:pos x="8" y="68"/>
                  </a:cxn>
                  <a:cxn ang="0">
                    <a:pos x="0" y="66"/>
                  </a:cxn>
                  <a:cxn ang="0">
                    <a:pos x="0" y="56"/>
                  </a:cxn>
                  <a:cxn ang="0">
                    <a:pos x="0" y="48"/>
                  </a:cxn>
                  <a:cxn ang="0">
                    <a:pos x="6" y="44"/>
                  </a:cxn>
                  <a:cxn ang="0">
                    <a:pos x="4" y="34"/>
                  </a:cxn>
                  <a:cxn ang="0">
                    <a:pos x="10" y="32"/>
                  </a:cxn>
                  <a:cxn ang="0">
                    <a:pos x="8" y="18"/>
                  </a:cxn>
                  <a:cxn ang="0">
                    <a:pos x="4" y="10"/>
                  </a:cxn>
                  <a:cxn ang="0">
                    <a:pos x="6" y="2"/>
                  </a:cxn>
                  <a:cxn ang="0">
                    <a:pos x="46" y="0"/>
                  </a:cxn>
                  <a:cxn ang="0">
                    <a:pos x="66" y="14"/>
                  </a:cxn>
                  <a:cxn ang="0">
                    <a:pos x="76" y="6"/>
                  </a:cxn>
                  <a:cxn ang="0">
                    <a:pos x="90" y="12"/>
                  </a:cxn>
                  <a:cxn ang="0">
                    <a:pos x="94" y="40"/>
                  </a:cxn>
                  <a:cxn ang="0">
                    <a:pos x="84" y="62"/>
                  </a:cxn>
                  <a:cxn ang="0">
                    <a:pos x="92" y="84"/>
                  </a:cxn>
                </a:cxnLst>
                <a:rect l="0" t="0" r="r" b="b"/>
                <a:pathLst>
                  <a:path w="94" h="98">
                    <a:moveTo>
                      <a:pt x="92" y="84"/>
                    </a:moveTo>
                    <a:lnTo>
                      <a:pt x="50" y="84"/>
                    </a:lnTo>
                    <a:lnTo>
                      <a:pt x="24" y="94"/>
                    </a:lnTo>
                    <a:lnTo>
                      <a:pt x="12" y="98"/>
                    </a:lnTo>
                    <a:lnTo>
                      <a:pt x="16" y="78"/>
                    </a:lnTo>
                    <a:lnTo>
                      <a:pt x="14" y="72"/>
                    </a:lnTo>
                    <a:lnTo>
                      <a:pt x="8" y="68"/>
                    </a:lnTo>
                    <a:lnTo>
                      <a:pt x="0" y="66"/>
                    </a:lnTo>
                    <a:lnTo>
                      <a:pt x="0" y="56"/>
                    </a:lnTo>
                    <a:lnTo>
                      <a:pt x="0" y="48"/>
                    </a:lnTo>
                    <a:lnTo>
                      <a:pt x="6" y="44"/>
                    </a:lnTo>
                    <a:lnTo>
                      <a:pt x="4" y="34"/>
                    </a:lnTo>
                    <a:lnTo>
                      <a:pt x="10" y="32"/>
                    </a:lnTo>
                    <a:lnTo>
                      <a:pt x="8" y="18"/>
                    </a:lnTo>
                    <a:lnTo>
                      <a:pt x="4" y="10"/>
                    </a:lnTo>
                    <a:lnTo>
                      <a:pt x="6" y="2"/>
                    </a:lnTo>
                    <a:lnTo>
                      <a:pt x="46" y="0"/>
                    </a:lnTo>
                    <a:lnTo>
                      <a:pt x="66" y="14"/>
                    </a:lnTo>
                    <a:lnTo>
                      <a:pt x="76" y="6"/>
                    </a:lnTo>
                    <a:lnTo>
                      <a:pt x="90" y="12"/>
                    </a:lnTo>
                    <a:lnTo>
                      <a:pt x="94" y="40"/>
                    </a:lnTo>
                    <a:lnTo>
                      <a:pt x="84" y="62"/>
                    </a:lnTo>
                    <a:lnTo>
                      <a:pt x="92" y="8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2" name="Freeform 122"/>
              <p:cNvSpPr>
                <a:spLocks noChangeAspect="1"/>
              </p:cNvSpPr>
              <p:nvPr/>
            </p:nvSpPr>
            <p:spPr bwMode="auto">
              <a:xfrm>
                <a:off x="2852" y="2531"/>
                <a:ext cx="29" cy="24"/>
              </a:xfrm>
              <a:custGeom>
                <a:avLst/>
                <a:gdLst/>
                <a:ahLst/>
                <a:cxnLst>
                  <a:cxn ang="0">
                    <a:pos x="4" y="0"/>
                  </a:cxn>
                  <a:cxn ang="0">
                    <a:pos x="29" y="0"/>
                  </a:cxn>
                  <a:cxn ang="0">
                    <a:pos x="26" y="22"/>
                  </a:cxn>
                  <a:cxn ang="0">
                    <a:pos x="2" y="24"/>
                  </a:cxn>
                  <a:cxn ang="0">
                    <a:pos x="0" y="10"/>
                  </a:cxn>
                  <a:cxn ang="0">
                    <a:pos x="4" y="0"/>
                  </a:cxn>
                </a:cxnLst>
                <a:rect l="0" t="0" r="r" b="b"/>
                <a:pathLst>
                  <a:path w="29" h="24">
                    <a:moveTo>
                      <a:pt x="4" y="0"/>
                    </a:moveTo>
                    <a:lnTo>
                      <a:pt x="29" y="0"/>
                    </a:lnTo>
                    <a:lnTo>
                      <a:pt x="26" y="22"/>
                    </a:lnTo>
                    <a:lnTo>
                      <a:pt x="2" y="24"/>
                    </a:lnTo>
                    <a:lnTo>
                      <a:pt x="0" y="10"/>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3" name="Freeform 123"/>
              <p:cNvSpPr>
                <a:spLocks noChangeAspect="1"/>
              </p:cNvSpPr>
              <p:nvPr/>
            </p:nvSpPr>
            <p:spPr bwMode="auto">
              <a:xfrm>
                <a:off x="3387" y="2759"/>
                <a:ext cx="114" cy="224"/>
              </a:xfrm>
              <a:custGeom>
                <a:avLst/>
                <a:gdLst/>
                <a:ahLst/>
                <a:cxnLst>
                  <a:cxn ang="0">
                    <a:pos x="22" y="70"/>
                  </a:cxn>
                  <a:cxn ang="0">
                    <a:pos x="46" y="60"/>
                  </a:cxn>
                  <a:cxn ang="0">
                    <a:pos x="70" y="44"/>
                  </a:cxn>
                  <a:cxn ang="0">
                    <a:pos x="78" y="30"/>
                  </a:cxn>
                  <a:cxn ang="0">
                    <a:pos x="86" y="26"/>
                  </a:cxn>
                  <a:cxn ang="0">
                    <a:pos x="94" y="10"/>
                  </a:cxn>
                  <a:cxn ang="0">
                    <a:pos x="96" y="0"/>
                  </a:cxn>
                  <a:cxn ang="0">
                    <a:pos x="108" y="20"/>
                  </a:cxn>
                  <a:cxn ang="0">
                    <a:pos x="112" y="40"/>
                  </a:cxn>
                  <a:cxn ang="0">
                    <a:pos x="114" y="52"/>
                  </a:cxn>
                  <a:cxn ang="0">
                    <a:pos x="114" y="64"/>
                  </a:cxn>
                  <a:cxn ang="0">
                    <a:pos x="102" y="66"/>
                  </a:cxn>
                  <a:cxn ang="0">
                    <a:pos x="102" y="82"/>
                  </a:cxn>
                  <a:cxn ang="0">
                    <a:pos x="82" y="150"/>
                  </a:cxn>
                  <a:cxn ang="0">
                    <a:pos x="74" y="182"/>
                  </a:cxn>
                  <a:cxn ang="0">
                    <a:pos x="62" y="214"/>
                  </a:cxn>
                  <a:cxn ang="0">
                    <a:pos x="40" y="224"/>
                  </a:cxn>
                  <a:cxn ang="0">
                    <a:pos x="18" y="222"/>
                  </a:cxn>
                  <a:cxn ang="0">
                    <a:pos x="8" y="202"/>
                  </a:cxn>
                  <a:cxn ang="0">
                    <a:pos x="6" y="182"/>
                  </a:cxn>
                  <a:cxn ang="0">
                    <a:pos x="0" y="164"/>
                  </a:cxn>
                  <a:cxn ang="0">
                    <a:pos x="16" y="142"/>
                  </a:cxn>
                  <a:cxn ang="0">
                    <a:pos x="20" y="122"/>
                  </a:cxn>
                  <a:cxn ang="0">
                    <a:pos x="16" y="106"/>
                  </a:cxn>
                  <a:cxn ang="0">
                    <a:pos x="10" y="90"/>
                  </a:cxn>
                  <a:cxn ang="0">
                    <a:pos x="18" y="80"/>
                  </a:cxn>
                  <a:cxn ang="0">
                    <a:pos x="22" y="70"/>
                  </a:cxn>
                </a:cxnLst>
                <a:rect l="0" t="0" r="r" b="b"/>
                <a:pathLst>
                  <a:path w="114" h="224">
                    <a:moveTo>
                      <a:pt x="22" y="70"/>
                    </a:moveTo>
                    <a:lnTo>
                      <a:pt x="46" y="60"/>
                    </a:lnTo>
                    <a:lnTo>
                      <a:pt x="70" y="44"/>
                    </a:lnTo>
                    <a:lnTo>
                      <a:pt x="78" y="30"/>
                    </a:lnTo>
                    <a:lnTo>
                      <a:pt x="86" y="26"/>
                    </a:lnTo>
                    <a:lnTo>
                      <a:pt x="94" y="10"/>
                    </a:lnTo>
                    <a:lnTo>
                      <a:pt x="96" y="0"/>
                    </a:lnTo>
                    <a:lnTo>
                      <a:pt x="108" y="20"/>
                    </a:lnTo>
                    <a:lnTo>
                      <a:pt x="112" y="40"/>
                    </a:lnTo>
                    <a:lnTo>
                      <a:pt x="114" y="52"/>
                    </a:lnTo>
                    <a:lnTo>
                      <a:pt x="114" y="64"/>
                    </a:lnTo>
                    <a:lnTo>
                      <a:pt x="102" y="66"/>
                    </a:lnTo>
                    <a:lnTo>
                      <a:pt x="102" y="82"/>
                    </a:lnTo>
                    <a:lnTo>
                      <a:pt x="82" y="150"/>
                    </a:lnTo>
                    <a:lnTo>
                      <a:pt x="74" y="182"/>
                    </a:lnTo>
                    <a:lnTo>
                      <a:pt x="62" y="214"/>
                    </a:lnTo>
                    <a:lnTo>
                      <a:pt x="40" y="224"/>
                    </a:lnTo>
                    <a:lnTo>
                      <a:pt x="18" y="222"/>
                    </a:lnTo>
                    <a:lnTo>
                      <a:pt x="8" y="202"/>
                    </a:lnTo>
                    <a:lnTo>
                      <a:pt x="6" y="182"/>
                    </a:lnTo>
                    <a:lnTo>
                      <a:pt x="0" y="164"/>
                    </a:lnTo>
                    <a:lnTo>
                      <a:pt x="16" y="142"/>
                    </a:lnTo>
                    <a:lnTo>
                      <a:pt x="20" y="122"/>
                    </a:lnTo>
                    <a:lnTo>
                      <a:pt x="16" y="106"/>
                    </a:lnTo>
                    <a:lnTo>
                      <a:pt x="10" y="90"/>
                    </a:lnTo>
                    <a:lnTo>
                      <a:pt x="18" y="80"/>
                    </a:lnTo>
                    <a:lnTo>
                      <a:pt x="22" y="7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4" name="Freeform 124"/>
              <p:cNvSpPr>
                <a:spLocks noChangeAspect="1"/>
              </p:cNvSpPr>
              <p:nvPr/>
            </p:nvSpPr>
            <p:spPr bwMode="auto">
              <a:xfrm>
                <a:off x="2965" y="2925"/>
                <a:ext cx="260" cy="218"/>
              </a:xfrm>
              <a:custGeom>
                <a:avLst/>
                <a:gdLst/>
                <a:ahLst/>
                <a:cxnLst>
                  <a:cxn ang="0">
                    <a:pos x="0" y="108"/>
                  </a:cxn>
                  <a:cxn ang="0">
                    <a:pos x="2" y="104"/>
                  </a:cxn>
                  <a:cxn ang="0">
                    <a:pos x="6" y="102"/>
                  </a:cxn>
                  <a:cxn ang="0">
                    <a:pos x="8" y="102"/>
                  </a:cxn>
                  <a:cxn ang="0">
                    <a:pos x="14" y="110"/>
                  </a:cxn>
                  <a:cxn ang="0">
                    <a:pos x="22" y="114"/>
                  </a:cxn>
                  <a:cxn ang="0">
                    <a:pos x="38" y="114"/>
                  </a:cxn>
                  <a:cxn ang="0">
                    <a:pos x="54" y="104"/>
                  </a:cxn>
                  <a:cxn ang="0">
                    <a:pos x="54" y="46"/>
                  </a:cxn>
                  <a:cxn ang="0">
                    <a:pos x="66" y="58"/>
                  </a:cxn>
                  <a:cxn ang="0">
                    <a:pos x="66" y="78"/>
                  </a:cxn>
                  <a:cxn ang="0">
                    <a:pos x="82" y="78"/>
                  </a:cxn>
                  <a:cxn ang="0">
                    <a:pos x="96" y="66"/>
                  </a:cxn>
                  <a:cxn ang="0">
                    <a:pos x="100" y="54"/>
                  </a:cxn>
                  <a:cxn ang="0">
                    <a:pos x="110" y="54"/>
                  </a:cxn>
                  <a:cxn ang="0">
                    <a:pos x="120" y="62"/>
                  </a:cxn>
                  <a:cxn ang="0">
                    <a:pos x="140" y="60"/>
                  </a:cxn>
                  <a:cxn ang="0">
                    <a:pos x="148" y="46"/>
                  </a:cxn>
                  <a:cxn ang="0">
                    <a:pos x="186" y="6"/>
                  </a:cxn>
                  <a:cxn ang="0">
                    <a:pos x="196" y="6"/>
                  </a:cxn>
                  <a:cxn ang="0">
                    <a:pos x="198" y="0"/>
                  </a:cxn>
                  <a:cxn ang="0">
                    <a:pos x="228" y="2"/>
                  </a:cxn>
                  <a:cxn ang="0">
                    <a:pos x="236" y="8"/>
                  </a:cxn>
                  <a:cxn ang="0">
                    <a:pos x="244" y="32"/>
                  </a:cxn>
                  <a:cxn ang="0">
                    <a:pos x="244" y="68"/>
                  </a:cxn>
                  <a:cxn ang="0">
                    <a:pos x="244" y="78"/>
                  </a:cxn>
                  <a:cxn ang="0">
                    <a:pos x="260" y="80"/>
                  </a:cxn>
                  <a:cxn ang="0">
                    <a:pos x="254" y="90"/>
                  </a:cxn>
                  <a:cxn ang="0">
                    <a:pos x="254" y="104"/>
                  </a:cxn>
                  <a:cxn ang="0">
                    <a:pos x="246" y="110"/>
                  </a:cxn>
                  <a:cxn ang="0">
                    <a:pos x="230" y="130"/>
                  </a:cxn>
                  <a:cxn ang="0">
                    <a:pos x="224" y="142"/>
                  </a:cxn>
                  <a:cxn ang="0">
                    <a:pos x="210" y="160"/>
                  </a:cxn>
                  <a:cxn ang="0">
                    <a:pos x="188" y="176"/>
                  </a:cxn>
                  <a:cxn ang="0">
                    <a:pos x="164" y="198"/>
                  </a:cxn>
                  <a:cxn ang="0">
                    <a:pos x="142" y="202"/>
                  </a:cxn>
                  <a:cxn ang="0">
                    <a:pos x="128" y="208"/>
                  </a:cxn>
                  <a:cxn ang="0">
                    <a:pos x="110" y="206"/>
                  </a:cxn>
                  <a:cxn ang="0">
                    <a:pos x="88" y="206"/>
                  </a:cxn>
                  <a:cxn ang="0">
                    <a:pos x="70" y="212"/>
                  </a:cxn>
                  <a:cxn ang="0">
                    <a:pos x="50" y="218"/>
                  </a:cxn>
                  <a:cxn ang="0">
                    <a:pos x="34" y="210"/>
                  </a:cxn>
                  <a:cxn ang="0">
                    <a:pos x="28" y="198"/>
                  </a:cxn>
                  <a:cxn ang="0">
                    <a:pos x="20" y="184"/>
                  </a:cxn>
                  <a:cxn ang="0">
                    <a:pos x="30" y="172"/>
                  </a:cxn>
                  <a:cxn ang="0">
                    <a:pos x="22" y="158"/>
                  </a:cxn>
                  <a:cxn ang="0">
                    <a:pos x="12" y="144"/>
                  </a:cxn>
                  <a:cxn ang="0">
                    <a:pos x="6" y="122"/>
                  </a:cxn>
                  <a:cxn ang="0">
                    <a:pos x="0" y="108"/>
                  </a:cxn>
                </a:cxnLst>
                <a:rect l="0" t="0" r="r" b="b"/>
                <a:pathLst>
                  <a:path w="260" h="218">
                    <a:moveTo>
                      <a:pt x="0" y="108"/>
                    </a:moveTo>
                    <a:lnTo>
                      <a:pt x="2" y="104"/>
                    </a:lnTo>
                    <a:lnTo>
                      <a:pt x="6" y="102"/>
                    </a:lnTo>
                    <a:lnTo>
                      <a:pt x="8" y="102"/>
                    </a:lnTo>
                    <a:lnTo>
                      <a:pt x="14" y="110"/>
                    </a:lnTo>
                    <a:lnTo>
                      <a:pt x="22" y="114"/>
                    </a:lnTo>
                    <a:lnTo>
                      <a:pt x="38" y="114"/>
                    </a:lnTo>
                    <a:lnTo>
                      <a:pt x="54" y="104"/>
                    </a:lnTo>
                    <a:lnTo>
                      <a:pt x="54" y="46"/>
                    </a:lnTo>
                    <a:lnTo>
                      <a:pt x="66" y="58"/>
                    </a:lnTo>
                    <a:lnTo>
                      <a:pt x="66" y="78"/>
                    </a:lnTo>
                    <a:lnTo>
                      <a:pt x="82" y="78"/>
                    </a:lnTo>
                    <a:lnTo>
                      <a:pt x="96" y="66"/>
                    </a:lnTo>
                    <a:lnTo>
                      <a:pt x="100" y="54"/>
                    </a:lnTo>
                    <a:lnTo>
                      <a:pt x="110" y="54"/>
                    </a:lnTo>
                    <a:lnTo>
                      <a:pt x="120" y="62"/>
                    </a:lnTo>
                    <a:lnTo>
                      <a:pt x="140" y="60"/>
                    </a:lnTo>
                    <a:lnTo>
                      <a:pt x="148" y="46"/>
                    </a:lnTo>
                    <a:lnTo>
                      <a:pt x="186" y="6"/>
                    </a:lnTo>
                    <a:lnTo>
                      <a:pt x="196" y="6"/>
                    </a:lnTo>
                    <a:lnTo>
                      <a:pt x="198" y="0"/>
                    </a:lnTo>
                    <a:lnTo>
                      <a:pt x="228" y="2"/>
                    </a:lnTo>
                    <a:lnTo>
                      <a:pt x="236" y="8"/>
                    </a:lnTo>
                    <a:lnTo>
                      <a:pt x="244" y="32"/>
                    </a:lnTo>
                    <a:lnTo>
                      <a:pt x="244" y="68"/>
                    </a:lnTo>
                    <a:lnTo>
                      <a:pt x="244" y="78"/>
                    </a:lnTo>
                    <a:lnTo>
                      <a:pt x="260" y="80"/>
                    </a:lnTo>
                    <a:lnTo>
                      <a:pt x="254" y="90"/>
                    </a:lnTo>
                    <a:lnTo>
                      <a:pt x="254" y="104"/>
                    </a:lnTo>
                    <a:lnTo>
                      <a:pt x="246" y="110"/>
                    </a:lnTo>
                    <a:lnTo>
                      <a:pt x="230" y="130"/>
                    </a:lnTo>
                    <a:lnTo>
                      <a:pt x="224" y="142"/>
                    </a:lnTo>
                    <a:lnTo>
                      <a:pt x="210" y="160"/>
                    </a:lnTo>
                    <a:lnTo>
                      <a:pt x="188" y="176"/>
                    </a:lnTo>
                    <a:lnTo>
                      <a:pt x="164" y="198"/>
                    </a:lnTo>
                    <a:lnTo>
                      <a:pt x="142" y="202"/>
                    </a:lnTo>
                    <a:lnTo>
                      <a:pt x="128" y="208"/>
                    </a:lnTo>
                    <a:lnTo>
                      <a:pt x="110" y="206"/>
                    </a:lnTo>
                    <a:lnTo>
                      <a:pt x="88" y="206"/>
                    </a:lnTo>
                    <a:lnTo>
                      <a:pt x="70" y="212"/>
                    </a:lnTo>
                    <a:lnTo>
                      <a:pt x="50" y="218"/>
                    </a:lnTo>
                    <a:lnTo>
                      <a:pt x="34" y="210"/>
                    </a:lnTo>
                    <a:lnTo>
                      <a:pt x="28" y="198"/>
                    </a:lnTo>
                    <a:lnTo>
                      <a:pt x="20" y="184"/>
                    </a:lnTo>
                    <a:lnTo>
                      <a:pt x="30" y="172"/>
                    </a:lnTo>
                    <a:lnTo>
                      <a:pt x="22" y="158"/>
                    </a:lnTo>
                    <a:lnTo>
                      <a:pt x="12" y="144"/>
                    </a:lnTo>
                    <a:lnTo>
                      <a:pt x="6" y="122"/>
                    </a:lnTo>
                    <a:lnTo>
                      <a:pt x="0" y="108"/>
                    </a:lnTo>
                    <a:close/>
                  </a:path>
                </a:pathLst>
              </a:custGeom>
              <a:solidFill>
                <a:schemeClr val="accent4"/>
              </a:solidFill>
              <a:ln w="7938">
                <a:solidFill>
                  <a:schemeClr val="bg1"/>
                </a:solidFill>
                <a:prstDash val="solid"/>
                <a:round/>
                <a:headEnd/>
                <a:tailEnd/>
              </a:ln>
            </p:spPr>
            <p:txBody>
              <a:bodyPr/>
              <a:lstStyle/>
              <a:p>
                <a:endParaRPr lang="en-US">
                  <a:solidFill>
                    <a:srgbClr val="0F245F"/>
                  </a:solidFill>
                </a:endParaRPr>
              </a:p>
            </p:txBody>
          </p:sp>
          <p:sp>
            <p:nvSpPr>
              <p:cNvPr id="285" name="Freeform 125"/>
              <p:cNvSpPr>
                <a:spLocks noChangeAspect="1"/>
              </p:cNvSpPr>
              <p:nvPr/>
            </p:nvSpPr>
            <p:spPr bwMode="auto">
              <a:xfrm>
                <a:off x="3103" y="2821"/>
                <a:ext cx="120" cy="106"/>
              </a:xfrm>
              <a:custGeom>
                <a:avLst/>
                <a:gdLst/>
                <a:ahLst/>
                <a:cxnLst>
                  <a:cxn ang="0">
                    <a:pos x="60" y="104"/>
                  </a:cxn>
                  <a:cxn ang="0">
                    <a:pos x="58" y="98"/>
                  </a:cxn>
                  <a:cxn ang="0">
                    <a:pos x="44" y="96"/>
                  </a:cxn>
                  <a:cxn ang="0">
                    <a:pos x="36" y="76"/>
                  </a:cxn>
                  <a:cxn ang="0">
                    <a:pos x="12" y="64"/>
                  </a:cxn>
                  <a:cxn ang="0">
                    <a:pos x="8" y="48"/>
                  </a:cxn>
                  <a:cxn ang="0">
                    <a:pos x="0" y="36"/>
                  </a:cxn>
                  <a:cxn ang="0">
                    <a:pos x="28" y="34"/>
                  </a:cxn>
                  <a:cxn ang="0">
                    <a:pos x="42" y="16"/>
                  </a:cxn>
                  <a:cxn ang="0">
                    <a:pos x="54" y="14"/>
                  </a:cxn>
                  <a:cxn ang="0">
                    <a:pos x="62" y="0"/>
                  </a:cxn>
                  <a:cxn ang="0">
                    <a:pos x="78" y="0"/>
                  </a:cxn>
                  <a:cxn ang="0">
                    <a:pos x="118" y="14"/>
                  </a:cxn>
                  <a:cxn ang="0">
                    <a:pos x="120" y="42"/>
                  </a:cxn>
                  <a:cxn ang="0">
                    <a:pos x="120" y="72"/>
                  </a:cxn>
                  <a:cxn ang="0">
                    <a:pos x="112" y="90"/>
                  </a:cxn>
                  <a:cxn ang="0">
                    <a:pos x="90" y="106"/>
                  </a:cxn>
                  <a:cxn ang="0">
                    <a:pos x="60" y="104"/>
                  </a:cxn>
                </a:cxnLst>
                <a:rect l="0" t="0" r="r" b="b"/>
                <a:pathLst>
                  <a:path w="120" h="106">
                    <a:moveTo>
                      <a:pt x="60" y="104"/>
                    </a:moveTo>
                    <a:lnTo>
                      <a:pt x="58" y="98"/>
                    </a:lnTo>
                    <a:lnTo>
                      <a:pt x="44" y="96"/>
                    </a:lnTo>
                    <a:lnTo>
                      <a:pt x="36" y="76"/>
                    </a:lnTo>
                    <a:lnTo>
                      <a:pt x="12" y="64"/>
                    </a:lnTo>
                    <a:lnTo>
                      <a:pt x="8" y="48"/>
                    </a:lnTo>
                    <a:lnTo>
                      <a:pt x="0" y="36"/>
                    </a:lnTo>
                    <a:lnTo>
                      <a:pt x="28" y="34"/>
                    </a:lnTo>
                    <a:lnTo>
                      <a:pt x="42" y="16"/>
                    </a:lnTo>
                    <a:lnTo>
                      <a:pt x="54" y="14"/>
                    </a:lnTo>
                    <a:lnTo>
                      <a:pt x="62" y="0"/>
                    </a:lnTo>
                    <a:lnTo>
                      <a:pt x="78" y="0"/>
                    </a:lnTo>
                    <a:lnTo>
                      <a:pt x="118" y="14"/>
                    </a:lnTo>
                    <a:lnTo>
                      <a:pt x="120" y="42"/>
                    </a:lnTo>
                    <a:lnTo>
                      <a:pt x="120" y="72"/>
                    </a:lnTo>
                    <a:lnTo>
                      <a:pt x="112" y="90"/>
                    </a:lnTo>
                    <a:lnTo>
                      <a:pt x="90" y="106"/>
                    </a:lnTo>
                    <a:lnTo>
                      <a:pt x="60" y="104"/>
                    </a:lnTo>
                    <a:close/>
                  </a:path>
                </a:pathLst>
              </a:custGeom>
              <a:noFill/>
              <a:ln w="7938">
                <a:solidFill>
                  <a:schemeClr val="bg1"/>
                </a:solidFill>
                <a:prstDash val="solid"/>
                <a:round/>
                <a:headEnd/>
                <a:tailEnd/>
              </a:ln>
            </p:spPr>
            <p:txBody>
              <a:bodyPr/>
              <a:lstStyle/>
              <a:p>
                <a:endParaRPr lang="en-US">
                  <a:solidFill>
                    <a:srgbClr val="0F245F"/>
                  </a:solidFill>
                </a:endParaRPr>
              </a:p>
            </p:txBody>
          </p:sp>
          <p:sp>
            <p:nvSpPr>
              <p:cNvPr id="286" name="Freeform 126"/>
              <p:cNvSpPr>
                <a:spLocks noChangeAspect="1"/>
              </p:cNvSpPr>
              <p:nvPr/>
            </p:nvSpPr>
            <p:spPr bwMode="auto">
              <a:xfrm>
                <a:off x="3019" y="2857"/>
                <a:ext cx="144" cy="146"/>
              </a:xfrm>
              <a:custGeom>
                <a:avLst/>
                <a:gdLst/>
                <a:ahLst/>
                <a:cxnLst>
                  <a:cxn ang="0">
                    <a:pos x="0" y="114"/>
                  </a:cxn>
                  <a:cxn ang="0">
                    <a:pos x="0" y="66"/>
                  </a:cxn>
                  <a:cxn ang="0">
                    <a:pos x="14" y="66"/>
                  </a:cxn>
                  <a:cxn ang="0">
                    <a:pos x="16" y="4"/>
                  </a:cxn>
                  <a:cxn ang="0">
                    <a:pos x="50" y="0"/>
                  </a:cxn>
                  <a:cxn ang="0">
                    <a:pos x="56" y="8"/>
                  </a:cxn>
                  <a:cxn ang="0">
                    <a:pos x="84" y="0"/>
                  </a:cxn>
                  <a:cxn ang="0">
                    <a:pos x="92" y="12"/>
                  </a:cxn>
                  <a:cxn ang="0">
                    <a:pos x="96" y="28"/>
                  </a:cxn>
                  <a:cxn ang="0">
                    <a:pos x="120" y="40"/>
                  </a:cxn>
                  <a:cxn ang="0">
                    <a:pos x="128" y="60"/>
                  </a:cxn>
                  <a:cxn ang="0">
                    <a:pos x="142" y="62"/>
                  </a:cxn>
                  <a:cxn ang="0">
                    <a:pos x="144" y="70"/>
                  </a:cxn>
                  <a:cxn ang="0">
                    <a:pos x="142" y="74"/>
                  </a:cxn>
                  <a:cxn ang="0">
                    <a:pos x="132" y="74"/>
                  </a:cxn>
                  <a:cxn ang="0">
                    <a:pos x="94" y="114"/>
                  </a:cxn>
                  <a:cxn ang="0">
                    <a:pos x="86" y="128"/>
                  </a:cxn>
                  <a:cxn ang="0">
                    <a:pos x="66" y="130"/>
                  </a:cxn>
                  <a:cxn ang="0">
                    <a:pos x="56" y="122"/>
                  </a:cxn>
                  <a:cxn ang="0">
                    <a:pos x="46" y="122"/>
                  </a:cxn>
                  <a:cxn ang="0">
                    <a:pos x="42" y="134"/>
                  </a:cxn>
                  <a:cxn ang="0">
                    <a:pos x="28" y="146"/>
                  </a:cxn>
                  <a:cxn ang="0">
                    <a:pos x="12" y="146"/>
                  </a:cxn>
                  <a:cxn ang="0">
                    <a:pos x="12" y="126"/>
                  </a:cxn>
                  <a:cxn ang="0">
                    <a:pos x="0" y="114"/>
                  </a:cxn>
                </a:cxnLst>
                <a:rect l="0" t="0" r="r" b="b"/>
                <a:pathLst>
                  <a:path w="144" h="146">
                    <a:moveTo>
                      <a:pt x="0" y="114"/>
                    </a:moveTo>
                    <a:lnTo>
                      <a:pt x="0" y="66"/>
                    </a:lnTo>
                    <a:lnTo>
                      <a:pt x="14" y="66"/>
                    </a:lnTo>
                    <a:lnTo>
                      <a:pt x="16" y="4"/>
                    </a:lnTo>
                    <a:lnTo>
                      <a:pt x="50" y="0"/>
                    </a:lnTo>
                    <a:lnTo>
                      <a:pt x="56" y="8"/>
                    </a:lnTo>
                    <a:lnTo>
                      <a:pt x="84" y="0"/>
                    </a:lnTo>
                    <a:lnTo>
                      <a:pt x="92" y="12"/>
                    </a:lnTo>
                    <a:lnTo>
                      <a:pt x="96" y="28"/>
                    </a:lnTo>
                    <a:lnTo>
                      <a:pt x="120" y="40"/>
                    </a:lnTo>
                    <a:lnTo>
                      <a:pt x="128" y="60"/>
                    </a:lnTo>
                    <a:lnTo>
                      <a:pt x="142" y="62"/>
                    </a:lnTo>
                    <a:lnTo>
                      <a:pt x="144" y="70"/>
                    </a:lnTo>
                    <a:lnTo>
                      <a:pt x="142" y="74"/>
                    </a:lnTo>
                    <a:lnTo>
                      <a:pt x="132" y="74"/>
                    </a:lnTo>
                    <a:lnTo>
                      <a:pt x="94" y="114"/>
                    </a:lnTo>
                    <a:lnTo>
                      <a:pt x="86" y="128"/>
                    </a:lnTo>
                    <a:lnTo>
                      <a:pt x="66" y="130"/>
                    </a:lnTo>
                    <a:lnTo>
                      <a:pt x="56" y="122"/>
                    </a:lnTo>
                    <a:lnTo>
                      <a:pt x="46" y="122"/>
                    </a:lnTo>
                    <a:lnTo>
                      <a:pt x="42" y="134"/>
                    </a:lnTo>
                    <a:lnTo>
                      <a:pt x="28" y="146"/>
                    </a:lnTo>
                    <a:lnTo>
                      <a:pt x="12" y="146"/>
                    </a:lnTo>
                    <a:lnTo>
                      <a:pt x="12" y="126"/>
                    </a:lnTo>
                    <a:lnTo>
                      <a:pt x="0" y="1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7" name="Freeform 127"/>
              <p:cNvSpPr>
                <a:spLocks noChangeAspect="1"/>
              </p:cNvSpPr>
              <p:nvPr/>
            </p:nvSpPr>
            <p:spPr bwMode="auto">
              <a:xfrm>
                <a:off x="2893" y="2847"/>
                <a:ext cx="142" cy="192"/>
              </a:xfrm>
              <a:custGeom>
                <a:avLst/>
                <a:gdLst/>
                <a:ahLst/>
                <a:cxnLst>
                  <a:cxn ang="0">
                    <a:pos x="0" y="0"/>
                  </a:cxn>
                  <a:cxn ang="0">
                    <a:pos x="98" y="0"/>
                  </a:cxn>
                  <a:cxn ang="0">
                    <a:pos x="106" y="6"/>
                  </a:cxn>
                  <a:cxn ang="0">
                    <a:pos x="134" y="8"/>
                  </a:cxn>
                  <a:cxn ang="0">
                    <a:pos x="142" y="14"/>
                  </a:cxn>
                  <a:cxn ang="0">
                    <a:pos x="140" y="76"/>
                  </a:cxn>
                  <a:cxn ang="0">
                    <a:pos x="126" y="76"/>
                  </a:cxn>
                  <a:cxn ang="0">
                    <a:pos x="126" y="182"/>
                  </a:cxn>
                  <a:cxn ang="0">
                    <a:pos x="110" y="192"/>
                  </a:cxn>
                  <a:cxn ang="0">
                    <a:pos x="94" y="192"/>
                  </a:cxn>
                  <a:cxn ang="0">
                    <a:pos x="86" y="188"/>
                  </a:cxn>
                  <a:cxn ang="0">
                    <a:pos x="80" y="180"/>
                  </a:cxn>
                  <a:cxn ang="0">
                    <a:pos x="72" y="186"/>
                  </a:cxn>
                  <a:cxn ang="0">
                    <a:pos x="52" y="164"/>
                  </a:cxn>
                  <a:cxn ang="0">
                    <a:pos x="44" y="126"/>
                  </a:cxn>
                  <a:cxn ang="0">
                    <a:pos x="38" y="114"/>
                  </a:cxn>
                  <a:cxn ang="0">
                    <a:pos x="38" y="82"/>
                  </a:cxn>
                  <a:cxn ang="0">
                    <a:pos x="12" y="36"/>
                  </a:cxn>
                  <a:cxn ang="0">
                    <a:pos x="0" y="16"/>
                  </a:cxn>
                  <a:cxn ang="0">
                    <a:pos x="0" y="0"/>
                  </a:cxn>
                </a:cxnLst>
                <a:rect l="0" t="0" r="r" b="b"/>
                <a:pathLst>
                  <a:path w="142" h="192">
                    <a:moveTo>
                      <a:pt x="0" y="0"/>
                    </a:moveTo>
                    <a:lnTo>
                      <a:pt x="98" y="0"/>
                    </a:lnTo>
                    <a:lnTo>
                      <a:pt x="106" y="6"/>
                    </a:lnTo>
                    <a:lnTo>
                      <a:pt x="134" y="8"/>
                    </a:lnTo>
                    <a:lnTo>
                      <a:pt x="142" y="14"/>
                    </a:lnTo>
                    <a:lnTo>
                      <a:pt x="140" y="76"/>
                    </a:lnTo>
                    <a:lnTo>
                      <a:pt x="126" y="76"/>
                    </a:lnTo>
                    <a:lnTo>
                      <a:pt x="126" y="182"/>
                    </a:lnTo>
                    <a:lnTo>
                      <a:pt x="110" y="192"/>
                    </a:lnTo>
                    <a:lnTo>
                      <a:pt x="94" y="192"/>
                    </a:lnTo>
                    <a:lnTo>
                      <a:pt x="86" y="188"/>
                    </a:lnTo>
                    <a:lnTo>
                      <a:pt x="80" y="180"/>
                    </a:lnTo>
                    <a:lnTo>
                      <a:pt x="72" y="186"/>
                    </a:lnTo>
                    <a:lnTo>
                      <a:pt x="52" y="164"/>
                    </a:lnTo>
                    <a:lnTo>
                      <a:pt x="44" y="126"/>
                    </a:lnTo>
                    <a:lnTo>
                      <a:pt x="38" y="114"/>
                    </a:lnTo>
                    <a:lnTo>
                      <a:pt x="38" y="82"/>
                    </a:lnTo>
                    <a:lnTo>
                      <a:pt x="12" y="36"/>
                    </a:lnTo>
                    <a:lnTo>
                      <a:pt x="0" y="16"/>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8" name="Freeform 128"/>
              <p:cNvSpPr>
                <a:spLocks noChangeAspect="1"/>
              </p:cNvSpPr>
              <p:nvPr/>
            </p:nvSpPr>
            <p:spPr bwMode="auto">
              <a:xfrm>
                <a:off x="3185" y="2735"/>
                <a:ext cx="162" cy="270"/>
              </a:xfrm>
              <a:custGeom>
                <a:avLst/>
                <a:gdLst/>
                <a:ahLst/>
                <a:cxnLst>
                  <a:cxn ang="0">
                    <a:pos x="0" y="88"/>
                  </a:cxn>
                  <a:cxn ang="0">
                    <a:pos x="0" y="72"/>
                  </a:cxn>
                  <a:cxn ang="0">
                    <a:pos x="50" y="64"/>
                  </a:cxn>
                  <a:cxn ang="0">
                    <a:pos x="66" y="64"/>
                  </a:cxn>
                  <a:cxn ang="0">
                    <a:pos x="64" y="94"/>
                  </a:cxn>
                  <a:cxn ang="0">
                    <a:pos x="76" y="106"/>
                  </a:cxn>
                  <a:cxn ang="0">
                    <a:pos x="86" y="92"/>
                  </a:cxn>
                  <a:cxn ang="0">
                    <a:pos x="84" y="64"/>
                  </a:cxn>
                  <a:cxn ang="0">
                    <a:pos x="70" y="48"/>
                  </a:cxn>
                  <a:cxn ang="0">
                    <a:pos x="64" y="32"/>
                  </a:cxn>
                  <a:cxn ang="0">
                    <a:pos x="68" y="16"/>
                  </a:cxn>
                  <a:cxn ang="0">
                    <a:pos x="90" y="18"/>
                  </a:cxn>
                  <a:cxn ang="0">
                    <a:pos x="116" y="20"/>
                  </a:cxn>
                  <a:cxn ang="0">
                    <a:pos x="142" y="10"/>
                  </a:cxn>
                  <a:cxn ang="0">
                    <a:pos x="158" y="0"/>
                  </a:cxn>
                  <a:cxn ang="0">
                    <a:pos x="158" y="40"/>
                  </a:cxn>
                  <a:cxn ang="0">
                    <a:pos x="162" y="80"/>
                  </a:cxn>
                  <a:cxn ang="0">
                    <a:pos x="144" y="98"/>
                  </a:cxn>
                  <a:cxn ang="0">
                    <a:pos x="112" y="118"/>
                  </a:cxn>
                  <a:cxn ang="0">
                    <a:pos x="76" y="150"/>
                  </a:cxn>
                  <a:cxn ang="0">
                    <a:pos x="68" y="154"/>
                  </a:cxn>
                  <a:cxn ang="0">
                    <a:pos x="70" y="168"/>
                  </a:cxn>
                  <a:cxn ang="0">
                    <a:pos x="80" y="196"/>
                  </a:cxn>
                  <a:cxn ang="0">
                    <a:pos x="76" y="228"/>
                  </a:cxn>
                  <a:cxn ang="0">
                    <a:pos x="38" y="248"/>
                  </a:cxn>
                  <a:cxn ang="0">
                    <a:pos x="34" y="256"/>
                  </a:cxn>
                  <a:cxn ang="0">
                    <a:pos x="38" y="264"/>
                  </a:cxn>
                  <a:cxn ang="0">
                    <a:pos x="40" y="270"/>
                  </a:cxn>
                  <a:cxn ang="0">
                    <a:pos x="24" y="268"/>
                  </a:cxn>
                  <a:cxn ang="0">
                    <a:pos x="24" y="258"/>
                  </a:cxn>
                  <a:cxn ang="0">
                    <a:pos x="24" y="222"/>
                  </a:cxn>
                  <a:cxn ang="0">
                    <a:pos x="16" y="198"/>
                  </a:cxn>
                  <a:cxn ang="0">
                    <a:pos x="8" y="192"/>
                  </a:cxn>
                  <a:cxn ang="0">
                    <a:pos x="30" y="176"/>
                  </a:cxn>
                  <a:cxn ang="0">
                    <a:pos x="38" y="158"/>
                  </a:cxn>
                  <a:cxn ang="0">
                    <a:pos x="38" y="128"/>
                  </a:cxn>
                  <a:cxn ang="0">
                    <a:pos x="36" y="100"/>
                  </a:cxn>
                  <a:cxn ang="0">
                    <a:pos x="0" y="88"/>
                  </a:cxn>
                </a:cxnLst>
                <a:rect l="0" t="0" r="r" b="b"/>
                <a:pathLst>
                  <a:path w="162" h="270">
                    <a:moveTo>
                      <a:pt x="0" y="88"/>
                    </a:moveTo>
                    <a:lnTo>
                      <a:pt x="0" y="72"/>
                    </a:lnTo>
                    <a:lnTo>
                      <a:pt x="50" y="64"/>
                    </a:lnTo>
                    <a:lnTo>
                      <a:pt x="66" y="64"/>
                    </a:lnTo>
                    <a:lnTo>
                      <a:pt x="64" y="94"/>
                    </a:lnTo>
                    <a:lnTo>
                      <a:pt x="76" y="106"/>
                    </a:lnTo>
                    <a:lnTo>
                      <a:pt x="86" y="92"/>
                    </a:lnTo>
                    <a:lnTo>
                      <a:pt x="84" y="64"/>
                    </a:lnTo>
                    <a:lnTo>
                      <a:pt x="70" y="48"/>
                    </a:lnTo>
                    <a:lnTo>
                      <a:pt x="64" y="32"/>
                    </a:lnTo>
                    <a:lnTo>
                      <a:pt x="68" y="16"/>
                    </a:lnTo>
                    <a:lnTo>
                      <a:pt x="90" y="18"/>
                    </a:lnTo>
                    <a:lnTo>
                      <a:pt x="116" y="20"/>
                    </a:lnTo>
                    <a:lnTo>
                      <a:pt x="142" y="10"/>
                    </a:lnTo>
                    <a:lnTo>
                      <a:pt x="158" y="0"/>
                    </a:lnTo>
                    <a:lnTo>
                      <a:pt x="158" y="40"/>
                    </a:lnTo>
                    <a:lnTo>
                      <a:pt x="162" y="80"/>
                    </a:lnTo>
                    <a:lnTo>
                      <a:pt x="144" y="98"/>
                    </a:lnTo>
                    <a:lnTo>
                      <a:pt x="112" y="118"/>
                    </a:lnTo>
                    <a:lnTo>
                      <a:pt x="76" y="150"/>
                    </a:lnTo>
                    <a:lnTo>
                      <a:pt x="68" y="154"/>
                    </a:lnTo>
                    <a:lnTo>
                      <a:pt x="70" y="168"/>
                    </a:lnTo>
                    <a:lnTo>
                      <a:pt x="80" y="196"/>
                    </a:lnTo>
                    <a:lnTo>
                      <a:pt x="76" y="228"/>
                    </a:lnTo>
                    <a:lnTo>
                      <a:pt x="38" y="248"/>
                    </a:lnTo>
                    <a:lnTo>
                      <a:pt x="34" y="256"/>
                    </a:lnTo>
                    <a:lnTo>
                      <a:pt x="38" y="264"/>
                    </a:lnTo>
                    <a:lnTo>
                      <a:pt x="40" y="270"/>
                    </a:lnTo>
                    <a:lnTo>
                      <a:pt x="24" y="268"/>
                    </a:lnTo>
                    <a:lnTo>
                      <a:pt x="24" y="258"/>
                    </a:lnTo>
                    <a:lnTo>
                      <a:pt x="24" y="222"/>
                    </a:lnTo>
                    <a:lnTo>
                      <a:pt x="16" y="198"/>
                    </a:lnTo>
                    <a:lnTo>
                      <a:pt x="8" y="192"/>
                    </a:lnTo>
                    <a:lnTo>
                      <a:pt x="30" y="176"/>
                    </a:lnTo>
                    <a:lnTo>
                      <a:pt x="38" y="158"/>
                    </a:lnTo>
                    <a:lnTo>
                      <a:pt x="38" y="128"/>
                    </a:lnTo>
                    <a:lnTo>
                      <a:pt x="36" y="100"/>
                    </a:lnTo>
                    <a:lnTo>
                      <a:pt x="0" y="8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9" name="Freeform 129"/>
              <p:cNvSpPr>
                <a:spLocks noChangeAspect="1"/>
              </p:cNvSpPr>
              <p:nvPr/>
            </p:nvSpPr>
            <p:spPr bwMode="auto">
              <a:xfrm>
                <a:off x="3221" y="2721"/>
                <a:ext cx="50" cy="120"/>
              </a:xfrm>
              <a:custGeom>
                <a:avLst/>
                <a:gdLst/>
                <a:ahLst/>
                <a:cxnLst>
                  <a:cxn ang="0">
                    <a:pos x="4" y="50"/>
                  </a:cxn>
                  <a:cxn ang="0">
                    <a:pos x="10" y="44"/>
                  </a:cxn>
                  <a:cxn ang="0">
                    <a:pos x="12" y="18"/>
                  </a:cxn>
                  <a:cxn ang="0">
                    <a:pos x="14" y="14"/>
                  </a:cxn>
                  <a:cxn ang="0">
                    <a:pos x="8" y="0"/>
                  </a:cxn>
                  <a:cxn ang="0">
                    <a:pos x="22" y="0"/>
                  </a:cxn>
                  <a:cxn ang="0">
                    <a:pos x="30" y="12"/>
                  </a:cxn>
                  <a:cxn ang="0">
                    <a:pos x="32" y="30"/>
                  </a:cxn>
                  <a:cxn ang="0">
                    <a:pos x="28" y="46"/>
                  </a:cxn>
                  <a:cxn ang="0">
                    <a:pos x="34" y="62"/>
                  </a:cxn>
                  <a:cxn ang="0">
                    <a:pos x="48" y="78"/>
                  </a:cxn>
                  <a:cxn ang="0">
                    <a:pos x="50" y="106"/>
                  </a:cxn>
                  <a:cxn ang="0">
                    <a:pos x="40" y="120"/>
                  </a:cxn>
                  <a:cxn ang="0">
                    <a:pos x="28" y="108"/>
                  </a:cxn>
                  <a:cxn ang="0">
                    <a:pos x="30" y="78"/>
                  </a:cxn>
                  <a:cxn ang="0">
                    <a:pos x="10" y="78"/>
                  </a:cxn>
                  <a:cxn ang="0">
                    <a:pos x="0" y="64"/>
                  </a:cxn>
                  <a:cxn ang="0">
                    <a:pos x="4" y="50"/>
                  </a:cxn>
                </a:cxnLst>
                <a:rect l="0" t="0" r="r" b="b"/>
                <a:pathLst>
                  <a:path w="50" h="120">
                    <a:moveTo>
                      <a:pt x="4" y="50"/>
                    </a:moveTo>
                    <a:lnTo>
                      <a:pt x="10" y="44"/>
                    </a:lnTo>
                    <a:lnTo>
                      <a:pt x="12" y="18"/>
                    </a:lnTo>
                    <a:lnTo>
                      <a:pt x="14" y="14"/>
                    </a:lnTo>
                    <a:lnTo>
                      <a:pt x="8" y="0"/>
                    </a:lnTo>
                    <a:lnTo>
                      <a:pt x="22" y="0"/>
                    </a:lnTo>
                    <a:lnTo>
                      <a:pt x="30" y="12"/>
                    </a:lnTo>
                    <a:lnTo>
                      <a:pt x="32" y="30"/>
                    </a:lnTo>
                    <a:lnTo>
                      <a:pt x="28" y="46"/>
                    </a:lnTo>
                    <a:lnTo>
                      <a:pt x="34" y="62"/>
                    </a:lnTo>
                    <a:lnTo>
                      <a:pt x="48" y="78"/>
                    </a:lnTo>
                    <a:lnTo>
                      <a:pt x="50" y="106"/>
                    </a:lnTo>
                    <a:lnTo>
                      <a:pt x="40" y="120"/>
                    </a:lnTo>
                    <a:lnTo>
                      <a:pt x="28" y="108"/>
                    </a:lnTo>
                    <a:lnTo>
                      <a:pt x="30" y="78"/>
                    </a:lnTo>
                    <a:lnTo>
                      <a:pt x="10" y="78"/>
                    </a:lnTo>
                    <a:lnTo>
                      <a:pt x="0" y="64"/>
                    </a:lnTo>
                    <a:lnTo>
                      <a:pt x="4" y="5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0" name="Freeform 130"/>
              <p:cNvSpPr>
                <a:spLocks noChangeAspect="1"/>
              </p:cNvSpPr>
              <p:nvPr/>
            </p:nvSpPr>
            <p:spPr bwMode="auto">
              <a:xfrm>
                <a:off x="3051" y="2701"/>
                <a:ext cx="184" cy="156"/>
              </a:xfrm>
              <a:custGeom>
                <a:avLst/>
                <a:gdLst/>
                <a:ahLst/>
                <a:cxnLst>
                  <a:cxn ang="0">
                    <a:pos x="52" y="156"/>
                  </a:cxn>
                  <a:cxn ang="0">
                    <a:pos x="46" y="150"/>
                  </a:cxn>
                  <a:cxn ang="0">
                    <a:pos x="20" y="148"/>
                  </a:cxn>
                  <a:cxn ang="0">
                    <a:pos x="2" y="128"/>
                  </a:cxn>
                  <a:cxn ang="0">
                    <a:pos x="0" y="76"/>
                  </a:cxn>
                  <a:cxn ang="0">
                    <a:pos x="30" y="76"/>
                  </a:cxn>
                  <a:cxn ang="0">
                    <a:pos x="30" y="42"/>
                  </a:cxn>
                  <a:cxn ang="0">
                    <a:pos x="48" y="50"/>
                  </a:cxn>
                  <a:cxn ang="0">
                    <a:pos x="68" y="58"/>
                  </a:cxn>
                  <a:cxn ang="0">
                    <a:pos x="82" y="52"/>
                  </a:cxn>
                  <a:cxn ang="0">
                    <a:pos x="90" y="64"/>
                  </a:cxn>
                  <a:cxn ang="0">
                    <a:pos x="102" y="70"/>
                  </a:cxn>
                  <a:cxn ang="0">
                    <a:pos x="110" y="82"/>
                  </a:cxn>
                  <a:cxn ang="0">
                    <a:pos x="124" y="82"/>
                  </a:cxn>
                  <a:cxn ang="0">
                    <a:pos x="124" y="64"/>
                  </a:cxn>
                  <a:cxn ang="0">
                    <a:pos x="110" y="58"/>
                  </a:cxn>
                  <a:cxn ang="0">
                    <a:pos x="100" y="48"/>
                  </a:cxn>
                  <a:cxn ang="0">
                    <a:pos x="104" y="26"/>
                  </a:cxn>
                  <a:cxn ang="0">
                    <a:pos x="102" y="8"/>
                  </a:cxn>
                  <a:cxn ang="0">
                    <a:pos x="118" y="0"/>
                  </a:cxn>
                  <a:cxn ang="0">
                    <a:pos x="136" y="0"/>
                  </a:cxn>
                  <a:cxn ang="0">
                    <a:pos x="178" y="20"/>
                  </a:cxn>
                  <a:cxn ang="0">
                    <a:pos x="184" y="34"/>
                  </a:cxn>
                  <a:cxn ang="0">
                    <a:pos x="180" y="40"/>
                  </a:cxn>
                  <a:cxn ang="0">
                    <a:pos x="180" y="64"/>
                  </a:cxn>
                  <a:cxn ang="0">
                    <a:pos x="174" y="70"/>
                  </a:cxn>
                  <a:cxn ang="0">
                    <a:pos x="170" y="84"/>
                  </a:cxn>
                  <a:cxn ang="0">
                    <a:pos x="180" y="98"/>
                  </a:cxn>
                  <a:cxn ang="0">
                    <a:pos x="134" y="106"/>
                  </a:cxn>
                  <a:cxn ang="0">
                    <a:pos x="134" y="122"/>
                  </a:cxn>
                  <a:cxn ang="0">
                    <a:pos x="114" y="120"/>
                  </a:cxn>
                  <a:cxn ang="0">
                    <a:pos x="106" y="134"/>
                  </a:cxn>
                  <a:cxn ang="0">
                    <a:pos x="94" y="136"/>
                  </a:cxn>
                  <a:cxn ang="0">
                    <a:pos x="80" y="154"/>
                  </a:cxn>
                  <a:cxn ang="0">
                    <a:pos x="52" y="156"/>
                  </a:cxn>
                </a:cxnLst>
                <a:rect l="0" t="0" r="r" b="b"/>
                <a:pathLst>
                  <a:path w="184" h="156">
                    <a:moveTo>
                      <a:pt x="52" y="156"/>
                    </a:moveTo>
                    <a:lnTo>
                      <a:pt x="46" y="150"/>
                    </a:lnTo>
                    <a:lnTo>
                      <a:pt x="20" y="148"/>
                    </a:lnTo>
                    <a:lnTo>
                      <a:pt x="2" y="128"/>
                    </a:lnTo>
                    <a:lnTo>
                      <a:pt x="0" y="76"/>
                    </a:lnTo>
                    <a:lnTo>
                      <a:pt x="30" y="76"/>
                    </a:lnTo>
                    <a:lnTo>
                      <a:pt x="30" y="42"/>
                    </a:lnTo>
                    <a:lnTo>
                      <a:pt x="48" y="50"/>
                    </a:lnTo>
                    <a:lnTo>
                      <a:pt x="68" y="58"/>
                    </a:lnTo>
                    <a:lnTo>
                      <a:pt x="82" y="52"/>
                    </a:lnTo>
                    <a:lnTo>
                      <a:pt x="90" y="64"/>
                    </a:lnTo>
                    <a:lnTo>
                      <a:pt x="102" y="70"/>
                    </a:lnTo>
                    <a:lnTo>
                      <a:pt x="110" y="82"/>
                    </a:lnTo>
                    <a:lnTo>
                      <a:pt x="124" y="82"/>
                    </a:lnTo>
                    <a:lnTo>
                      <a:pt x="124" y="64"/>
                    </a:lnTo>
                    <a:lnTo>
                      <a:pt x="110" y="58"/>
                    </a:lnTo>
                    <a:lnTo>
                      <a:pt x="100" y="48"/>
                    </a:lnTo>
                    <a:lnTo>
                      <a:pt x="104" y="26"/>
                    </a:lnTo>
                    <a:lnTo>
                      <a:pt x="102" y="8"/>
                    </a:lnTo>
                    <a:lnTo>
                      <a:pt x="118" y="0"/>
                    </a:lnTo>
                    <a:lnTo>
                      <a:pt x="136" y="0"/>
                    </a:lnTo>
                    <a:lnTo>
                      <a:pt x="178" y="20"/>
                    </a:lnTo>
                    <a:lnTo>
                      <a:pt x="184" y="34"/>
                    </a:lnTo>
                    <a:lnTo>
                      <a:pt x="180" y="40"/>
                    </a:lnTo>
                    <a:lnTo>
                      <a:pt x="180" y="64"/>
                    </a:lnTo>
                    <a:lnTo>
                      <a:pt x="174" y="70"/>
                    </a:lnTo>
                    <a:lnTo>
                      <a:pt x="170" y="84"/>
                    </a:lnTo>
                    <a:lnTo>
                      <a:pt x="180" y="98"/>
                    </a:lnTo>
                    <a:lnTo>
                      <a:pt x="134" y="106"/>
                    </a:lnTo>
                    <a:lnTo>
                      <a:pt x="134" y="122"/>
                    </a:lnTo>
                    <a:lnTo>
                      <a:pt x="114" y="120"/>
                    </a:lnTo>
                    <a:lnTo>
                      <a:pt x="106" y="134"/>
                    </a:lnTo>
                    <a:lnTo>
                      <a:pt x="94" y="136"/>
                    </a:lnTo>
                    <a:lnTo>
                      <a:pt x="80" y="154"/>
                    </a:lnTo>
                    <a:lnTo>
                      <a:pt x="52" y="1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1" name="Freeform 131"/>
              <p:cNvSpPr>
                <a:spLocks noChangeAspect="1"/>
              </p:cNvSpPr>
              <p:nvPr/>
            </p:nvSpPr>
            <p:spPr bwMode="auto">
              <a:xfrm>
                <a:off x="3169" y="2585"/>
                <a:ext cx="174" cy="170"/>
              </a:xfrm>
              <a:custGeom>
                <a:avLst/>
                <a:gdLst/>
                <a:ahLst/>
                <a:cxnLst>
                  <a:cxn ang="0">
                    <a:pos x="18" y="116"/>
                  </a:cxn>
                  <a:cxn ang="0">
                    <a:pos x="16" y="100"/>
                  </a:cxn>
                  <a:cxn ang="0">
                    <a:pos x="2" y="82"/>
                  </a:cxn>
                  <a:cxn ang="0">
                    <a:pos x="0" y="56"/>
                  </a:cxn>
                  <a:cxn ang="0">
                    <a:pos x="20" y="34"/>
                  </a:cxn>
                  <a:cxn ang="0">
                    <a:pos x="16" y="20"/>
                  </a:cxn>
                  <a:cxn ang="0">
                    <a:pos x="22" y="12"/>
                  </a:cxn>
                  <a:cxn ang="0">
                    <a:pos x="16" y="0"/>
                  </a:cxn>
                  <a:cxn ang="0">
                    <a:pos x="38" y="0"/>
                  </a:cxn>
                  <a:cxn ang="0">
                    <a:pos x="76" y="2"/>
                  </a:cxn>
                  <a:cxn ang="0">
                    <a:pos x="128" y="30"/>
                  </a:cxn>
                  <a:cxn ang="0">
                    <a:pos x="132" y="40"/>
                  </a:cxn>
                  <a:cxn ang="0">
                    <a:pos x="156" y="58"/>
                  </a:cxn>
                  <a:cxn ang="0">
                    <a:pos x="150" y="72"/>
                  </a:cxn>
                  <a:cxn ang="0">
                    <a:pos x="148" y="86"/>
                  </a:cxn>
                  <a:cxn ang="0">
                    <a:pos x="156" y="98"/>
                  </a:cxn>
                  <a:cxn ang="0">
                    <a:pos x="156" y="126"/>
                  </a:cxn>
                  <a:cxn ang="0">
                    <a:pos x="174" y="150"/>
                  </a:cxn>
                  <a:cxn ang="0">
                    <a:pos x="158" y="160"/>
                  </a:cxn>
                  <a:cxn ang="0">
                    <a:pos x="132" y="170"/>
                  </a:cxn>
                  <a:cxn ang="0">
                    <a:pos x="84" y="166"/>
                  </a:cxn>
                  <a:cxn ang="0">
                    <a:pos x="82" y="148"/>
                  </a:cxn>
                  <a:cxn ang="0">
                    <a:pos x="74" y="136"/>
                  </a:cxn>
                  <a:cxn ang="0">
                    <a:pos x="60" y="136"/>
                  </a:cxn>
                  <a:cxn ang="0">
                    <a:pos x="18" y="116"/>
                  </a:cxn>
                </a:cxnLst>
                <a:rect l="0" t="0" r="r" b="b"/>
                <a:pathLst>
                  <a:path w="174" h="170">
                    <a:moveTo>
                      <a:pt x="18" y="116"/>
                    </a:moveTo>
                    <a:lnTo>
                      <a:pt x="16" y="100"/>
                    </a:lnTo>
                    <a:lnTo>
                      <a:pt x="2" y="82"/>
                    </a:lnTo>
                    <a:lnTo>
                      <a:pt x="0" y="56"/>
                    </a:lnTo>
                    <a:lnTo>
                      <a:pt x="20" y="34"/>
                    </a:lnTo>
                    <a:lnTo>
                      <a:pt x="16" y="20"/>
                    </a:lnTo>
                    <a:lnTo>
                      <a:pt x="22" y="12"/>
                    </a:lnTo>
                    <a:lnTo>
                      <a:pt x="16" y="0"/>
                    </a:lnTo>
                    <a:lnTo>
                      <a:pt x="38" y="0"/>
                    </a:lnTo>
                    <a:lnTo>
                      <a:pt x="76" y="2"/>
                    </a:lnTo>
                    <a:lnTo>
                      <a:pt x="128" y="30"/>
                    </a:lnTo>
                    <a:lnTo>
                      <a:pt x="132" y="40"/>
                    </a:lnTo>
                    <a:lnTo>
                      <a:pt x="156" y="58"/>
                    </a:lnTo>
                    <a:lnTo>
                      <a:pt x="150" y="72"/>
                    </a:lnTo>
                    <a:lnTo>
                      <a:pt x="148" y="86"/>
                    </a:lnTo>
                    <a:lnTo>
                      <a:pt x="156" y="98"/>
                    </a:lnTo>
                    <a:lnTo>
                      <a:pt x="156" y="126"/>
                    </a:lnTo>
                    <a:lnTo>
                      <a:pt x="174" y="150"/>
                    </a:lnTo>
                    <a:lnTo>
                      <a:pt x="158" y="160"/>
                    </a:lnTo>
                    <a:lnTo>
                      <a:pt x="132" y="170"/>
                    </a:lnTo>
                    <a:lnTo>
                      <a:pt x="84" y="166"/>
                    </a:lnTo>
                    <a:lnTo>
                      <a:pt x="82" y="148"/>
                    </a:lnTo>
                    <a:lnTo>
                      <a:pt x="74" y="136"/>
                    </a:lnTo>
                    <a:lnTo>
                      <a:pt x="60" y="136"/>
                    </a:lnTo>
                    <a:lnTo>
                      <a:pt x="18" y="1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2" name="Freeform 132"/>
              <p:cNvSpPr>
                <a:spLocks noChangeAspect="1"/>
              </p:cNvSpPr>
              <p:nvPr/>
            </p:nvSpPr>
            <p:spPr bwMode="auto">
              <a:xfrm>
                <a:off x="3167" y="2605"/>
                <a:ext cx="22" cy="36"/>
              </a:xfrm>
              <a:custGeom>
                <a:avLst/>
                <a:gdLst/>
                <a:ahLst/>
                <a:cxnLst>
                  <a:cxn ang="0">
                    <a:pos x="18" y="0"/>
                  </a:cxn>
                  <a:cxn ang="0">
                    <a:pos x="10" y="2"/>
                  </a:cxn>
                  <a:cxn ang="0">
                    <a:pos x="0" y="12"/>
                  </a:cxn>
                  <a:cxn ang="0">
                    <a:pos x="2" y="36"/>
                  </a:cxn>
                  <a:cxn ang="0">
                    <a:pos x="22" y="14"/>
                  </a:cxn>
                  <a:cxn ang="0">
                    <a:pos x="18" y="0"/>
                  </a:cxn>
                </a:cxnLst>
                <a:rect l="0" t="0" r="r" b="b"/>
                <a:pathLst>
                  <a:path w="22" h="36">
                    <a:moveTo>
                      <a:pt x="18" y="0"/>
                    </a:moveTo>
                    <a:lnTo>
                      <a:pt x="10" y="2"/>
                    </a:lnTo>
                    <a:lnTo>
                      <a:pt x="0" y="12"/>
                    </a:lnTo>
                    <a:lnTo>
                      <a:pt x="2" y="36"/>
                    </a:lnTo>
                    <a:lnTo>
                      <a:pt x="22" y="14"/>
                    </a:lnTo>
                    <a:lnTo>
                      <a:pt x="1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3" name="Freeform 133"/>
              <p:cNvSpPr>
                <a:spLocks noChangeAspect="1"/>
              </p:cNvSpPr>
              <p:nvPr/>
            </p:nvSpPr>
            <p:spPr bwMode="auto">
              <a:xfrm>
                <a:off x="3161" y="2585"/>
                <a:ext cx="30" cy="32"/>
              </a:xfrm>
              <a:custGeom>
                <a:avLst/>
                <a:gdLst/>
                <a:ahLst/>
                <a:cxnLst>
                  <a:cxn ang="0">
                    <a:pos x="10" y="2"/>
                  </a:cxn>
                  <a:cxn ang="0">
                    <a:pos x="24" y="0"/>
                  </a:cxn>
                  <a:cxn ang="0">
                    <a:pos x="30" y="12"/>
                  </a:cxn>
                  <a:cxn ang="0">
                    <a:pos x="24" y="20"/>
                  </a:cxn>
                  <a:cxn ang="0">
                    <a:pos x="16" y="22"/>
                  </a:cxn>
                  <a:cxn ang="0">
                    <a:pos x="6" y="32"/>
                  </a:cxn>
                  <a:cxn ang="0">
                    <a:pos x="0" y="16"/>
                  </a:cxn>
                  <a:cxn ang="0">
                    <a:pos x="10" y="2"/>
                  </a:cxn>
                </a:cxnLst>
                <a:rect l="0" t="0" r="r" b="b"/>
                <a:pathLst>
                  <a:path w="30" h="32">
                    <a:moveTo>
                      <a:pt x="10" y="2"/>
                    </a:moveTo>
                    <a:lnTo>
                      <a:pt x="24" y="0"/>
                    </a:lnTo>
                    <a:lnTo>
                      <a:pt x="30" y="12"/>
                    </a:lnTo>
                    <a:lnTo>
                      <a:pt x="24" y="20"/>
                    </a:lnTo>
                    <a:lnTo>
                      <a:pt x="16" y="22"/>
                    </a:lnTo>
                    <a:lnTo>
                      <a:pt x="6" y="32"/>
                    </a:lnTo>
                    <a:lnTo>
                      <a:pt x="0" y="16"/>
                    </a:lnTo>
                    <a:lnTo>
                      <a:pt x="1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4" name="Freeform 134"/>
              <p:cNvSpPr>
                <a:spLocks noChangeAspect="1"/>
              </p:cNvSpPr>
              <p:nvPr/>
            </p:nvSpPr>
            <p:spPr bwMode="auto">
              <a:xfrm>
                <a:off x="3171" y="2503"/>
                <a:ext cx="86" cy="84"/>
              </a:xfrm>
              <a:custGeom>
                <a:avLst/>
                <a:gdLst/>
                <a:ahLst/>
                <a:cxnLst>
                  <a:cxn ang="0">
                    <a:pos x="0" y="84"/>
                  </a:cxn>
                  <a:cxn ang="0">
                    <a:pos x="2" y="64"/>
                  </a:cxn>
                  <a:cxn ang="0">
                    <a:pos x="6" y="52"/>
                  </a:cxn>
                  <a:cxn ang="0">
                    <a:pos x="26" y="34"/>
                  </a:cxn>
                  <a:cxn ang="0">
                    <a:pos x="26" y="30"/>
                  </a:cxn>
                  <a:cxn ang="0">
                    <a:pos x="20" y="28"/>
                  </a:cxn>
                  <a:cxn ang="0">
                    <a:pos x="16" y="4"/>
                  </a:cxn>
                  <a:cxn ang="0">
                    <a:pos x="68" y="0"/>
                  </a:cxn>
                  <a:cxn ang="0">
                    <a:pos x="80" y="20"/>
                  </a:cxn>
                  <a:cxn ang="0">
                    <a:pos x="86" y="42"/>
                  </a:cxn>
                  <a:cxn ang="0">
                    <a:pos x="72" y="58"/>
                  </a:cxn>
                  <a:cxn ang="0">
                    <a:pos x="76" y="72"/>
                  </a:cxn>
                  <a:cxn ang="0">
                    <a:pos x="70" y="84"/>
                  </a:cxn>
                  <a:cxn ang="0">
                    <a:pos x="36" y="82"/>
                  </a:cxn>
                  <a:cxn ang="0">
                    <a:pos x="14" y="82"/>
                  </a:cxn>
                  <a:cxn ang="0">
                    <a:pos x="0" y="84"/>
                  </a:cxn>
                </a:cxnLst>
                <a:rect l="0" t="0" r="r" b="b"/>
                <a:pathLst>
                  <a:path w="86" h="84">
                    <a:moveTo>
                      <a:pt x="0" y="84"/>
                    </a:moveTo>
                    <a:lnTo>
                      <a:pt x="2" y="64"/>
                    </a:lnTo>
                    <a:lnTo>
                      <a:pt x="6" y="52"/>
                    </a:lnTo>
                    <a:lnTo>
                      <a:pt x="26" y="34"/>
                    </a:lnTo>
                    <a:lnTo>
                      <a:pt x="26" y="30"/>
                    </a:lnTo>
                    <a:lnTo>
                      <a:pt x="20" y="28"/>
                    </a:lnTo>
                    <a:lnTo>
                      <a:pt x="16" y="4"/>
                    </a:lnTo>
                    <a:lnTo>
                      <a:pt x="68" y="0"/>
                    </a:lnTo>
                    <a:lnTo>
                      <a:pt x="80" y="20"/>
                    </a:lnTo>
                    <a:lnTo>
                      <a:pt x="86" y="42"/>
                    </a:lnTo>
                    <a:lnTo>
                      <a:pt x="72" y="58"/>
                    </a:lnTo>
                    <a:lnTo>
                      <a:pt x="76" y="72"/>
                    </a:lnTo>
                    <a:lnTo>
                      <a:pt x="70" y="84"/>
                    </a:lnTo>
                    <a:lnTo>
                      <a:pt x="36" y="82"/>
                    </a:lnTo>
                    <a:lnTo>
                      <a:pt x="14" y="82"/>
                    </a:lnTo>
                    <a:lnTo>
                      <a:pt x="0" y="8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5" name="Freeform 135"/>
              <p:cNvSpPr>
                <a:spLocks noChangeAspect="1"/>
              </p:cNvSpPr>
              <p:nvPr/>
            </p:nvSpPr>
            <p:spPr bwMode="auto">
              <a:xfrm>
                <a:off x="2893" y="2661"/>
                <a:ext cx="210" cy="204"/>
              </a:xfrm>
              <a:custGeom>
                <a:avLst/>
                <a:gdLst/>
                <a:ahLst/>
                <a:cxnLst>
                  <a:cxn ang="0">
                    <a:pos x="0" y="186"/>
                  </a:cxn>
                  <a:cxn ang="0">
                    <a:pos x="0" y="162"/>
                  </a:cxn>
                  <a:cxn ang="0">
                    <a:pos x="8" y="126"/>
                  </a:cxn>
                  <a:cxn ang="0">
                    <a:pos x="28" y="94"/>
                  </a:cxn>
                  <a:cxn ang="0">
                    <a:pos x="28" y="78"/>
                  </a:cxn>
                  <a:cxn ang="0">
                    <a:pos x="16" y="52"/>
                  </a:cxn>
                  <a:cxn ang="0">
                    <a:pos x="20" y="38"/>
                  </a:cxn>
                  <a:cxn ang="0">
                    <a:pos x="0" y="2"/>
                  </a:cxn>
                  <a:cxn ang="0">
                    <a:pos x="10" y="0"/>
                  </a:cxn>
                  <a:cxn ang="0">
                    <a:pos x="72" y="0"/>
                  </a:cxn>
                  <a:cxn ang="0">
                    <a:pos x="76" y="14"/>
                  </a:cxn>
                  <a:cxn ang="0">
                    <a:pos x="86" y="32"/>
                  </a:cxn>
                  <a:cxn ang="0">
                    <a:pos x="116" y="34"/>
                  </a:cxn>
                  <a:cxn ang="0">
                    <a:pos x="126" y="18"/>
                  </a:cxn>
                  <a:cxn ang="0">
                    <a:pos x="152" y="24"/>
                  </a:cxn>
                  <a:cxn ang="0">
                    <a:pos x="154" y="64"/>
                  </a:cxn>
                  <a:cxn ang="0">
                    <a:pos x="164" y="70"/>
                  </a:cxn>
                  <a:cxn ang="0">
                    <a:pos x="162" y="82"/>
                  </a:cxn>
                  <a:cxn ang="0">
                    <a:pos x="188" y="82"/>
                  </a:cxn>
                  <a:cxn ang="0">
                    <a:pos x="188" y="116"/>
                  </a:cxn>
                  <a:cxn ang="0">
                    <a:pos x="158" y="116"/>
                  </a:cxn>
                  <a:cxn ang="0">
                    <a:pos x="160" y="168"/>
                  </a:cxn>
                  <a:cxn ang="0">
                    <a:pos x="178" y="188"/>
                  </a:cxn>
                  <a:cxn ang="0">
                    <a:pos x="204" y="190"/>
                  </a:cxn>
                  <a:cxn ang="0">
                    <a:pos x="210" y="196"/>
                  </a:cxn>
                  <a:cxn ang="0">
                    <a:pos x="204" y="196"/>
                  </a:cxn>
                  <a:cxn ang="0">
                    <a:pos x="182" y="204"/>
                  </a:cxn>
                  <a:cxn ang="0">
                    <a:pos x="176" y="196"/>
                  </a:cxn>
                  <a:cxn ang="0">
                    <a:pos x="142" y="200"/>
                  </a:cxn>
                  <a:cxn ang="0">
                    <a:pos x="134" y="194"/>
                  </a:cxn>
                  <a:cxn ang="0">
                    <a:pos x="106" y="192"/>
                  </a:cxn>
                  <a:cxn ang="0">
                    <a:pos x="98" y="186"/>
                  </a:cxn>
                  <a:cxn ang="0">
                    <a:pos x="0" y="186"/>
                  </a:cxn>
                </a:cxnLst>
                <a:rect l="0" t="0" r="r" b="b"/>
                <a:pathLst>
                  <a:path w="210" h="204">
                    <a:moveTo>
                      <a:pt x="0" y="186"/>
                    </a:moveTo>
                    <a:lnTo>
                      <a:pt x="0" y="162"/>
                    </a:lnTo>
                    <a:lnTo>
                      <a:pt x="8" y="126"/>
                    </a:lnTo>
                    <a:lnTo>
                      <a:pt x="28" y="94"/>
                    </a:lnTo>
                    <a:lnTo>
                      <a:pt x="28" y="78"/>
                    </a:lnTo>
                    <a:lnTo>
                      <a:pt x="16" y="52"/>
                    </a:lnTo>
                    <a:lnTo>
                      <a:pt x="20" y="38"/>
                    </a:lnTo>
                    <a:lnTo>
                      <a:pt x="0" y="2"/>
                    </a:lnTo>
                    <a:lnTo>
                      <a:pt x="10" y="0"/>
                    </a:lnTo>
                    <a:lnTo>
                      <a:pt x="72" y="0"/>
                    </a:lnTo>
                    <a:lnTo>
                      <a:pt x="76" y="14"/>
                    </a:lnTo>
                    <a:lnTo>
                      <a:pt x="86" y="32"/>
                    </a:lnTo>
                    <a:lnTo>
                      <a:pt x="116" y="34"/>
                    </a:lnTo>
                    <a:lnTo>
                      <a:pt x="126" y="18"/>
                    </a:lnTo>
                    <a:lnTo>
                      <a:pt x="152" y="24"/>
                    </a:lnTo>
                    <a:lnTo>
                      <a:pt x="154" y="64"/>
                    </a:lnTo>
                    <a:lnTo>
                      <a:pt x="164" y="70"/>
                    </a:lnTo>
                    <a:lnTo>
                      <a:pt x="162" y="82"/>
                    </a:lnTo>
                    <a:lnTo>
                      <a:pt x="188" y="82"/>
                    </a:lnTo>
                    <a:lnTo>
                      <a:pt x="188" y="116"/>
                    </a:lnTo>
                    <a:lnTo>
                      <a:pt x="158" y="116"/>
                    </a:lnTo>
                    <a:lnTo>
                      <a:pt x="160" y="168"/>
                    </a:lnTo>
                    <a:lnTo>
                      <a:pt x="178" y="188"/>
                    </a:lnTo>
                    <a:lnTo>
                      <a:pt x="204" y="190"/>
                    </a:lnTo>
                    <a:lnTo>
                      <a:pt x="210" y="196"/>
                    </a:lnTo>
                    <a:lnTo>
                      <a:pt x="204" y="196"/>
                    </a:lnTo>
                    <a:lnTo>
                      <a:pt x="182" y="204"/>
                    </a:lnTo>
                    <a:lnTo>
                      <a:pt x="176" y="196"/>
                    </a:lnTo>
                    <a:lnTo>
                      <a:pt x="142" y="200"/>
                    </a:lnTo>
                    <a:lnTo>
                      <a:pt x="134" y="194"/>
                    </a:lnTo>
                    <a:lnTo>
                      <a:pt x="106" y="192"/>
                    </a:lnTo>
                    <a:lnTo>
                      <a:pt x="98" y="186"/>
                    </a:lnTo>
                    <a:lnTo>
                      <a:pt x="0" y="18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6" name="Freeform 136"/>
              <p:cNvSpPr>
                <a:spLocks noChangeAspect="1"/>
              </p:cNvSpPr>
              <p:nvPr/>
            </p:nvSpPr>
            <p:spPr bwMode="auto">
              <a:xfrm>
                <a:off x="2899" y="2483"/>
                <a:ext cx="298" cy="300"/>
              </a:xfrm>
              <a:custGeom>
                <a:avLst/>
                <a:gdLst/>
                <a:ahLst/>
                <a:cxnLst>
                  <a:cxn ang="0">
                    <a:pos x="0" y="176"/>
                  </a:cxn>
                  <a:cxn ang="0">
                    <a:pos x="6" y="162"/>
                  </a:cxn>
                  <a:cxn ang="0">
                    <a:pos x="14" y="160"/>
                  </a:cxn>
                  <a:cxn ang="0">
                    <a:pos x="34" y="156"/>
                  </a:cxn>
                  <a:cxn ang="0">
                    <a:pos x="60" y="144"/>
                  </a:cxn>
                  <a:cxn ang="0">
                    <a:pos x="64" y="112"/>
                  </a:cxn>
                  <a:cxn ang="0">
                    <a:pos x="88" y="74"/>
                  </a:cxn>
                  <a:cxn ang="0">
                    <a:pos x="94" y="42"/>
                  </a:cxn>
                  <a:cxn ang="0">
                    <a:pos x="96" y="30"/>
                  </a:cxn>
                  <a:cxn ang="0">
                    <a:pos x="98" y="16"/>
                  </a:cxn>
                  <a:cxn ang="0">
                    <a:pos x="112" y="0"/>
                  </a:cxn>
                  <a:cxn ang="0">
                    <a:pos x="126" y="14"/>
                  </a:cxn>
                  <a:cxn ang="0">
                    <a:pos x="138" y="18"/>
                  </a:cxn>
                  <a:cxn ang="0">
                    <a:pos x="160" y="20"/>
                  </a:cxn>
                  <a:cxn ang="0">
                    <a:pos x="172" y="12"/>
                  </a:cxn>
                  <a:cxn ang="0">
                    <a:pos x="206" y="2"/>
                  </a:cxn>
                  <a:cxn ang="0">
                    <a:pos x="236" y="4"/>
                  </a:cxn>
                  <a:cxn ang="0">
                    <a:pos x="244" y="14"/>
                  </a:cxn>
                  <a:cxn ang="0">
                    <a:pos x="272" y="12"/>
                  </a:cxn>
                  <a:cxn ang="0">
                    <a:pos x="288" y="24"/>
                  </a:cxn>
                  <a:cxn ang="0">
                    <a:pos x="292" y="48"/>
                  </a:cxn>
                  <a:cxn ang="0">
                    <a:pos x="298" y="50"/>
                  </a:cxn>
                  <a:cxn ang="0">
                    <a:pos x="298" y="54"/>
                  </a:cxn>
                  <a:cxn ang="0">
                    <a:pos x="278" y="72"/>
                  </a:cxn>
                  <a:cxn ang="0">
                    <a:pos x="274" y="84"/>
                  </a:cxn>
                  <a:cxn ang="0">
                    <a:pos x="272" y="104"/>
                  </a:cxn>
                  <a:cxn ang="0">
                    <a:pos x="262" y="118"/>
                  </a:cxn>
                  <a:cxn ang="0">
                    <a:pos x="268" y="134"/>
                  </a:cxn>
                  <a:cxn ang="0">
                    <a:pos x="270" y="158"/>
                  </a:cxn>
                  <a:cxn ang="0">
                    <a:pos x="270" y="172"/>
                  </a:cxn>
                  <a:cxn ang="0">
                    <a:pos x="272" y="184"/>
                  </a:cxn>
                  <a:cxn ang="0">
                    <a:pos x="286" y="202"/>
                  </a:cxn>
                  <a:cxn ang="0">
                    <a:pos x="288" y="218"/>
                  </a:cxn>
                  <a:cxn ang="0">
                    <a:pos x="270" y="218"/>
                  </a:cxn>
                  <a:cxn ang="0">
                    <a:pos x="254" y="226"/>
                  </a:cxn>
                  <a:cxn ang="0">
                    <a:pos x="256" y="244"/>
                  </a:cxn>
                  <a:cxn ang="0">
                    <a:pos x="252" y="266"/>
                  </a:cxn>
                  <a:cxn ang="0">
                    <a:pos x="262" y="276"/>
                  </a:cxn>
                  <a:cxn ang="0">
                    <a:pos x="276" y="282"/>
                  </a:cxn>
                  <a:cxn ang="0">
                    <a:pos x="276" y="300"/>
                  </a:cxn>
                  <a:cxn ang="0">
                    <a:pos x="262" y="300"/>
                  </a:cxn>
                  <a:cxn ang="0">
                    <a:pos x="254" y="288"/>
                  </a:cxn>
                  <a:cxn ang="0">
                    <a:pos x="242" y="282"/>
                  </a:cxn>
                  <a:cxn ang="0">
                    <a:pos x="234" y="270"/>
                  </a:cxn>
                  <a:cxn ang="0">
                    <a:pos x="220" y="276"/>
                  </a:cxn>
                  <a:cxn ang="0">
                    <a:pos x="182" y="260"/>
                  </a:cxn>
                  <a:cxn ang="0">
                    <a:pos x="156" y="260"/>
                  </a:cxn>
                  <a:cxn ang="0">
                    <a:pos x="158" y="248"/>
                  </a:cxn>
                  <a:cxn ang="0">
                    <a:pos x="148" y="242"/>
                  </a:cxn>
                  <a:cxn ang="0">
                    <a:pos x="146" y="202"/>
                  </a:cxn>
                  <a:cxn ang="0">
                    <a:pos x="120" y="196"/>
                  </a:cxn>
                  <a:cxn ang="0">
                    <a:pos x="110" y="212"/>
                  </a:cxn>
                  <a:cxn ang="0">
                    <a:pos x="80" y="210"/>
                  </a:cxn>
                  <a:cxn ang="0">
                    <a:pos x="70" y="192"/>
                  </a:cxn>
                  <a:cxn ang="0">
                    <a:pos x="66" y="178"/>
                  </a:cxn>
                  <a:cxn ang="0">
                    <a:pos x="6" y="178"/>
                  </a:cxn>
                  <a:cxn ang="0">
                    <a:pos x="0" y="176"/>
                  </a:cxn>
                </a:cxnLst>
                <a:rect l="0" t="0" r="r" b="b"/>
                <a:pathLst>
                  <a:path w="298" h="300">
                    <a:moveTo>
                      <a:pt x="0" y="176"/>
                    </a:moveTo>
                    <a:lnTo>
                      <a:pt x="6" y="162"/>
                    </a:lnTo>
                    <a:lnTo>
                      <a:pt x="14" y="160"/>
                    </a:lnTo>
                    <a:lnTo>
                      <a:pt x="34" y="156"/>
                    </a:lnTo>
                    <a:lnTo>
                      <a:pt x="60" y="144"/>
                    </a:lnTo>
                    <a:lnTo>
                      <a:pt x="64" y="112"/>
                    </a:lnTo>
                    <a:lnTo>
                      <a:pt x="88" y="74"/>
                    </a:lnTo>
                    <a:lnTo>
                      <a:pt x="94" y="42"/>
                    </a:lnTo>
                    <a:lnTo>
                      <a:pt x="96" y="30"/>
                    </a:lnTo>
                    <a:lnTo>
                      <a:pt x="98" y="16"/>
                    </a:lnTo>
                    <a:lnTo>
                      <a:pt x="112" y="0"/>
                    </a:lnTo>
                    <a:lnTo>
                      <a:pt x="126" y="14"/>
                    </a:lnTo>
                    <a:lnTo>
                      <a:pt x="138" y="18"/>
                    </a:lnTo>
                    <a:lnTo>
                      <a:pt x="160" y="20"/>
                    </a:lnTo>
                    <a:lnTo>
                      <a:pt x="172" y="12"/>
                    </a:lnTo>
                    <a:lnTo>
                      <a:pt x="206" y="2"/>
                    </a:lnTo>
                    <a:lnTo>
                      <a:pt x="236" y="4"/>
                    </a:lnTo>
                    <a:lnTo>
                      <a:pt x="244" y="14"/>
                    </a:lnTo>
                    <a:lnTo>
                      <a:pt x="272" y="12"/>
                    </a:lnTo>
                    <a:lnTo>
                      <a:pt x="288" y="24"/>
                    </a:lnTo>
                    <a:lnTo>
                      <a:pt x="292" y="48"/>
                    </a:lnTo>
                    <a:lnTo>
                      <a:pt x="298" y="50"/>
                    </a:lnTo>
                    <a:lnTo>
                      <a:pt x="298" y="54"/>
                    </a:lnTo>
                    <a:lnTo>
                      <a:pt x="278" y="72"/>
                    </a:lnTo>
                    <a:lnTo>
                      <a:pt x="274" y="84"/>
                    </a:lnTo>
                    <a:lnTo>
                      <a:pt x="272" y="104"/>
                    </a:lnTo>
                    <a:lnTo>
                      <a:pt x="262" y="118"/>
                    </a:lnTo>
                    <a:lnTo>
                      <a:pt x="268" y="134"/>
                    </a:lnTo>
                    <a:lnTo>
                      <a:pt x="270" y="158"/>
                    </a:lnTo>
                    <a:lnTo>
                      <a:pt x="270" y="172"/>
                    </a:lnTo>
                    <a:lnTo>
                      <a:pt x="272" y="184"/>
                    </a:lnTo>
                    <a:lnTo>
                      <a:pt x="286" y="202"/>
                    </a:lnTo>
                    <a:lnTo>
                      <a:pt x="288" y="218"/>
                    </a:lnTo>
                    <a:lnTo>
                      <a:pt x="270" y="218"/>
                    </a:lnTo>
                    <a:lnTo>
                      <a:pt x="254" y="226"/>
                    </a:lnTo>
                    <a:lnTo>
                      <a:pt x="256" y="244"/>
                    </a:lnTo>
                    <a:lnTo>
                      <a:pt x="252" y="266"/>
                    </a:lnTo>
                    <a:lnTo>
                      <a:pt x="262" y="276"/>
                    </a:lnTo>
                    <a:lnTo>
                      <a:pt x="276" y="282"/>
                    </a:lnTo>
                    <a:lnTo>
                      <a:pt x="276" y="300"/>
                    </a:lnTo>
                    <a:lnTo>
                      <a:pt x="262" y="300"/>
                    </a:lnTo>
                    <a:lnTo>
                      <a:pt x="254" y="288"/>
                    </a:lnTo>
                    <a:lnTo>
                      <a:pt x="242" y="282"/>
                    </a:lnTo>
                    <a:lnTo>
                      <a:pt x="234" y="270"/>
                    </a:lnTo>
                    <a:lnTo>
                      <a:pt x="220" y="276"/>
                    </a:lnTo>
                    <a:lnTo>
                      <a:pt x="182" y="260"/>
                    </a:lnTo>
                    <a:lnTo>
                      <a:pt x="156" y="260"/>
                    </a:lnTo>
                    <a:lnTo>
                      <a:pt x="158" y="248"/>
                    </a:lnTo>
                    <a:lnTo>
                      <a:pt x="148" y="242"/>
                    </a:lnTo>
                    <a:lnTo>
                      <a:pt x="146" y="202"/>
                    </a:lnTo>
                    <a:lnTo>
                      <a:pt x="120" y="196"/>
                    </a:lnTo>
                    <a:lnTo>
                      <a:pt x="110" y="212"/>
                    </a:lnTo>
                    <a:lnTo>
                      <a:pt x="80" y="210"/>
                    </a:lnTo>
                    <a:lnTo>
                      <a:pt x="70" y="192"/>
                    </a:lnTo>
                    <a:lnTo>
                      <a:pt x="66" y="178"/>
                    </a:lnTo>
                    <a:lnTo>
                      <a:pt x="6" y="178"/>
                    </a:lnTo>
                    <a:lnTo>
                      <a:pt x="0" y="17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7" name="Freeform 137"/>
              <p:cNvSpPr>
                <a:spLocks noChangeAspect="1"/>
              </p:cNvSpPr>
              <p:nvPr/>
            </p:nvSpPr>
            <p:spPr bwMode="auto">
              <a:xfrm>
                <a:off x="2893" y="2639"/>
                <a:ext cx="12" cy="20"/>
              </a:xfrm>
              <a:custGeom>
                <a:avLst/>
                <a:gdLst/>
                <a:ahLst/>
                <a:cxnLst>
                  <a:cxn ang="0">
                    <a:pos x="0" y="4"/>
                  </a:cxn>
                  <a:cxn ang="0">
                    <a:pos x="10" y="0"/>
                  </a:cxn>
                  <a:cxn ang="0">
                    <a:pos x="12" y="4"/>
                  </a:cxn>
                  <a:cxn ang="0">
                    <a:pos x="10" y="12"/>
                  </a:cxn>
                  <a:cxn ang="0">
                    <a:pos x="0" y="20"/>
                  </a:cxn>
                  <a:cxn ang="0">
                    <a:pos x="0" y="4"/>
                  </a:cxn>
                </a:cxnLst>
                <a:rect l="0" t="0" r="r" b="b"/>
                <a:pathLst>
                  <a:path w="12" h="20">
                    <a:moveTo>
                      <a:pt x="0" y="4"/>
                    </a:moveTo>
                    <a:lnTo>
                      <a:pt x="10" y="0"/>
                    </a:lnTo>
                    <a:lnTo>
                      <a:pt x="12" y="4"/>
                    </a:lnTo>
                    <a:lnTo>
                      <a:pt x="10" y="12"/>
                    </a:lnTo>
                    <a:lnTo>
                      <a:pt x="0" y="20"/>
                    </a:lnTo>
                    <a:lnTo>
                      <a:pt x="0"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8" name="Freeform 138"/>
              <p:cNvSpPr>
                <a:spLocks noChangeAspect="1"/>
              </p:cNvSpPr>
              <p:nvPr/>
            </p:nvSpPr>
            <p:spPr bwMode="auto">
              <a:xfrm>
                <a:off x="2878" y="2511"/>
                <a:ext cx="117" cy="132"/>
              </a:xfrm>
              <a:custGeom>
                <a:avLst/>
                <a:gdLst/>
                <a:ahLst/>
                <a:cxnLst>
                  <a:cxn ang="0">
                    <a:pos x="0" y="116"/>
                  </a:cxn>
                  <a:cxn ang="0">
                    <a:pos x="15" y="116"/>
                  </a:cxn>
                  <a:cxn ang="0">
                    <a:pos x="15" y="106"/>
                  </a:cxn>
                  <a:cxn ang="0">
                    <a:pos x="7" y="106"/>
                  </a:cxn>
                  <a:cxn ang="0">
                    <a:pos x="7" y="94"/>
                  </a:cxn>
                  <a:cxn ang="0">
                    <a:pos x="15" y="94"/>
                  </a:cxn>
                  <a:cxn ang="0">
                    <a:pos x="25" y="86"/>
                  </a:cxn>
                  <a:cxn ang="0">
                    <a:pos x="31" y="94"/>
                  </a:cxn>
                  <a:cxn ang="0">
                    <a:pos x="49" y="96"/>
                  </a:cxn>
                  <a:cxn ang="0">
                    <a:pos x="53" y="88"/>
                  </a:cxn>
                  <a:cxn ang="0">
                    <a:pos x="53" y="68"/>
                  </a:cxn>
                  <a:cxn ang="0">
                    <a:pos x="45" y="62"/>
                  </a:cxn>
                  <a:cxn ang="0">
                    <a:pos x="45" y="50"/>
                  </a:cxn>
                  <a:cxn ang="0">
                    <a:pos x="53" y="44"/>
                  </a:cxn>
                  <a:cxn ang="0">
                    <a:pos x="49" y="34"/>
                  </a:cxn>
                  <a:cxn ang="0">
                    <a:pos x="35" y="36"/>
                  </a:cxn>
                  <a:cxn ang="0">
                    <a:pos x="31" y="20"/>
                  </a:cxn>
                  <a:cxn ang="0">
                    <a:pos x="59" y="20"/>
                  </a:cxn>
                  <a:cxn ang="0">
                    <a:pos x="59" y="28"/>
                  </a:cxn>
                  <a:cxn ang="0">
                    <a:pos x="77" y="26"/>
                  </a:cxn>
                  <a:cxn ang="0">
                    <a:pos x="79" y="12"/>
                  </a:cxn>
                  <a:cxn ang="0">
                    <a:pos x="87" y="0"/>
                  </a:cxn>
                  <a:cxn ang="0">
                    <a:pos x="117" y="2"/>
                  </a:cxn>
                  <a:cxn ang="0">
                    <a:pos x="109" y="46"/>
                  </a:cxn>
                  <a:cxn ang="0">
                    <a:pos x="85" y="84"/>
                  </a:cxn>
                  <a:cxn ang="0">
                    <a:pos x="81" y="116"/>
                  </a:cxn>
                  <a:cxn ang="0">
                    <a:pos x="55" y="128"/>
                  </a:cxn>
                  <a:cxn ang="0">
                    <a:pos x="27" y="132"/>
                  </a:cxn>
                  <a:cxn ang="0">
                    <a:pos x="25" y="128"/>
                  </a:cxn>
                  <a:cxn ang="0">
                    <a:pos x="15" y="132"/>
                  </a:cxn>
                  <a:cxn ang="0">
                    <a:pos x="0" y="116"/>
                  </a:cxn>
                </a:cxnLst>
                <a:rect l="0" t="0" r="r" b="b"/>
                <a:pathLst>
                  <a:path w="117" h="132">
                    <a:moveTo>
                      <a:pt x="0" y="116"/>
                    </a:moveTo>
                    <a:lnTo>
                      <a:pt x="15" y="116"/>
                    </a:lnTo>
                    <a:lnTo>
                      <a:pt x="15" y="106"/>
                    </a:lnTo>
                    <a:lnTo>
                      <a:pt x="7" y="106"/>
                    </a:lnTo>
                    <a:lnTo>
                      <a:pt x="7" y="94"/>
                    </a:lnTo>
                    <a:lnTo>
                      <a:pt x="15" y="94"/>
                    </a:lnTo>
                    <a:lnTo>
                      <a:pt x="25" y="86"/>
                    </a:lnTo>
                    <a:lnTo>
                      <a:pt x="31" y="94"/>
                    </a:lnTo>
                    <a:lnTo>
                      <a:pt x="49" y="96"/>
                    </a:lnTo>
                    <a:lnTo>
                      <a:pt x="53" y="88"/>
                    </a:lnTo>
                    <a:lnTo>
                      <a:pt x="53" y="68"/>
                    </a:lnTo>
                    <a:lnTo>
                      <a:pt x="45" y="62"/>
                    </a:lnTo>
                    <a:lnTo>
                      <a:pt x="45" y="50"/>
                    </a:lnTo>
                    <a:lnTo>
                      <a:pt x="53" y="44"/>
                    </a:lnTo>
                    <a:lnTo>
                      <a:pt x="49" y="34"/>
                    </a:lnTo>
                    <a:lnTo>
                      <a:pt x="35" y="36"/>
                    </a:lnTo>
                    <a:lnTo>
                      <a:pt x="31" y="20"/>
                    </a:lnTo>
                    <a:lnTo>
                      <a:pt x="59" y="20"/>
                    </a:lnTo>
                    <a:lnTo>
                      <a:pt x="59" y="28"/>
                    </a:lnTo>
                    <a:lnTo>
                      <a:pt x="77" y="26"/>
                    </a:lnTo>
                    <a:lnTo>
                      <a:pt x="79" y="12"/>
                    </a:lnTo>
                    <a:lnTo>
                      <a:pt x="87" y="0"/>
                    </a:lnTo>
                    <a:lnTo>
                      <a:pt x="117" y="2"/>
                    </a:lnTo>
                    <a:lnTo>
                      <a:pt x="109" y="46"/>
                    </a:lnTo>
                    <a:lnTo>
                      <a:pt x="85" y="84"/>
                    </a:lnTo>
                    <a:lnTo>
                      <a:pt x="81" y="116"/>
                    </a:lnTo>
                    <a:lnTo>
                      <a:pt x="55" y="128"/>
                    </a:lnTo>
                    <a:lnTo>
                      <a:pt x="27" y="132"/>
                    </a:lnTo>
                    <a:lnTo>
                      <a:pt x="25" y="128"/>
                    </a:lnTo>
                    <a:lnTo>
                      <a:pt x="15" y="132"/>
                    </a:lnTo>
                    <a:lnTo>
                      <a:pt x="0" y="1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9" name="Freeform 139"/>
              <p:cNvSpPr>
                <a:spLocks noChangeAspect="1"/>
              </p:cNvSpPr>
              <p:nvPr/>
            </p:nvSpPr>
            <p:spPr bwMode="auto">
              <a:xfrm>
                <a:off x="3239" y="2495"/>
                <a:ext cx="126" cy="148"/>
              </a:xfrm>
              <a:custGeom>
                <a:avLst/>
                <a:gdLst/>
                <a:ahLst/>
                <a:cxnLst>
                  <a:cxn ang="0">
                    <a:pos x="8" y="0"/>
                  </a:cxn>
                  <a:cxn ang="0">
                    <a:pos x="28" y="0"/>
                  </a:cxn>
                  <a:cxn ang="0">
                    <a:pos x="64" y="16"/>
                  </a:cxn>
                  <a:cxn ang="0">
                    <a:pos x="88" y="18"/>
                  </a:cxn>
                  <a:cxn ang="0">
                    <a:pos x="108" y="6"/>
                  </a:cxn>
                  <a:cxn ang="0">
                    <a:pos x="114" y="14"/>
                  </a:cxn>
                  <a:cxn ang="0">
                    <a:pos x="126" y="10"/>
                  </a:cxn>
                  <a:cxn ang="0">
                    <a:pos x="126" y="20"/>
                  </a:cxn>
                  <a:cxn ang="0">
                    <a:pos x="110" y="30"/>
                  </a:cxn>
                  <a:cxn ang="0">
                    <a:pos x="112" y="86"/>
                  </a:cxn>
                  <a:cxn ang="0">
                    <a:pos x="122" y="98"/>
                  </a:cxn>
                  <a:cxn ang="0">
                    <a:pos x="112" y="106"/>
                  </a:cxn>
                  <a:cxn ang="0">
                    <a:pos x="100" y="118"/>
                  </a:cxn>
                  <a:cxn ang="0">
                    <a:pos x="92" y="136"/>
                  </a:cxn>
                  <a:cxn ang="0">
                    <a:pos x="86" y="148"/>
                  </a:cxn>
                  <a:cxn ang="0">
                    <a:pos x="62" y="130"/>
                  </a:cxn>
                  <a:cxn ang="0">
                    <a:pos x="58" y="120"/>
                  </a:cxn>
                  <a:cxn ang="0">
                    <a:pos x="6" y="92"/>
                  </a:cxn>
                  <a:cxn ang="0">
                    <a:pos x="2" y="92"/>
                  </a:cxn>
                  <a:cxn ang="0">
                    <a:pos x="6" y="78"/>
                  </a:cxn>
                  <a:cxn ang="0">
                    <a:pos x="4" y="66"/>
                  </a:cxn>
                  <a:cxn ang="0">
                    <a:pos x="18" y="50"/>
                  </a:cxn>
                  <a:cxn ang="0">
                    <a:pos x="12" y="28"/>
                  </a:cxn>
                  <a:cxn ang="0">
                    <a:pos x="0" y="8"/>
                  </a:cxn>
                  <a:cxn ang="0">
                    <a:pos x="8" y="0"/>
                  </a:cxn>
                </a:cxnLst>
                <a:rect l="0" t="0" r="r" b="b"/>
                <a:pathLst>
                  <a:path w="126" h="148">
                    <a:moveTo>
                      <a:pt x="8" y="0"/>
                    </a:moveTo>
                    <a:lnTo>
                      <a:pt x="28" y="0"/>
                    </a:lnTo>
                    <a:lnTo>
                      <a:pt x="64" y="16"/>
                    </a:lnTo>
                    <a:lnTo>
                      <a:pt x="88" y="18"/>
                    </a:lnTo>
                    <a:lnTo>
                      <a:pt x="108" y="6"/>
                    </a:lnTo>
                    <a:lnTo>
                      <a:pt x="114" y="14"/>
                    </a:lnTo>
                    <a:lnTo>
                      <a:pt x="126" y="10"/>
                    </a:lnTo>
                    <a:lnTo>
                      <a:pt x="126" y="20"/>
                    </a:lnTo>
                    <a:lnTo>
                      <a:pt x="110" y="30"/>
                    </a:lnTo>
                    <a:lnTo>
                      <a:pt x="112" y="86"/>
                    </a:lnTo>
                    <a:lnTo>
                      <a:pt x="122" y="98"/>
                    </a:lnTo>
                    <a:lnTo>
                      <a:pt x="112" y="106"/>
                    </a:lnTo>
                    <a:lnTo>
                      <a:pt x="100" y="118"/>
                    </a:lnTo>
                    <a:lnTo>
                      <a:pt x="92" y="136"/>
                    </a:lnTo>
                    <a:lnTo>
                      <a:pt x="86" y="148"/>
                    </a:lnTo>
                    <a:lnTo>
                      <a:pt x="62" y="130"/>
                    </a:lnTo>
                    <a:lnTo>
                      <a:pt x="58" y="120"/>
                    </a:lnTo>
                    <a:lnTo>
                      <a:pt x="6" y="92"/>
                    </a:lnTo>
                    <a:lnTo>
                      <a:pt x="2" y="92"/>
                    </a:lnTo>
                    <a:lnTo>
                      <a:pt x="6" y="78"/>
                    </a:lnTo>
                    <a:lnTo>
                      <a:pt x="4" y="66"/>
                    </a:lnTo>
                    <a:lnTo>
                      <a:pt x="18" y="50"/>
                    </a:lnTo>
                    <a:lnTo>
                      <a:pt x="12" y="28"/>
                    </a:lnTo>
                    <a:lnTo>
                      <a:pt x="0" y="8"/>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0" name="Freeform 140"/>
              <p:cNvSpPr>
                <a:spLocks noChangeAspect="1"/>
              </p:cNvSpPr>
              <p:nvPr/>
            </p:nvSpPr>
            <p:spPr bwMode="auto">
              <a:xfrm>
                <a:off x="2842" y="2531"/>
                <a:ext cx="89" cy="96"/>
              </a:xfrm>
              <a:custGeom>
                <a:avLst/>
                <a:gdLst/>
                <a:ahLst/>
                <a:cxnLst>
                  <a:cxn ang="0">
                    <a:pos x="39" y="0"/>
                  </a:cxn>
                  <a:cxn ang="0">
                    <a:pos x="67" y="0"/>
                  </a:cxn>
                  <a:cxn ang="0">
                    <a:pos x="71" y="16"/>
                  </a:cxn>
                  <a:cxn ang="0">
                    <a:pos x="85" y="14"/>
                  </a:cxn>
                  <a:cxn ang="0">
                    <a:pos x="89" y="24"/>
                  </a:cxn>
                  <a:cxn ang="0">
                    <a:pos x="81" y="30"/>
                  </a:cxn>
                  <a:cxn ang="0">
                    <a:pos x="81" y="42"/>
                  </a:cxn>
                  <a:cxn ang="0">
                    <a:pos x="89" y="48"/>
                  </a:cxn>
                  <a:cxn ang="0">
                    <a:pos x="89" y="68"/>
                  </a:cxn>
                  <a:cxn ang="0">
                    <a:pos x="85" y="76"/>
                  </a:cxn>
                  <a:cxn ang="0">
                    <a:pos x="67" y="74"/>
                  </a:cxn>
                  <a:cxn ang="0">
                    <a:pos x="61" y="66"/>
                  </a:cxn>
                  <a:cxn ang="0">
                    <a:pos x="51" y="74"/>
                  </a:cxn>
                  <a:cxn ang="0">
                    <a:pos x="43" y="74"/>
                  </a:cxn>
                  <a:cxn ang="0">
                    <a:pos x="43" y="86"/>
                  </a:cxn>
                  <a:cxn ang="0">
                    <a:pos x="51" y="86"/>
                  </a:cxn>
                  <a:cxn ang="0">
                    <a:pos x="51" y="96"/>
                  </a:cxn>
                  <a:cxn ang="0">
                    <a:pos x="36" y="96"/>
                  </a:cxn>
                  <a:cxn ang="0">
                    <a:pos x="18" y="82"/>
                  </a:cxn>
                  <a:cxn ang="0">
                    <a:pos x="10" y="68"/>
                  </a:cxn>
                  <a:cxn ang="0">
                    <a:pos x="0" y="48"/>
                  </a:cxn>
                  <a:cxn ang="0">
                    <a:pos x="10" y="32"/>
                  </a:cxn>
                  <a:cxn ang="0">
                    <a:pos x="12" y="24"/>
                  </a:cxn>
                  <a:cxn ang="0">
                    <a:pos x="36" y="22"/>
                  </a:cxn>
                  <a:cxn ang="0">
                    <a:pos x="39" y="0"/>
                  </a:cxn>
                </a:cxnLst>
                <a:rect l="0" t="0" r="r" b="b"/>
                <a:pathLst>
                  <a:path w="89" h="96">
                    <a:moveTo>
                      <a:pt x="39" y="0"/>
                    </a:moveTo>
                    <a:lnTo>
                      <a:pt x="67" y="0"/>
                    </a:lnTo>
                    <a:lnTo>
                      <a:pt x="71" y="16"/>
                    </a:lnTo>
                    <a:lnTo>
                      <a:pt x="85" y="14"/>
                    </a:lnTo>
                    <a:lnTo>
                      <a:pt x="89" y="24"/>
                    </a:lnTo>
                    <a:lnTo>
                      <a:pt x="81" y="30"/>
                    </a:lnTo>
                    <a:lnTo>
                      <a:pt x="81" y="42"/>
                    </a:lnTo>
                    <a:lnTo>
                      <a:pt x="89" y="48"/>
                    </a:lnTo>
                    <a:lnTo>
                      <a:pt x="89" y="68"/>
                    </a:lnTo>
                    <a:lnTo>
                      <a:pt x="85" y="76"/>
                    </a:lnTo>
                    <a:lnTo>
                      <a:pt x="67" y="74"/>
                    </a:lnTo>
                    <a:lnTo>
                      <a:pt x="61" y="66"/>
                    </a:lnTo>
                    <a:lnTo>
                      <a:pt x="51" y="74"/>
                    </a:lnTo>
                    <a:lnTo>
                      <a:pt x="43" y="74"/>
                    </a:lnTo>
                    <a:lnTo>
                      <a:pt x="43" y="86"/>
                    </a:lnTo>
                    <a:lnTo>
                      <a:pt x="51" y="86"/>
                    </a:lnTo>
                    <a:lnTo>
                      <a:pt x="51" y="96"/>
                    </a:lnTo>
                    <a:lnTo>
                      <a:pt x="36" y="96"/>
                    </a:lnTo>
                    <a:lnTo>
                      <a:pt x="18" y="82"/>
                    </a:lnTo>
                    <a:lnTo>
                      <a:pt x="10" y="68"/>
                    </a:lnTo>
                    <a:lnTo>
                      <a:pt x="0" y="48"/>
                    </a:lnTo>
                    <a:lnTo>
                      <a:pt x="10" y="32"/>
                    </a:lnTo>
                    <a:lnTo>
                      <a:pt x="12" y="24"/>
                    </a:lnTo>
                    <a:lnTo>
                      <a:pt x="36" y="22"/>
                    </a:lnTo>
                    <a:lnTo>
                      <a:pt x="39"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1" name="Freeform 141"/>
              <p:cNvSpPr>
                <a:spLocks noChangeAspect="1"/>
              </p:cNvSpPr>
              <p:nvPr/>
            </p:nvSpPr>
            <p:spPr bwMode="auto">
              <a:xfrm>
                <a:off x="2432" y="2349"/>
                <a:ext cx="50" cy="12"/>
              </a:xfrm>
              <a:custGeom>
                <a:avLst/>
                <a:gdLst/>
                <a:ahLst/>
                <a:cxnLst>
                  <a:cxn ang="0">
                    <a:pos x="8" y="0"/>
                  </a:cxn>
                  <a:cxn ang="0">
                    <a:pos x="20" y="0"/>
                  </a:cxn>
                  <a:cxn ang="0">
                    <a:pos x="32" y="2"/>
                  </a:cxn>
                  <a:cxn ang="0">
                    <a:pos x="42" y="4"/>
                  </a:cxn>
                  <a:cxn ang="0">
                    <a:pos x="50" y="6"/>
                  </a:cxn>
                  <a:cxn ang="0">
                    <a:pos x="46" y="8"/>
                  </a:cxn>
                  <a:cxn ang="0">
                    <a:pos x="34" y="8"/>
                  </a:cxn>
                  <a:cxn ang="0">
                    <a:pos x="26" y="8"/>
                  </a:cxn>
                  <a:cxn ang="0">
                    <a:pos x="16" y="8"/>
                  </a:cxn>
                  <a:cxn ang="0">
                    <a:pos x="6" y="12"/>
                  </a:cxn>
                  <a:cxn ang="0">
                    <a:pos x="0" y="10"/>
                  </a:cxn>
                  <a:cxn ang="0">
                    <a:pos x="4" y="0"/>
                  </a:cxn>
                  <a:cxn ang="0">
                    <a:pos x="8" y="0"/>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rgbClr val="CECECE"/>
              </a:solidFill>
              <a:ln w="9525">
                <a:solidFill>
                  <a:schemeClr val="bg1"/>
                </a:solidFill>
                <a:round/>
                <a:headEnd/>
                <a:tailEnd/>
              </a:ln>
            </p:spPr>
            <p:txBody>
              <a:bodyPr/>
              <a:lstStyle/>
              <a:p>
                <a:endParaRPr lang="en-US">
                  <a:solidFill>
                    <a:srgbClr val="0F245F"/>
                  </a:solidFill>
                </a:endParaRPr>
              </a:p>
            </p:txBody>
          </p:sp>
          <p:sp>
            <p:nvSpPr>
              <p:cNvPr id="302" name="Freeform 142"/>
              <p:cNvSpPr>
                <a:spLocks noChangeAspect="1"/>
              </p:cNvSpPr>
              <p:nvPr/>
            </p:nvSpPr>
            <p:spPr bwMode="auto">
              <a:xfrm>
                <a:off x="2432" y="2349"/>
                <a:ext cx="50" cy="12"/>
              </a:xfrm>
              <a:custGeom>
                <a:avLst/>
                <a:gdLst/>
                <a:ahLst/>
                <a:cxnLst>
                  <a:cxn ang="0">
                    <a:pos x="8" y="0"/>
                  </a:cxn>
                  <a:cxn ang="0">
                    <a:pos x="20" y="0"/>
                  </a:cxn>
                  <a:cxn ang="0">
                    <a:pos x="32" y="2"/>
                  </a:cxn>
                  <a:cxn ang="0">
                    <a:pos x="42" y="4"/>
                  </a:cxn>
                  <a:cxn ang="0">
                    <a:pos x="50" y="6"/>
                  </a:cxn>
                  <a:cxn ang="0">
                    <a:pos x="46" y="8"/>
                  </a:cxn>
                  <a:cxn ang="0">
                    <a:pos x="34" y="8"/>
                  </a:cxn>
                  <a:cxn ang="0">
                    <a:pos x="26" y="8"/>
                  </a:cxn>
                  <a:cxn ang="0">
                    <a:pos x="16" y="8"/>
                  </a:cxn>
                  <a:cxn ang="0">
                    <a:pos x="6" y="12"/>
                  </a:cxn>
                  <a:cxn ang="0">
                    <a:pos x="0" y="10"/>
                  </a:cxn>
                  <a:cxn ang="0">
                    <a:pos x="4" y="0"/>
                  </a:cxn>
                  <a:cxn ang="0">
                    <a:pos x="8" y="0"/>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3" name="Freeform 143"/>
              <p:cNvSpPr>
                <a:spLocks noChangeAspect="1"/>
              </p:cNvSpPr>
              <p:nvPr/>
            </p:nvSpPr>
            <p:spPr bwMode="auto">
              <a:xfrm>
                <a:off x="2428" y="2301"/>
                <a:ext cx="92" cy="70"/>
              </a:xfrm>
              <a:custGeom>
                <a:avLst/>
                <a:gdLst/>
                <a:ahLst/>
                <a:cxnLst>
                  <a:cxn ang="0">
                    <a:pos x="2" y="34"/>
                  </a:cxn>
                  <a:cxn ang="0">
                    <a:pos x="0" y="28"/>
                  </a:cxn>
                  <a:cxn ang="0">
                    <a:pos x="6" y="20"/>
                  </a:cxn>
                  <a:cxn ang="0">
                    <a:pos x="12" y="12"/>
                  </a:cxn>
                  <a:cxn ang="0">
                    <a:pos x="14" y="2"/>
                  </a:cxn>
                  <a:cxn ang="0">
                    <a:pos x="28" y="0"/>
                  </a:cxn>
                  <a:cxn ang="0">
                    <a:pos x="42" y="0"/>
                  </a:cxn>
                  <a:cxn ang="0">
                    <a:pos x="54" y="6"/>
                  </a:cxn>
                  <a:cxn ang="0">
                    <a:pos x="62" y="12"/>
                  </a:cxn>
                  <a:cxn ang="0">
                    <a:pos x="70" y="24"/>
                  </a:cxn>
                  <a:cxn ang="0">
                    <a:pos x="80" y="32"/>
                  </a:cxn>
                  <a:cxn ang="0">
                    <a:pos x="82" y="38"/>
                  </a:cxn>
                  <a:cxn ang="0">
                    <a:pos x="84" y="50"/>
                  </a:cxn>
                  <a:cxn ang="0">
                    <a:pos x="90" y="58"/>
                  </a:cxn>
                  <a:cxn ang="0">
                    <a:pos x="92" y="66"/>
                  </a:cxn>
                  <a:cxn ang="0">
                    <a:pos x="92" y="70"/>
                  </a:cxn>
                  <a:cxn ang="0">
                    <a:pos x="70" y="68"/>
                  </a:cxn>
                  <a:cxn ang="0">
                    <a:pos x="64" y="64"/>
                  </a:cxn>
                  <a:cxn ang="0">
                    <a:pos x="58" y="64"/>
                  </a:cxn>
                  <a:cxn ang="0">
                    <a:pos x="50" y="64"/>
                  </a:cxn>
                  <a:cxn ang="0">
                    <a:pos x="38" y="64"/>
                  </a:cxn>
                  <a:cxn ang="0">
                    <a:pos x="32" y="64"/>
                  </a:cxn>
                  <a:cxn ang="0">
                    <a:pos x="28" y="68"/>
                  </a:cxn>
                  <a:cxn ang="0">
                    <a:pos x="10" y="70"/>
                  </a:cxn>
                  <a:cxn ang="0">
                    <a:pos x="10" y="60"/>
                  </a:cxn>
                  <a:cxn ang="0">
                    <a:pos x="20" y="56"/>
                  </a:cxn>
                  <a:cxn ang="0">
                    <a:pos x="30" y="56"/>
                  </a:cxn>
                  <a:cxn ang="0">
                    <a:pos x="38" y="56"/>
                  </a:cxn>
                  <a:cxn ang="0">
                    <a:pos x="50" y="56"/>
                  </a:cxn>
                  <a:cxn ang="0">
                    <a:pos x="54" y="54"/>
                  </a:cxn>
                  <a:cxn ang="0">
                    <a:pos x="40" y="50"/>
                  </a:cxn>
                  <a:cxn ang="0">
                    <a:pos x="36" y="50"/>
                  </a:cxn>
                  <a:cxn ang="0">
                    <a:pos x="22" y="48"/>
                  </a:cxn>
                  <a:cxn ang="0">
                    <a:pos x="12" y="48"/>
                  </a:cxn>
                  <a:cxn ang="0">
                    <a:pos x="8" y="48"/>
                  </a:cxn>
                  <a:cxn ang="0">
                    <a:pos x="4" y="40"/>
                  </a:cxn>
                  <a:cxn ang="0">
                    <a:pos x="2" y="34"/>
                  </a:cxn>
                </a:cxnLst>
                <a:rect l="0" t="0" r="r" b="b"/>
                <a:pathLst>
                  <a:path w="92" h="70">
                    <a:moveTo>
                      <a:pt x="2" y="34"/>
                    </a:moveTo>
                    <a:lnTo>
                      <a:pt x="0" y="28"/>
                    </a:lnTo>
                    <a:lnTo>
                      <a:pt x="6" y="20"/>
                    </a:lnTo>
                    <a:lnTo>
                      <a:pt x="12" y="12"/>
                    </a:lnTo>
                    <a:lnTo>
                      <a:pt x="14" y="2"/>
                    </a:lnTo>
                    <a:lnTo>
                      <a:pt x="28" y="0"/>
                    </a:lnTo>
                    <a:lnTo>
                      <a:pt x="42" y="0"/>
                    </a:lnTo>
                    <a:lnTo>
                      <a:pt x="54" y="6"/>
                    </a:lnTo>
                    <a:lnTo>
                      <a:pt x="62" y="12"/>
                    </a:lnTo>
                    <a:lnTo>
                      <a:pt x="70" y="24"/>
                    </a:lnTo>
                    <a:lnTo>
                      <a:pt x="80" y="32"/>
                    </a:lnTo>
                    <a:lnTo>
                      <a:pt x="82" y="38"/>
                    </a:lnTo>
                    <a:lnTo>
                      <a:pt x="84" y="50"/>
                    </a:lnTo>
                    <a:lnTo>
                      <a:pt x="90" y="58"/>
                    </a:lnTo>
                    <a:lnTo>
                      <a:pt x="92" y="66"/>
                    </a:lnTo>
                    <a:lnTo>
                      <a:pt x="92" y="70"/>
                    </a:lnTo>
                    <a:lnTo>
                      <a:pt x="70" y="68"/>
                    </a:lnTo>
                    <a:lnTo>
                      <a:pt x="64" y="64"/>
                    </a:lnTo>
                    <a:lnTo>
                      <a:pt x="58" y="64"/>
                    </a:lnTo>
                    <a:lnTo>
                      <a:pt x="50" y="64"/>
                    </a:lnTo>
                    <a:lnTo>
                      <a:pt x="38" y="64"/>
                    </a:lnTo>
                    <a:lnTo>
                      <a:pt x="32" y="64"/>
                    </a:lnTo>
                    <a:lnTo>
                      <a:pt x="28" y="68"/>
                    </a:lnTo>
                    <a:lnTo>
                      <a:pt x="10" y="70"/>
                    </a:lnTo>
                    <a:lnTo>
                      <a:pt x="10" y="60"/>
                    </a:lnTo>
                    <a:lnTo>
                      <a:pt x="20" y="56"/>
                    </a:lnTo>
                    <a:lnTo>
                      <a:pt x="30" y="56"/>
                    </a:lnTo>
                    <a:lnTo>
                      <a:pt x="38" y="56"/>
                    </a:lnTo>
                    <a:lnTo>
                      <a:pt x="50" y="56"/>
                    </a:lnTo>
                    <a:lnTo>
                      <a:pt x="54" y="54"/>
                    </a:lnTo>
                    <a:lnTo>
                      <a:pt x="40" y="50"/>
                    </a:lnTo>
                    <a:lnTo>
                      <a:pt x="36" y="50"/>
                    </a:lnTo>
                    <a:lnTo>
                      <a:pt x="22" y="48"/>
                    </a:lnTo>
                    <a:lnTo>
                      <a:pt x="12" y="48"/>
                    </a:lnTo>
                    <a:lnTo>
                      <a:pt x="8" y="48"/>
                    </a:lnTo>
                    <a:lnTo>
                      <a:pt x="4" y="40"/>
                    </a:lnTo>
                    <a:lnTo>
                      <a:pt x="2"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2" name="Group 1"/>
            <p:cNvGrpSpPr/>
            <p:nvPr userDrawn="1"/>
          </p:nvGrpSpPr>
          <p:grpSpPr>
            <a:xfrm>
              <a:off x="4524558" y="1663809"/>
              <a:ext cx="375117" cy="230942"/>
              <a:chOff x="4524558" y="1663809"/>
              <a:chExt cx="375117" cy="230942"/>
            </a:xfrm>
          </p:grpSpPr>
          <p:sp>
            <p:nvSpPr>
              <p:cNvPr id="112" name="Freeform 188"/>
              <p:cNvSpPr>
                <a:spLocks noChangeAspect="1"/>
              </p:cNvSpPr>
              <p:nvPr/>
            </p:nvSpPr>
            <p:spPr bwMode="auto">
              <a:xfrm>
                <a:off x="4524558" y="1693932"/>
                <a:ext cx="240018" cy="200819"/>
              </a:xfrm>
              <a:custGeom>
                <a:avLst/>
                <a:gdLst/>
                <a:ahLst/>
                <a:cxnLst>
                  <a:cxn ang="0">
                    <a:pos x="55" y="84"/>
                  </a:cxn>
                  <a:cxn ang="0">
                    <a:pos x="71" y="80"/>
                  </a:cxn>
                  <a:cxn ang="0">
                    <a:pos x="43" y="78"/>
                  </a:cxn>
                  <a:cxn ang="0">
                    <a:pos x="55" y="64"/>
                  </a:cxn>
                  <a:cxn ang="0">
                    <a:pos x="85" y="60"/>
                  </a:cxn>
                  <a:cxn ang="0">
                    <a:pos x="89" y="48"/>
                  </a:cxn>
                  <a:cxn ang="0">
                    <a:pos x="71" y="52"/>
                  </a:cxn>
                  <a:cxn ang="0">
                    <a:pos x="65" y="42"/>
                  </a:cxn>
                  <a:cxn ang="0">
                    <a:pos x="55" y="48"/>
                  </a:cxn>
                  <a:cxn ang="0">
                    <a:pos x="37" y="64"/>
                  </a:cxn>
                  <a:cxn ang="0">
                    <a:pos x="11" y="46"/>
                  </a:cxn>
                  <a:cxn ang="0">
                    <a:pos x="19" y="28"/>
                  </a:cxn>
                  <a:cxn ang="0">
                    <a:pos x="11" y="24"/>
                  </a:cxn>
                  <a:cxn ang="0">
                    <a:pos x="0" y="20"/>
                  </a:cxn>
                  <a:cxn ang="0">
                    <a:pos x="19" y="8"/>
                  </a:cxn>
                  <a:cxn ang="0">
                    <a:pos x="47" y="10"/>
                  </a:cxn>
                  <a:cxn ang="0">
                    <a:pos x="55" y="12"/>
                  </a:cxn>
                  <a:cxn ang="0">
                    <a:pos x="73" y="14"/>
                  </a:cxn>
                  <a:cxn ang="0">
                    <a:pos x="77" y="28"/>
                  </a:cxn>
                  <a:cxn ang="0">
                    <a:pos x="89" y="38"/>
                  </a:cxn>
                  <a:cxn ang="0">
                    <a:pos x="83" y="12"/>
                  </a:cxn>
                  <a:cxn ang="0">
                    <a:pos x="85" y="0"/>
                  </a:cxn>
                  <a:cxn ang="0">
                    <a:pos x="107" y="8"/>
                  </a:cxn>
                  <a:cxn ang="0">
                    <a:pos x="111" y="22"/>
                  </a:cxn>
                  <a:cxn ang="0">
                    <a:pos x="127" y="22"/>
                  </a:cxn>
                  <a:cxn ang="0">
                    <a:pos x="151" y="36"/>
                  </a:cxn>
                  <a:cxn ang="0">
                    <a:pos x="159" y="48"/>
                  </a:cxn>
                  <a:cxn ang="0">
                    <a:pos x="123" y="60"/>
                  </a:cxn>
                  <a:cxn ang="0">
                    <a:pos x="117" y="84"/>
                  </a:cxn>
                  <a:cxn ang="0">
                    <a:pos x="101" y="102"/>
                  </a:cxn>
                  <a:cxn ang="0">
                    <a:pos x="81" y="114"/>
                  </a:cxn>
                  <a:cxn ang="0">
                    <a:pos x="67" y="104"/>
                  </a:cxn>
                  <a:cxn ang="0">
                    <a:pos x="45" y="92"/>
                  </a:cxn>
                </a:cxnLst>
                <a:rect l="0" t="0" r="r" b="b"/>
                <a:pathLst>
                  <a:path w="167" h="120">
                    <a:moveTo>
                      <a:pt x="45" y="92"/>
                    </a:moveTo>
                    <a:lnTo>
                      <a:pt x="55" y="84"/>
                    </a:lnTo>
                    <a:lnTo>
                      <a:pt x="83" y="88"/>
                    </a:lnTo>
                    <a:lnTo>
                      <a:pt x="71" y="80"/>
                    </a:lnTo>
                    <a:lnTo>
                      <a:pt x="59" y="76"/>
                    </a:lnTo>
                    <a:lnTo>
                      <a:pt x="43" y="78"/>
                    </a:lnTo>
                    <a:lnTo>
                      <a:pt x="43" y="68"/>
                    </a:lnTo>
                    <a:lnTo>
                      <a:pt x="55" y="64"/>
                    </a:lnTo>
                    <a:lnTo>
                      <a:pt x="69" y="60"/>
                    </a:lnTo>
                    <a:lnTo>
                      <a:pt x="85" y="60"/>
                    </a:lnTo>
                    <a:lnTo>
                      <a:pt x="97" y="56"/>
                    </a:lnTo>
                    <a:lnTo>
                      <a:pt x="89" y="48"/>
                    </a:lnTo>
                    <a:lnTo>
                      <a:pt x="83" y="52"/>
                    </a:lnTo>
                    <a:lnTo>
                      <a:pt x="71" y="52"/>
                    </a:lnTo>
                    <a:lnTo>
                      <a:pt x="71" y="44"/>
                    </a:lnTo>
                    <a:lnTo>
                      <a:pt x="65" y="42"/>
                    </a:lnTo>
                    <a:lnTo>
                      <a:pt x="61" y="48"/>
                    </a:lnTo>
                    <a:lnTo>
                      <a:pt x="55" y="48"/>
                    </a:lnTo>
                    <a:lnTo>
                      <a:pt x="51" y="56"/>
                    </a:lnTo>
                    <a:lnTo>
                      <a:pt x="37" y="64"/>
                    </a:lnTo>
                    <a:lnTo>
                      <a:pt x="27" y="58"/>
                    </a:lnTo>
                    <a:lnTo>
                      <a:pt x="11" y="46"/>
                    </a:lnTo>
                    <a:lnTo>
                      <a:pt x="7" y="36"/>
                    </a:lnTo>
                    <a:lnTo>
                      <a:pt x="19" y="28"/>
                    </a:lnTo>
                    <a:lnTo>
                      <a:pt x="19" y="24"/>
                    </a:lnTo>
                    <a:lnTo>
                      <a:pt x="11" y="24"/>
                    </a:lnTo>
                    <a:lnTo>
                      <a:pt x="2" y="30"/>
                    </a:lnTo>
                    <a:lnTo>
                      <a:pt x="0" y="20"/>
                    </a:lnTo>
                    <a:lnTo>
                      <a:pt x="4" y="12"/>
                    </a:lnTo>
                    <a:lnTo>
                      <a:pt x="19" y="8"/>
                    </a:lnTo>
                    <a:lnTo>
                      <a:pt x="33" y="8"/>
                    </a:lnTo>
                    <a:lnTo>
                      <a:pt x="47" y="10"/>
                    </a:lnTo>
                    <a:lnTo>
                      <a:pt x="51" y="26"/>
                    </a:lnTo>
                    <a:lnTo>
                      <a:pt x="55" y="12"/>
                    </a:lnTo>
                    <a:lnTo>
                      <a:pt x="63" y="10"/>
                    </a:lnTo>
                    <a:lnTo>
                      <a:pt x="73" y="14"/>
                    </a:lnTo>
                    <a:lnTo>
                      <a:pt x="75" y="22"/>
                    </a:lnTo>
                    <a:lnTo>
                      <a:pt x="77" y="28"/>
                    </a:lnTo>
                    <a:lnTo>
                      <a:pt x="83" y="36"/>
                    </a:lnTo>
                    <a:lnTo>
                      <a:pt x="89" y="38"/>
                    </a:lnTo>
                    <a:lnTo>
                      <a:pt x="87" y="24"/>
                    </a:lnTo>
                    <a:lnTo>
                      <a:pt x="83" y="12"/>
                    </a:lnTo>
                    <a:lnTo>
                      <a:pt x="81" y="4"/>
                    </a:lnTo>
                    <a:lnTo>
                      <a:pt x="85" y="0"/>
                    </a:lnTo>
                    <a:lnTo>
                      <a:pt x="95" y="4"/>
                    </a:lnTo>
                    <a:lnTo>
                      <a:pt x="107" y="8"/>
                    </a:lnTo>
                    <a:lnTo>
                      <a:pt x="103" y="20"/>
                    </a:lnTo>
                    <a:lnTo>
                      <a:pt x="111" y="22"/>
                    </a:lnTo>
                    <a:lnTo>
                      <a:pt x="115" y="16"/>
                    </a:lnTo>
                    <a:lnTo>
                      <a:pt x="127" y="22"/>
                    </a:lnTo>
                    <a:lnTo>
                      <a:pt x="127" y="30"/>
                    </a:lnTo>
                    <a:lnTo>
                      <a:pt x="151" y="36"/>
                    </a:lnTo>
                    <a:lnTo>
                      <a:pt x="167" y="44"/>
                    </a:lnTo>
                    <a:lnTo>
                      <a:pt x="159" y="48"/>
                    </a:lnTo>
                    <a:lnTo>
                      <a:pt x="137" y="52"/>
                    </a:lnTo>
                    <a:lnTo>
                      <a:pt x="123" y="60"/>
                    </a:lnTo>
                    <a:lnTo>
                      <a:pt x="119" y="68"/>
                    </a:lnTo>
                    <a:lnTo>
                      <a:pt x="117" y="84"/>
                    </a:lnTo>
                    <a:lnTo>
                      <a:pt x="107" y="88"/>
                    </a:lnTo>
                    <a:lnTo>
                      <a:pt x="101" y="102"/>
                    </a:lnTo>
                    <a:lnTo>
                      <a:pt x="93" y="120"/>
                    </a:lnTo>
                    <a:lnTo>
                      <a:pt x="81" y="114"/>
                    </a:lnTo>
                    <a:lnTo>
                      <a:pt x="81" y="102"/>
                    </a:lnTo>
                    <a:lnTo>
                      <a:pt x="67" y="104"/>
                    </a:lnTo>
                    <a:lnTo>
                      <a:pt x="59" y="98"/>
                    </a:lnTo>
                    <a:lnTo>
                      <a:pt x="45" y="9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13" name="Freeform 189"/>
              <p:cNvSpPr>
                <a:spLocks noChangeAspect="1"/>
              </p:cNvSpPr>
              <p:nvPr/>
            </p:nvSpPr>
            <p:spPr bwMode="auto">
              <a:xfrm>
                <a:off x="4692714" y="1663809"/>
                <a:ext cx="206961" cy="83675"/>
              </a:xfrm>
              <a:custGeom>
                <a:avLst/>
                <a:gdLst/>
                <a:ahLst/>
                <a:cxnLst>
                  <a:cxn ang="0">
                    <a:pos x="62" y="38"/>
                  </a:cxn>
                  <a:cxn ang="0">
                    <a:pos x="52" y="38"/>
                  </a:cxn>
                  <a:cxn ang="0">
                    <a:pos x="34" y="38"/>
                  </a:cxn>
                  <a:cxn ang="0">
                    <a:pos x="36" y="30"/>
                  </a:cxn>
                  <a:cxn ang="0">
                    <a:pos x="54" y="28"/>
                  </a:cxn>
                  <a:cxn ang="0">
                    <a:pos x="60" y="24"/>
                  </a:cxn>
                  <a:cxn ang="0">
                    <a:pos x="50" y="22"/>
                  </a:cxn>
                  <a:cxn ang="0">
                    <a:pos x="34" y="22"/>
                  </a:cxn>
                  <a:cxn ang="0">
                    <a:pos x="18" y="26"/>
                  </a:cxn>
                  <a:cxn ang="0">
                    <a:pos x="2" y="24"/>
                  </a:cxn>
                  <a:cxn ang="0">
                    <a:pos x="0" y="18"/>
                  </a:cxn>
                  <a:cxn ang="0">
                    <a:pos x="10" y="14"/>
                  </a:cxn>
                  <a:cxn ang="0">
                    <a:pos x="22" y="6"/>
                  </a:cxn>
                  <a:cxn ang="0">
                    <a:pos x="30" y="6"/>
                  </a:cxn>
                  <a:cxn ang="0">
                    <a:pos x="46" y="10"/>
                  </a:cxn>
                  <a:cxn ang="0">
                    <a:pos x="56" y="10"/>
                  </a:cxn>
                  <a:cxn ang="0">
                    <a:pos x="66" y="12"/>
                  </a:cxn>
                  <a:cxn ang="0">
                    <a:pos x="74" y="0"/>
                  </a:cxn>
                  <a:cxn ang="0">
                    <a:pos x="82" y="14"/>
                  </a:cxn>
                  <a:cxn ang="0">
                    <a:pos x="96" y="8"/>
                  </a:cxn>
                  <a:cxn ang="0">
                    <a:pos x="114" y="10"/>
                  </a:cxn>
                  <a:cxn ang="0">
                    <a:pos x="132" y="14"/>
                  </a:cxn>
                  <a:cxn ang="0">
                    <a:pos x="144" y="16"/>
                  </a:cxn>
                  <a:cxn ang="0">
                    <a:pos x="138" y="22"/>
                  </a:cxn>
                  <a:cxn ang="0">
                    <a:pos x="122" y="30"/>
                  </a:cxn>
                  <a:cxn ang="0">
                    <a:pos x="114" y="38"/>
                  </a:cxn>
                  <a:cxn ang="0">
                    <a:pos x="100" y="38"/>
                  </a:cxn>
                  <a:cxn ang="0">
                    <a:pos x="92" y="50"/>
                  </a:cxn>
                  <a:cxn ang="0">
                    <a:pos x="74" y="46"/>
                  </a:cxn>
                  <a:cxn ang="0">
                    <a:pos x="68" y="38"/>
                  </a:cxn>
                  <a:cxn ang="0">
                    <a:pos x="62" y="38"/>
                  </a:cxn>
                </a:cxnLst>
                <a:rect l="0" t="0" r="r" b="b"/>
                <a:pathLst>
                  <a:path w="144" h="50">
                    <a:moveTo>
                      <a:pt x="62" y="38"/>
                    </a:moveTo>
                    <a:lnTo>
                      <a:pt x="52" y="38"/>
                    </a:lnTo>
                    <a:lnTo>
                      <a:pt x="34" y="38"/>
                    </a:lnTo>
                    <a:lnTo>
                      <a:pt x="36" y="30"/>
                    </a:lnTo>
                    <a:lnTo>
                      <a:pt x="54" y="28"/>
                    </a:lnTo>
                    <a:lnTo>
                      <a:pt x="60" y="24"/>
                    </a:lnTo>
                    <a:lnTo>
                      <a:pt x="50" y="22"/>
                    </a:lnTo>
                    <a:lnTo>
                      <a:pt x="34" y="22"/>
                    </a:lnTo>
                    <a:lnTo>
                      <a:pt x="18" y="26"/>
                    </a:lnTo>
                    <a:lnTo>
                      <a:pt x="2" y="24"/>
                    </a:lnTo>
                    <a:lnTo>
                      <a:pt x="0" y="18"/>
                    </a:lnTo>
                    <a:lnTo>
                      <a:pt x="10" y="14"/>
                    </a:lnTo>
                    <a:lnTo>
                      <a:pt x="22" y="6"/>
                    </a:lnTo>
                    <a:lnTo>
                      <a:pt x="30" y="6"/>
                    </a:lnTo>
                    <a:lnTo>
                      <a:pt x="46" y="10"/>
                    </a:lnTo>
                    <a:lnTo>
                      <a:pt x="56" y="10"/>
                    </a:lnTo>
                    <a:lnTo>
                      <a:pt x="66" y="12"/>
                    </a:lnTo>
                    <a:lnTo>
                      <a:pt x="74" y="0"/>
                    </a:lnTo>
                    <a:lnTo>
                      <a:pt x="82" y="14"/>
                    </a:lnTo>
                    <a:lnTo>
                      <a:pt x="96" y="8"/>
                    </a:lnTo>
                    <a:lnTo>
                      <a:pt x="114" y="10"/>
                    </a:lnTo>
                    <a:lnTo>
                      <a:pt x="132" y="14"/>
                    </a:lnTo>
                    <a:lnTo>
                      <a:pt x="144" y="16"/>
                    </a:lnTo>
                    <a:lnTo>
                      <a:pt x="138" y="22"/>
                    </a:lnTo>
                    <a:lnTo>
                      <a:pt x="122" y="30"/>
                    </a:lnTo>
                    <a:lnTo>
                      <a:pt x="114" y="38"/>
                    </a:lnTo>
                    <a:lnTo>
                      <a:pt x="100" y="38"/>
                    </a:lnTo>
                    <a:lnTo>
                      <a:pt x="92" y="50"/>
                    </a:lnTo>
                    <a:lnTo>
                      <a:pt x="74" y="46"/>
                    </a:lnTo>
                    <a:lnTo>
                      <a:pt x="68" y="38"/>
                    </a:lnTo>
                    <a:lnTo>
                      <a:pt x="62" y="3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14" name="Freeform 190"/>
              <p:cNvSpPr>
                <a:spLocks noChangeAspect="1"/>
              </p:cNvSpPr>
              <p:nvPr/>
            </p:nvSpPr>
            <p:spPr bwMode="auto">
              <a:xfrm>
                <a:off x="4750203" y="1801035"/>
                <a:ext cx="83359" cy="53552"/>
              </a:xfrm>
              <a:custGeom>
                <a:avLst/>
                <a:gdLst/>
                <a:ahLst/>
                <a:cxnLst>
                  <a:cxn ang="0">
                    <a:pos x="10" y="8"/>
                  </a:cxn>
                  <a:cxn ang="0">
                    <a:pos x="14" y="4"/>
                  </a:cxn>
                  <a:cxn ang="0">
                    <a:pos x="30" y="0"/>
                  </a:cxn>
                  <a:cxn ang="0">
                    <a:pos x="38" y="0"/>
                  </a:cxn>
                  <a:cxn ang="0">
                    <a:pos x="42" y="8"/>
                  </a:cxn>
                  <a:cxn ang="0">
                    <a:pos x="48" y="12"/>
                  </a:cxn>
                  <a:cxn ang="0">
                    <a:pos x="58" y="12"/>
                  </a:cxn>
                  <a:cxn ang="0">
                    <a:pos x="52" y="20"/>
                  </a:cxn>
                  <a:cxn ang="0">
                    <a:pos x="38" y="28"/>
                  </a:cxn>
                  <a:cxn ang="0">
                    <a:pos x="26" y="32"/>
                  </a:cxn>
                  <a:cxn ang="0">
                    <a:pos x="26" y="20"/>
                  </a:cxn>
                  <a:cxn ang="0">
                    <a:pos x="18" y="20"/>
                  </a:cxn>
                  <a:cxn ang="0">
                    <a:pos x="10" y="22"/>
                  </a:cxn>
                  <a:cxn ang="0">
                    <a:pos x="4" y="28"/>
                  </a:cxn>
                  <a:cxn ang="0">
                    <a:pos x="0" y="20"/>
                  </a:cxn>
                  <a:cxn ang="0">
                    <a:pos x="6" y="14"/>
                  </a:cxn>
                  <a:cxn ang="0">
                    <a:pos x="10" y="8"/>
                  </a:cxn>
                </a:cxnLst>
                <a:rect l="0" t="0" r="r" b="b"/>
                <a:pathLst>
                  <a:path w="58" h="32">
                    <a:moveTo>
                      <a:pt x="10" y="8"/>
                    </a:moveTo>
                    <a:lnTo>
                      <a:pt x="14" y="4"/>
                    </a:lnTo>
                    <a:lnTo>
                      <a:pt x="30" y="0"/>
                    </a:lnTo>
                    <a:lnTo>
                      <a:pt x="38" y="0"/>
                    </a:lnTo>
                    <a:lnTo>
                      <a:pt x="42" y="8"/>
                    </a:lnTo>
                    <a:lnTo>
                      <a:pt x="48" y="12"/>
                    </a:lnTo>
                    <a:lnTo>
                      <a:pt x="58" y="12"/>
                    </a:lnTo>
                    <a:lnTo>
                      <a:pt x="52" y="20"/>
                    </a:lnTo>
                    <a:lnTo>
                      <a:pt x="38" y="28"/>
                    </a:lnTo>
                    <a:lnTo>
                      <a:pt x="26" y="32"/>
                    </a:lnTo>
                    <a:lnTo>
                      <a:pt x="26" y="20"/>
                    </a:lnTo>
                    <a:lnTo>
                      <a:pt x="18" y="20"/>
                    </a:lnTo>
                    <a:lnTo>
                      <a:pt x="10" y="22"/>
                    </a:lnTo>
                    <a:lnTo>
                      <a:pt x="4" y="28"/>
                    </a:lnTo>
                    <a:lnTo>
                      <a:pt x="0" y="20"/>
                    </a:lnTo>
                    <a:lnTo>
                      <a:pt x="6" y="14"/>
                    </a:lnTo>
                    <a:lnTo>
                      <a:pt x="10" y="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15" name="Group 191"/>
            <p:cNvGrpSpPr>
              <a:grpSpLocks noChangeAspect="1"/>
            </p:cNvGrpSpPr>
            <p:nvPr/>
          </p:nvGrpSpPr>
          <p:grpSpPr bwMode="auto">
            <a:xfrm>
              <a:off x="4902549" y="1613604"/>
              <a:ext cx="3708051" cy="1891046"/>
              <a:chOff x="3137" y="855"/>
              <a:chExt cx="2580" cy="1130"/>
            </a:xfrm>
          </p:grpSpPr>
          <p:sp>
            <p:nvSpPr>
              <p:cNvPr id="194" name="Freeform 192"/>
              <p:cNvSpPr>
                <a:spLocks noChangeAspect="1"/>
              </p:cNvSpPr>
              <p:nvPr/>
            </p:nvSpPr>
            <p:spPr bwMode="auto">
              <a:xfrm>
                <a:off x="3393" y="1873"/>
                <a:ext cx="52" cy="44"/>
              </a:xfrm>
              <a:custGeom>
                <a:avLst/>
                <a:gdLst/>
                <a:ahLst/>
                <a:cxnLst>
                  <a:cxn ang="0">
                    <a:pos x="0" y="6"/>
                  </a:cxn>
                  <a:cxn ang="0">
                    <a:pos x="6" y="4"/>
                  </a:cxn>
                  <a:cxn ang="0">
                    <a:pos x="16" y="0"/>
                  </a:cxn>
                  <a:cxn ang="0">
                    <a:pos x="24" y="0"/>
                  </a:cxn>
                  <a:cxn ang="0">
                    <a:pos x="28" y="4"/>
                  </a:cxn>
                  <a:cxn ang="0">
                    <a:pos x="30" y="10"/>
                  </a:cxn>
                  <a:cxn ang="0">
                    <a:pos x="32" y="18"/>
                  </a:cxn>
                  <a:cxn ang="0">
                    <a:pos x="36" y="24"/>
                  </a:cxn>
                  <a:cxn ang="0">
                    <a:pos x="40" y="28"/>
                  </a:cxn>
                  <a:cxn ang="0">
                    <a:pos x="46" y="30"/>
                  </a:cxn>
                  <a:cxn ang="0">
                    <a:pos x="50" y="34"/>
                  </a:cxn>
                  <a:cxn ang="0">
                    <a:pos x="52" y="38"/>
                  </a:cxn>
                  <a:cxn ang="0">
                    <a:pos x="50" y="44"/>
                  </a:cxn>
                  <a:cxn ang="0">
                    <a:pos x="42" y="42"/>
                  </a:cxn>
                  <a:cxn ang="0">
                    <a:pos x="40" y="34"/>
                  </a:cxn>
                  <a:cxn ang="0">
                    <a:pos x="34" y="32"/>
                  </a:cxn>
                  <a:cxn ang="0">
                    <a:pos x="28" y="28"/>
                  </a:cxn>
                  <a:cxn ang="0">
                    <a:pos x="20" y="28"/>
                  </a:cxn>
                  <a:cxn ang="0">
                    <a:pos x="18" y="32"/>
                  </a:cxn>
                  <a:cxn ang="0">
                    <a:pos x="12" y="28"/>
                  </a:cxn>
                  <a:cxn ang="0">
                    <a:pos x="0" y="28"/>
                  </a:cxn>
                  <a:cxn ang="0">
                    <a:pos x="0" y="16"/>
                  </a:cxn>
                  <a:cxn ang="0">
                    <a:pos x="0" y="6"/>
                  </a:cxn>
                </a:cxnLst>
                <a:rect l="0" t="0" r="r" b="b"/>
                <a:pathLst>
                  <a:path w="52" h="44">
                    <a:moveTo>
                      <a:pt x="0" y="6"/>
                    </a:moveTo>
                    <a:lnTo>
                      <a:pt x="6" y="4"/>
                    </a:lnTo>
                    <a:lnTo>
                      <a:pt x="16" y="0"/>
                    </a:lnTo>
                    <a:lnTo>
                      <a:pt x="24" y="0"/>
                    </a:lnTo>
                    <a:lnTo>
                      <a:pt x="28" y="4"/>
                    </a:lnTo>
                    <a:lnTo>
                      <a:pt x="30" y="10"/>
                    </a:lnTo>
                    <a:lnTo>
                      <a:pt x="32" y="18"/>
                    </a:lnTo>
                    <a:lnTo>
                      <a:pt x="36" y="24"/>
                    </a:lnTo>
                    <a:lnTo>
                      <a:pt x="40" y="28"/>
                    </a:lnTo>
                    <a:lnTo>
                      <a:pt x="46" y="30"/>
                    </a:lnTo>
                    <a:lnTo>
                      <a:pt x="50" y="34"/>
                    </a:lnTo>
                    <a:lnTo>
                      <a:pt x="52" y="38"/>
                    </a:lnTo>
                    <a:lnTo>
                      <a:pt x="50" y="44"/>
                    </a:lnTo>
                    <a:lnTo>
                      <a:pt x="42" y="42"/>
                    </a:lnTo>
                    <a:lnTo>
                      <a:pt x="40" y="34"/>
                    </a:lnTo>
                    <a:lnTo>
                      <a:pt x="34" y="32"/>
                    </a:lnTo>
                    <a:lnTo>
                      <a:pt x="28" y="28"/>
                    </a:lnTo>
                    <a:lnTo>
                      <a:pt x="20" y="28"/>
                    </a:lnTo>
                    <a:lnTo>
                      <a:pt x="18" y="32"/>
                    </a:lnTo>
                    <a:lnTo>
                      <a:pt x="12" y="28"/>
                    </a:lnTo>
                    <a:lnTo>
                      <a:pt x="0" y="28"/>
                    </a:lnTo>
                    <a:lnTo>
                      <a:pt x="0" y="16"/>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5" name="Freeform 193"/>
              <p:cNvSpPr>
                <a:spLocks noChangeAspect="1"/>
              </p:cNvSpPr>
              <p:nvPr/>
            </p:nvSpPr>
            <p:spPr bwMode="auto">
              <a:xfrm>
                <a:off x="3417" y="1861"/>
                <a:ext cx="84" cy="66"/>
              </a:xfrm>
              <a:custGeom>
                <a:avLst/>
                <a:gdLst/>
                <a:ahLst/>
                <a:cxnLst>
                  <a:cxn ang="0">
                    <a:pos x="20" y="0"/>
                  </a:cxn>
                  <a:cxn ang="0">
                    <a:pos x="26" y="2"/>
                  </a:cxn>
                  <a:cxn ang="0">
                    <a:pos x="32" y="8"/>
                  </a:cxn>
                  <a:cxn ang="0">
                    <a:pos x="42" y="14"/>
                  </a:cxn>
                  <a:cxn ang="0">
                    <a:pos x="46" y="12"/>
                  </a:cxn>
                  <a:cxn ang="0">
                    <a:pos x="52" y="6"/>
                  </a:cxn>
                  <a:cxn ang="0">
                    <a:pos x="56" y="2"/>
                  </a:cxn>
                  <a:cxn ang="0">
                    <a:pos x="60" y="8"/>
                  </a:cxn>
                  <a:cxn ang="0">
                    <a:pos x="66" y="20"/>
                  </a:cxn>
                  <a:cxn ang="0">
                    <a:pos x="70" y="24"/>
                  </a:cxn>
                  <a:cxn ang="0">
                    <a:pos x="80" y="28"/>
                  </a:cxn>
                  <a:cxn ang="0">
                    <a:pos x="84" y="30"/>
                  </a:cxn>
                  <a:cxn ang="0">
                    <a:pos x="84" y="36"/>
                  </a:cxn>
                  <a:cxn ang="0">
                    <a:pos x="72" y="36"/>
                  </a:cxn>
                  <a:cxn ang="0">
                    <a:pos x="68" y="38"/>
                  </a:cxn>
                  <a:cxn ang="0">
                    <a:pos x="66" y="44"/>
                  </a:cxn>
                  <a:cxn ang="0">
                    <a:pos x="68" y="48"/>
                  </a:cxn>
                  <a:cxn ang="0">
                    <a:pos x="68" y="50"/>
                  </a:cxn>
                  <a:cxn ang="0">
                    <a:pos x="68" y="52"/>
                  </a:cxn>
                  <a:cxn ang="0">
                    <a:pos x="68" y="54"/>
                  </a:cxn>
                  <a:cxn ang="0">
                    <a:pos x="60" y="54"/>
                  </a:cxn>
                  <a:cxn ang="0">
                    <a:pos x="60" y="58"/>
                  </a:cxn>
                  <a:cxn ang="0">
                    <a:pos x="60" y="62"/>
                  </a:cxn>
                  <a:cxn ang="0">
                    <a:pos x="60" y="66"/>
                  </a:cxn>
                  <a:cxn ang="0">
                    <a:pos x="52" y="66"/>
                  </a:cxn>
                  <a:cxn ang="0">
                    <a:pos x="46" y="62"/>
                  </a:cxn>
                  <a:cxn ang="0">
                    <a:pos x="52" y="58"/>
                  </a:cxn>
                  <a:cxn ang="0">
                    <a:pos x="48" y="52"/>
                  </a:cxn>
                  <a:cxn ang="0">
                    <a:pos x="48" y="44"/>
                  </a:cxn>
                  <a:cxn ang="0">
                    <a:pos x="44" y="42"/>
                  </a:cxn>
                  <a:cxn ang="0">
                    <a:pos x="42" y="44"/>
                  </a:cxn>
                  <a:cxn ang="0">
                    <a:pos x="38" y="48"/>
                  </a:cxn>
                  <a:cxn ang="0">
                    <a:pos x="32" y="52"/>
                  </a:cxn>
                  <a:cxn ang="0">
                    <a:pos x="26" y="56"/>
                  </a:cxn>
                  <a:cxn ang="0">
                    <a:pos x="28" y="50"/>
                  </a:cxn>
                  <a:cxn ang="0">
                    <a:pos x="26" y="46"/>
                  </a:cxn>
                  <a:cxn ang="0">
                    <a:pos x="12" y="36"/>
                  </a:cxn>
                  <a:cxn ang="0">
                    <a:pos x="6" y="20"/>
                  </a:cxn>
                  <a:cxn ang="0">
                    <a:pos x="4" y="16"/>
                  </a:cxn>
                  <a:cxn ang="0">
                    <a:pos x="0" y="12"/>
                  </a:cxn>
                  <a:cxn ang="0">
                    <a:pos x="6" y="8"/>
                  </a:cxn>
                  <a:cxn ang="0">
                    <a:pos x="12" y="12"/>
                  </a:cxn>
                  <a:cxn ang="0">
                    <a:pos x="18" y="18"/>
                  </a:cxn>
                  <a:cxn ang="0">
                    <a:pos x="24" y="18"/>
                  </a:cxn>
                  <a:cxn ang="0">
                    <a:pos x="26" y="14"/>
                  </a:cxn>
                  <a:cxn ang="0">
                    <a:pos x="22" y="8"/>
                  </a:cxn>
                  <a:cxn ang="0">
                    <a:pos x="16" y="2"/>
                  </a:cxn>
                  <a:cxn ang="0">
                    <a:pos x="20" y="0"/>
                  </a:cxn>
                </a:cxnLst>
                <a:rect l="0" t="0" r="r" b="b"/>
                <a:pathLst>
                  <a:path w="84" h="66">
                    <a:moveTo>
                      <a:pt x="20" y="0"/>
                    </a:moveTo>
                    <a:lnTo>
                      <a:pt x="26" y="2"/>
                    </a:lnTo>
                    <a:lnTo>
                      <a:pt x="32" y="8"/>
                    </a:lnTo>
                    <a:lnTo>
                      <a:pt x="42" y="14"/>
                    </a:lnTo>
                    <a:lnTo>
                      <a:pt x="46" y="12"/>
                    </a:lnTo>
                    <a:lnTo>
                      <a:pt x="52" y="6"/>
                    </a:lnTo>
                    <a:lnTo>
                      <a:pt x="56" y="2"/>
                    </a:lnTo>
                    <a:lnTo>
                      <a:pt x="60" y="8"/>
                    </a:lnTo>
                    <a:lnTo>
                      <a:pt x="66" y="20"/>
                    </a:lnTo>
                    <a:lnTo>
                      <a:pt x="70" y="24"/>
                    </a:lnTo>
                    <a:lnTo>
                      <a:pt x="80" y="28"/>
                    </a:lnTo>
                    <a:lnTo>
                      <a:pt x="84" y="30"/>
                    </a:lnTo>
                    <a:lnTo>
                      <a:pt x="84" y="36"/>
                    </a:lnTo>
                    <a:lnTo>
                      <a:pt x="72" y="36"/>
                    </a:lnTo>
                    <a:lnTo>
                      <a:pt x="68" y="38"/>
                    </a:lnTo>
                    <a:lnTo>
                      <a:pt x="66" y="44"/>
                    </a:lnTo>
                    <a:lnTo>
                      <a:pt x="68" y="48"/>
                    </a:lnTo>
                    <a:lnTo>
                      <a:pt x="68" y="50"/>
                    </a:lnTo>
                    <a:lnTo>
                      <a:pt x="68" y="52"/>
                    </a:lnTo>
                    <a:lnTo>
                      <a:pt x="68" y="54"/>
                    </a:lnTo>
                    <a:lnTo>
                      <a:pt x="60" y="54"/>
                    </a:lnTo>
                    <a:lnTo>
                      <a:pt x="60" y="58"/>
                    </a:lnTo>
                    <a:lnTo>
                      <a:pt x="60" y="62"/>
                    </a:lnTo>
                    <a:lnTo>
                      <a:pt x="60" y="66"/>
                    </a:lnTo>
                    <a:lnTo>
                      <a:pt x="52" y="66"/>
                    </a:lnTo>
                    <a:lnTo>
                      <a:pt x="46" y="62"/>
                    </a:lnTo>
                    <a:lnTo>
                      <a:pt x="52" y="58"/>
                    </a:lnTo>
                    <a:lnTo>
                      <a:pt x="48" y="52"/>
                    </a:lnTo>
                    <a:lnTo>
                      <a:pt x="48" y="44"/>
                    </a:lnTo>
                    <a:lnTo>
                      <a:pt x="44" y="42"/>
                    </a:lnTo>
                    <a:lnTo>
                      <a:pt x="42" y="44"/>
                    </a:lnTo>
                    <a:lnTo>
                      <a:pt x="38" y="48"/>
                    </a:lnTo>
                    <a:lnTo>
                      <a:pt x="32" y="52"/>
                    </a:lnTo>
                    <a:lnTo>
                      <a:pt x="26" y="56"/>
                    </a:lnTo>
                    <a:lnTo>
                      <a:pt x="28" y="50"/>
                    </a:lnTo>
                    <a:lnTo>
                      <a:pt x="26" y="46"/>
                    </a:lnTo>
                    <a:lnTo>
                      <a:pt x="12" y="36"/>
                    </a:lnTo>
                    <a:lnTo>
                      <a:pt x="6" y="20"/>
                    </a:lnTo>
                    <a:lnTo>
                      <a:pt x="4" y="16"/>
                    </a:lnTo>
                    <a:lnTo>
                      <a:pt x="0" y="12"/>
                    </a:lnTo>
                    <a:lnTo>
                      <a:pt x="6" y="8"/>
                    </a:lnTo>
                    <a:lnTo>
                      <a:pt x="12" y="12"/>
                    </a:lnTo>
                    <a:lnTo>
                      <a:pt x="18" y="18"/>
                    </a:lnTo>
                    <a:lnTo>
                      <a:pt x="24" y="18"/>
                    </a:lnTo>
                    <a:lnTo>
                      <a:pt x="26" y="14"/>
                    </a:lnTo>
                    <a:lnTo>
                      <a:pt x="22" y="8"/>
                    </a:lnTo>
                    <a:lnTo>
                      <a:pt x="16" y="2"/>
                    </a:lnTo>
                    <a:lnTo>
                      <a:pt x="2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6" name="Freeform 194"/>
              <p:cNvSpPr>
                <a:spLocks noChangeAspect="1"/>
              </p:cNvSpPr>
              <p:nvPr/>
            </p:nvSpPr>
            <p:spPr bwMode="auto">
              <a:xfrm>
                <a:off x="3335" y="1829"/>
                <a:ext cx="108" cy="50"/>
              </a:xfrm>
              <a:custGeom>
                <a:avLst/>
                <a:gdLst/>
                <a:ahLst/>
                <a:cxnLst>
                  <a:cxn ang="0">
                    <a:pos x="0" y="2"/>
                  </a:cxn>
                  <a:cxn ang="0">
                    <a:pos x="12" y="0"/>
                  </a:cxn>
                  <a:cxn ang="0">
                    <a:pos x="18" y="4"/>
                  </a:cxn>
                  <a:cxn ang="0">
                    <a:pos x="24" y="8"/>
                  </a:cxn>
                  <a:cxn ang="0">
                    <a:pos x="34" y="6"/>
                  </a:cxn>
                  <a:cxn ang="0">
                    <a:pos x="42" y="6"/>
                  </a:cxn>
                  <a:cxn ang="0">
                    <a:pos x="52" y="12"/>
                  </a:cxn>
                  <a:cxn ang="0">
                    <a:pos x="56" y="14"/>
                  </a:cxn>
                  <a:cxn ang="0">
                    <a:pos x="66" y="18"/>
                  </a:cxn>
                  <a:cxn ang="0">
                    <a:pos x="72" y="18"/>
                  </a:cxn>
                  <a:cxn ang="0">
                    <a:pos x="82" y="16"/>
                  </a:cxn>
                  <a:cxn ang="0">
                    <a:pos x="92" y="22"/>
                  </a:cxn>
                  <a:cxn ang="0">
                    <a:pos x="94" y="24"/>
                  </a:cxn>
                  <a:cxn ang="0">
                    <a:pos x="102" y="32"/>
                  </a:cxn>
                  <a:cxn ang="0">
                    <a:pos x="98" y="34"/>
                  </a:cxn>
                  <a:cxn ang="0">
                    <a:pos x="104" y="40"/>
                  </a:cxn>
                  <a:cxn ang="0">
                    <a:pos x="108" y="46"/>
                  </a:cxn>
                  <a:cxn ang="0">
                    <a:pos x="106" y="50"/>
                  </a:cxn>
                  <a:cxn ang="0">
                    <a:pos x="100" y="50"/>
                  </a:cxn>
                  <a:cxn ang="0">
                    <a:pos x="88" y="40"/>
                  </a:cxn>
                  <a:cxn ang="0">
                    <a:pos x="82" y="44"/>
                  </a:cxn>
                  <a:cxn ang="0">
                    <a:pos x="74" y="44"/>
                  </a:cxn>
                  <a:cxn ang="0">
                    <a:pos x="66" y="46"/>
                  </a:cxn>
                  <a:cxn ang="0">
                    <a:pos x="58" y="50"/>
                  </a:cxn>
                  <a:cxn ang="0">
                    <a:pos x="52" y="46"/>
                  </a:cxn>
                  <a:cxn ang="0">
                    <a:pos x="46" y="40"/>
                  </a:cxn>
                  <a:cxn ang="0">
                    <a:pos x="38" y="38"/>
                  </a:cxn>
                  <a:cxn ang="0">
                    <a:pos x="36" y="44"/>
                  </a:cxn>
                  <a:cxn ang="0">
                    <a:pos x="26" y="40"/>
                  </a:cxn>
                  <a:cxn ang="0">
                    <a:pos x="30" y="32"/>
                  </a:cxn>
                  <a:cxn ang="0">
                    <a:pos x="26" y="22"/>
                  </a:cxn>
                  <a:cxn ang="0">
                    <a:pos x="20" y="14"/>
                  </a:cxn>
                  <a:cxn ang="0">
                    <a:pos x="12" y="10"/>
                  </a:cxn>
                  <a:cxn ang="0">
                    <a:pos x="6" y="6"/>
                  </a:cxn>
                  <a:cxn ang="0">
                    <a:pos x="0" y="2"/>
                  </a:cxn>
                </a:cxnLst>
                <a:rect l="0" t="0" r="r" b="b"/>
                <a:pathLst>
                  <a:path w="108" h="50">
                    <a:moveTo>
                      <a:pt x="0" y="2"/>
                    </a:moveTo>
                    <a:lnTo>
                      <a:pt x="12" y="0"/>
                    </a:lnTo>
                    <a:lnTo>
                      <a:pt x="18" y="4"/>
                    </a:lnTo>
                    <a:lnTo>
                      <a:pt x="24" y="8"/>
                    </a:lnTo>
                    <a:lnTo>
                      <a:pt x="34" y="6"/>
                    </a:lnTo>
                    <a:lnTo>
                      <a:pt x="42" y="6"/>
                    </a:lnTo>
                    <a:lnTo>
                      <a:pt x="52" y="12"/>
                    </a:lnTo>
                    <a:lnTo>
                      <a:pt x="56" y="14"/>
                    </a:lnTo>
                    <a:lnTo>
                      <a:pt x="66" y="18"/>
                    </a:lnTo>
                    <a:lnTo>
                      <a:pt x="72" y="18"/>
                    </a:lnTo>
                    <a:lnTo>
                      <a:pt x="82" y="16"/>
                    </a:lnTo>
                    <a:lnTo>
                      <a:pt x="92" y="22"/>
                    </a:lnTo>
                    <a:lnTo>
                      <a:pt x="94" y="24"/>
                    </a:lnTo>
                    <a:lnTo>
                      <a:pt x="102" y="32"/>
                    </a:lnTo>
                    <a:lnTo>
                      <a:pt x="98" y="34"/>
                    </a:lnTo>
                    <a:lnTo>
                      <a:pt x="104" y="40"/>
                    </a:lnTo>
                    <a:lnTo>
                      <a:pt x="108" y="46"/>
                    </a:lnTo>
                    <a:lnTo>
                      <a:pt x="106" y="50"/>
                    </a:lnTo>
                    <a:lnTo>
                      <a:pt x="100" y="50"/>
                    </a:lnTo>
                    <a:lnTo>
                      <a:pt x="88" y="40"/>
                    </a:lnTo>
                    <a:lnTo>
                      <a:pt x="82" y="44"/>
                    </a:lnTo>
                    <a:lnTo>
                      <a:pt x="74" y="44"/>
                    </a:lnTo>
                    <a:lnTo>
                      <a:pt x="66" y="46"/>
                    </a:lnTo>
                    <a:lnTo>
                      <a:pt x="58" y="50"/>
                    </a:lnTo>
                    <a:lnTo>
                      <a:pt x="52" y="46"/>
                    </a:lnTo>
                    <a:lnTo>
                      <a:pt x="46" y="40"/>
                    </a:lnTo>
                    <a:lnTo>
                      <a:pt x="38" y="38"/>
                    </a:lnTo>
                    <a:lnTo>
                      <a:pt x="36" y="44"/>
                    </a:lnTo>
                    <a:lnTo>
                      <a:pt x="26" y="40"/>
                    </a:lnTo>
                    <a:lnTo>
                      <a:pt x="30" y="32"/>
                    </a:lnTo>
                    <a:lnTo>
                      <a:pt x="26" y="22"/>
                    </a:lnTo>
                    <a:lnTo>
                      <a:pt x="20" y="14"/>
                    </a:lnTo>
                    <a:lnTo>
                      <a:pt x="12" y="10"/>
                    </a:lnTo>
                    <a:lnTo>
                      <a:pt x="6" y="6"/>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7" name="Freeform 195"/>
              <p:cNvSpPr>
                <a:spLocks noChangeAspect="1"/>
              </p:cNvSpPr>
              <p:nvPr/>
            </p:nvSpPr>
            <p:spPr bwMode="auto">
              <a:xfrm>
                <a:off x="3537" y="1847"/>
                <a:ext cx="222" cy="138"/>
              </a:xfrm>
              <a:custGeom>
                <a:avLst/>
                <a:gdLst/>
                <a:ahLst/>
                <a:cxnLst>
                  <a:cxn ang="0">
                    <a:pos x="20" y="104"/>
                  </a:cxn>
                  <a:cxn ang="0">
                    <a:pos x="18" y="80"/>
                  </a:cxn>
                  <a:cxn ang="0">
                    <a:pos x="24" y="72"/>
                  </a:cxn>
                  <a:cxn ang="0">
                    <a:pos x="12" y="56"/>
                  </a:cxn>
                  <a:cxn ang="0">
                    <a:pos x="8" y="50"/>
                  </a:cxn>
                  <a:cxn ang="0">
                    <a:pos x="0" y="52"/>
                  </a:cxn>
                  <a:cxn ang="0">
                    <a:pos x="0" y="44"/>
                  </a:cxn>
                  <a:cxn ang="0">
                    <a:pos x="6" y="36"/>
                  </a:cxn>
                  <a:cxn ang="0">
                    <a:pos x="12" y="40"/>
                  </a:cxn>
                  <a:cxn ang="0">
                    <a:pos x="28" y="40"/>
                  </a:cxn>
                  <a:cxn ang="0">
                    <a:pos x="34" y="32"/>
                  </a:cxn>
                  <a:cxn ang="0">
                    <a:pos x="26" y="24"/>
                  </a:cxn>
                  <a:cxn ang="0">
                    <a:pos x="20" y="16"/>
                  </a:cxn>
                  <a:cxn ang="0">
                    <a:pos x="14" y="10"/>
                  </a:cxn>
                  <a:cxn ang="0">
                    <a:pos x="4" y="14"/>
                  </a:cxn>
                  <a:cxn ang="0">
                    <a:pos x="2" y="28"/>
                  </a:cxn>
                  <a:cxn ang="0">
                    <a:pos x="0" y="22"/>
                  </a:cxn>
                  <a:cxn ang="0">
                    <a:pos x="0" y="12"/>
                  </a:cxn>
                  <a:cxn ang="0">
                    <a:pos x="10" y="6"/>
                  </a:cxn>
                  <a:cxn ang="0">
                    <a:pos x="24" y="4"/>
                  </a:cxn>
                  <a:cxn ang="0">
                    <a:pos x="36" y="12"/>
                  </a:cxn>
                  <a:cxn ang="0">
                    <a:pos x="44" y="26"/>
                  </a:cxn>
                  <a:cxn ang="0">
                    <a:pos x="54" y="28"/>
                  </a:cxn>
                  <a:cxn ang="0">
                    <a:pos x="68" y="26"/>
                  </a:cxn>
                  <a:cxn ang="0">
                    <a:pos x="68" y="14"/>
                  </a:cxn>
                  <a:cxn ang="0">
                    <a:pos x="96" y="0"/>
                  </a:cxn>
                  <a:cxn ang="0">
                    <a:pos x="102" y="6"/>
                  </a:cxn>
                  <a:cxn ang="0">
                    <a:pos x="116" y="8"/>
                  </a:cxn>
                  <a:cxn ang="0">
                    <a:pos x="118" y="12"/>
                  </a:cxn>
                  <a:cxn ang="0">
                    <a:pos x="118" y="28"/>
                  </a:cxn>
                  <a:cxn ang="0">
                    <a:pos x="144" y="28"/>
                  </a:cxn>
                  <a:cxn ang="0">
                    <a:pos x="158" y="54"/>
                  </a:cxn>
                  <a:cxn ang="0">
                    <a:pos x="178" y="66"/>
                  </a:cxn>
                  <a:cxn ang="0">
                    <a:pos x="200" y="82"/>
                  </a:cxn>
                  <a:cxn ang="0">
                    <a:pos x="212" y="84"/>
                  </a:cxn>
                  <a:cxn ang="0">
                    <a:pos x="222" y="90"/>
                  </a:cxn>
                  <a:cxn ang="0">
                    <a:pos x="222" y="98"/>
                  </a:cxn>
                  <a:cxn ang="0">
                    <a:pos x="210" y="98"/>
                  </a:cxn>
                  <a:cxn ang="0">
                    <a:pos x="194" y="104"/>
                  </a:cxn>
                  <a:cxn ang="0">
                    <a:pos x="182" y="122"/>
                  </a:cxn>
                  <a:cxn ang="0">
                    <a:pos x="170" y="126"/>
                  </a:cxn>
                  <a:cxn ang="0">
                    <a:pos x="160" y="138"/>
                  </a:cxn>
                  <a:cxn ang="0">
                    <a:pos x="150" y="134"/>
                  </a:cxn>
                  <a:cxn ang="0">
                    <a:pos x="138" y="134"/>
                  </a:cxn>
                  <a:cxn ang="0">
                    <a:pos x="136" y="112"/>
                  </a:cxn>
                  <a:cxn ang="0">
                    <a:pos x="126" y="110"/>
                  </a:cxn>
                  <a:cxn ang="0">
                    <a:pos x="68" y="84"/>
                  </a:cxn>
                  <a:cxn ang="0">
                    <a:pos x="42" y="88"/>
                  </a:cxn>
                  <a:cxn ang="0">
                    <a:pos x="20" y="104"/>
                  </a:cxn>
                </a:cxnLst>
                <a:rect l="0" t="0" r="r" b="b"/>
                <a:pathLst>
                  <a:path w="222" h="138">
                    <a:moveTo>
                      <a:pt x="20" y="104"/>
                    </a:moveTo>
                    <a:lnTo>
                      <a:pt x="18" y="80"/>
                    </a:lnTo>
                    <a:lnTo>
                      <a:pt x="24" y="72"/>
                    </a:lnTo>
                    <a:lnTo>
                      <a:pt x="12" y="56"/>
                    </a:lnTo>
                    <a:lnTo>
                      <a:pt x="8" y="50"/>
                    </a:lnTo>
                    <a:lnTo>
                      <a:pt x="0" y="52"/>
                    </a:lnTo>
                    <a:lnTo>
                      <a:pt x="0" y="44"/>
                    </a:lnTo>
                    <a:lnTo>
                      <a:pt x="6" y="36"/>
                    </a:lnTo>
                    <a:lnTo>
                      <a:pt x="12" y="40"/>
                    </a:lnTo>
                    <a:lnTo>
                      <a:pt x="28" y="40"/>
                    </a:lnTo>
                    <a:lnTo>
                      <a:pt x="34" y="32"/>
                    </a:lnTo>
                    <a:lnTo>
                      <a:pt x="26" y="24"/>
                    </a:lnTo>
                    <a:lnTo>
                      <a:pt x="20" y="16"/>
                    </a:lnTo>
                    <a:lnTo>
                      <a:pt x="14" y="10"/>
                    </a:lnTo>
                    <a:lnTo>
                      <a:pt x="4" y="14"/>
                    </a:lnTo>
                    <a:lnTo>
                      <a:pt x="2" y="28"/>
                    </a:lnTo>
                    <a:lnTo>
                      <a:pt x="0" y="22"/>
                    </a:lnTo>
                    <a:lnTo>
                      <a:pt x="0" y="12"/>
                    </a:lnTo>
                    <a:lnTo>
                      <a:pt x="10" y="6"/>
                    </a:lnTo>
                    <a:lnTo>
                      <a:pt x="24" y="4"/>
                    </a:lnTo>
                    <a:lnTo>
                      <a:pt x="36" y="12"/>
                    </a:lnTo>
                    <a:lnTo>
                      <a:pt x="44" y="26"/>
                    </a:lnTo>
                    <a:lnTo>
                      <a:pt x="54" y="28"/>
                    </a:lnTo>
                    <a:lnTo>
                      <a:pt x="68" y="26"/>
                    </a:lnTo>
                    <a:lnTo>
                      <a:pt x="68" y="14"/>
                    </a:lnTo>
                    <a:lnTo>
                      <a:pt x="96" y="0"/>
                    </a:lnTo>
                    <a:lnTo>
                      <a:pt x="102" y="6"/>
                    </a:lnTo>
                    <a:lnTo>
                      <a:pt x="116" y="8"/>
                    </a:lnTo>
                    <a:lnTo>
                      <a:pt x="118" y="12"/>
                    </a:lnTo>
                    <a:lnTo>
                      <a:pt x="118" y="28"/>
                    </a:lnTo>
                    <a:lnTo>
                      <a:pt x="144" y="28"/>
                    </a:lnTo>
                    <a:lnTo>
                      <a:pt x="158" y="54"/>
                    </a:lnTo>
                    <a:lnTo>
                      <a:pt x="178" y="66"/>
                    </a:lnTo>
                    <a:lnTo>
                      <a:pt x="200" y="82"/>
                    </a:lnTo>
                    <a:lnTo>
                      <a:pt x="212" y="84"/>
                    </a:lnTo>
                    <a:lnTo>
                      <a:pt x="222" y="90"/>
                    </a:lnTo>
                    <a:lnTo>
                      <a:pt x="222" y="98"/>
                    </a:lnTo>
                    <a:lnTo>
                      <a:pt x="210" y="98"/>
                    </a:lnTo>
                    <a:lnTo>
                      <a:pt x="194" y="104"/>
                    </a:lnTo>
                    <a:lnTo>
                      <a:pt x="182" y="122"/>
                    </a:lnTo>
                    <a:lnTo>
                      <a:pt x="170" y="126"/>
                    </a:lnTo>
                    <a:lnTo>
                      <a:pt x="160" y="138"/>
                    </a:lnTo>
                    <a:lnTo>
                      <a:pt x="150" y="134"/>
                    </a:lnTo>
                    <a:lnTo>
                      <a:pt x="138" y="134"/>
                    </a:lnTo>
                    <a:lnTo>
                      <a:pt x="136" y="112"/>
                    </a:lnTo>
                    <a:lnTo>
                      <a:pt x="126" y="110"/>
                    </a:lnTo>
                    <a:lnTo>
                      <a:pt x="68" y="84"/>
                    </a:lnTo>
                    <a:lnTo>
                      <a:pt x="42" y="88"/>
                    </a:lnTo>
                    <a:lnTo>
                      <a:pt x="20" y="10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8" name="Freeform 196"/>
              <p:cNvSpPr>
                <a:spLocks noChangeAspect="1"/>
              </p:cNvSpPr>
              <p:nvPr/>
            </p:nvSpPr>
            <p:spPr bwMode="auto">
              <a:xfrm>
                <a:off x="3771" y="1881"/>
                <a:ext cx="118" cy="76"/>
              </a:xfrm>
              <a:custGeom>
                <a:avLst/>
                <a:gdLst/>
                <a:ahLst/>
                <a:cxnLst>
                  <a:cxn ang="0">
                    <a:pos x="24" y="14"/>
                  </a:cxn>
                  <a:cxn ang="0">
                    <a:pos x="32" y="10"/>
                  </a:cxn>
                  <a:cxn ang="0">
                    <a:pos x="36" y="2"/>
                  </a:cxn>
                  <a:cxn ang="0">
                    <a:pos x="48" y="0"/>
                  </a:cxn>
                  <a:cxn ang="0">
                    <a:pos x="54" y="2"/>
                  </a:cxn>
                  <a:cxn ang="0">
                    <a:pos x="52" y="8"/>
                  </a:cxn>
                  <a:cxn ang="0">
                    <a:pos x="50" y="14"/>
                  </a:cxn>
                  <a:cxn ang="0">
                    <a:pos x="52" y="20"/>
                  </a:cxn>
                  <a:cxn ang="0">
                    <a:pos x="54" y="28"/>
                  </a:cxn>
                  <a:cxn ang="0">
                    <a:pos x="66" y="28"/>
                  </a:cxn>
                  <a:cxn ang="0">
                    <a:pos x="80" y="30"/>
                  </a:cxn>
                  <a:cxn ang="0">
                    <a:pos x="100" y="30"/>
                  </a:cxn>
                  <a:cxn ang="0">
                    <a:pos x="98" y="36"/>
                  </a:cxn>
                  <a:cxn ang="0">
                    <a:pos x="100" y="44"/>
                  </a:cxn>
                  <a:cxn ang="0">
                    <a:pos x="106" y="46"/>
                  </a:cxn>
                  <a:cxn ang="0">
                    <a:pos x="118" y="44"/>
                  </a:cxn>
                  <a:cxn ang="0">
                    <a:pos x="118" y="64"/>
                  </a:cxn>
                  <a:cxn ang="0">
                    <a:pos x="90" y="64"/>
                  </a:cxn>
                  <a:cxn ang="0">
                    <a:pos x="80" y="70"/>
                  </a:cxn>
                  <a:cxn ang="0">
                    <a:pos x="64" y="76"/>
                  </a:cxn>
                  <a:cxn ang="0">
                    <a:pos x="64" y="70"/>
                  </a:cxn>
                  <a:cxn ang="0">
                    <a:pos x="66" y="62"/>
                  </a:cxn>
                  <a:cxn ang="0">
                    <a:pos x="64" y="50"/>
                  </a:cxn>
                  <a:cxn ang="0">
                    <a:pos x="56" y="44"/>
                  </a:cxn>
                  <a:cxn ang="0">
                    <a:pos x="46" y="60"/>
                  </a:cxn>
                  <a:cxn ang="0">
                    <a:pos x="38" y="62"/>
                  </a:cxn>
                  <a:cxn ang="0">
                    <a:pos x="18" y="74"/>
                  </a:cxn>
                  <a:cxn ang="0">
                    <a:pos x="8" y="70"/>
                  </a:cxn>
                  <a:cxn ang="0">
                    <a:pos x="8" y="62"/>
                  </a:cxn>
                  <a:cxn ang="0">
                    <a:pos x="16" y="52"/>
                  </a:cxn>
                  <a:cxn ang="0">
                    <a:pos x="10" y="50"/>
                  </a:cxn>
                  <a:cxn ang="0">
                    <a:pos x="12" y="36"/>
                  </a:cxn>
                  <a:cxn ang="0">
                    <a:pos x="0" y="36"/>
                  </a:cxn>
                  <a:cxn ang="0">
                    <a:pos x="0" y="26"/>
                  </a:cxn>
                  <a:cxn ang="0">
                    <a:pos x="20" y="26"/>
                  </a:cxn>
                  <a:cxn ang="0">
                    <a:pos x="18" y="12"/>
                  </a:cxn>
                  <a:cxn ang="0">
                    <a:pos x="24" y="14"/>
                  </a:cxn>
                </a:cxnLst>
                <a:rect l="0" t="0" r="r" b="b"/>
                <a:pathLst>
                  <a:path w="118" h="76">
                    <a:moveTo>
                      <a:pt x="24" y="14"/>
                    </a:moveTo>
                    <a:lnTo>
                      <a:pt x="32" y="10"/>
                    </a:lnTo>
                    <a:lnTo>
                      <a:pt x="36" y="2"/>
                    </a:lnTo>
                    <a:lnTo>
                      <a:pt x="48" y="0"/>
                    </a:lnTo>
                    <a:lnTo>
                      <a:pt x="54" y="2"/>
                    </a:lnTo>
                    <a:lnTo>
                      <a:pt x="52" y="8"/>
                    </a:lnTo>
                    <a:lnTo>
                      <a:pt x="50" y="14"/>
                    </a:lnTo>
                    <a:lnTo>
                      <a:pt x="52" y="20"/>
                    </a:lnTo>
                    <a:lnTo>
                      <a:pt x="54" y="28"/>
                    </a:lnTo>
                    <a:lnTo>
                      <a:pt x="66" y="28"/>
                    </a:lnTo>
                    <a:lnTo>
                      <a:pt x="80" y="30"/>
                    </a:lnTo>
                    <a:lnTo>
                      <a:pt x="100" y="30"/>
                    </a:lnTo>
                    <a:lnTo>
                      <a:pt x="98" y="36"/>
                    </a:lnTo>
                    <a:lnTo>
                      <a:pt x="100" y="44"/>
                    </a:lnTo>
                    <a:lnTo>
                      <a:pt x="106" y="46"/>
                    </a:lnTo>
                    <a:lnTo>
                      <a:pt x="118" y="44"/>
                    </a:lnTo>
                    <a:lnTo>
                      <a:pt x="118" y="64"/>
                    </a:lnTo>
                    <a:lnTo>
                      <a:pt x="90" y="64"/>
                    </a:lnTo>
                    <a:lnTo>
                      <a:pt x="80" y="70"/>
                    </a:lnTo>
                    <a:lnTo>
                      <a:pt x="64" y="76"/>
                    </a:lnTo>
                    <a:lnTo>
                      <a:pt x="64" y="70"/>
                    </a:lnTo>
                    <a:lnTo>
                      <a:pt x="66" y="62"/>
                    </a:lnTo>
                    <a:lnTo>
                      <a:pt x="64" y="50"/>
                    </a:lnTo>
                    <a:lnTo>
                      <a:pt x="56" y="44"/>
                    </a:lnTo>
                    <a:lnTo>
                      <a:pt x="46" y="60"/>
                    </a:lnTo>
                    <a:lnTo>
                      <a:pt x="38" y="62"/>
                    </a:lnTo>
                    <a:lnTo>
                      <a:pt x="18" y="74"/>
                    </a:lnTo>
                    <a:lnTo>
                      <a:pt x="8" y="70"/>
                    </a:lnTo>
                    <a:lnTo>
                      <a:pt x="8" y="62"/>
                    </a:lnTo>
                    <a:lnTo>
                      <a:pt x="16" y="52"/>
                    </a:lnTo>
                    <a:lnTo>
                      <a:pt x="10" y="50"/>
                    </a:lnTo>
                    <a:lnTo>
                      <a:pt x="12" y="36"/>
                    </a:lnTo>
                    <a:lnTo>
                      <a:pt x="0" y="36"/>
                    </a:lnTo>
                    <a:lnTo>
                      <a:pt x="0" y="26"/>
                    </a:lnTo>
                    <a:lnTo>
                      <a:pt x="20" y="26"/>
                    </a:lnTo>
                    <a:lnTo>
                      <a:pt x="18" y="12"/>
                    </a:lnTo>
                    <a:lnTo>
                      <a:pt x="24"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9" name="Freeform 197"/>
              <p:cNvSpPr>
                <a:spLocks noChangeAspect="1"/>
              </p:cNvSpPr>
              <p:nvPr/>
            </p:nvSpPr>
            <p:spPr bwMode="auto">
              <a:xfrm>
                <a:off x="3591" y="1793"/>
                <a:ext cx="266" cy="158"/>
              </a:xfrm>
              <a:custGeom>
                <a:avLst/>
                <a:gdLst/>
                <a:ahLst/>
                <a:cxnLst>
                  <a:cxn ang="0">
                    <a:pos x="0" y="82"/>
                  </a:cxn>
                  <a:cxn ang="0">
                    <a:pos x="0" y="8"/>
                  </a:cxn>
                  <a:cxn ang="0">
                    <a:pos x="18" y="4"/>
                  </a:cxn>
                  <a:cxn ang="0">
                    <a:pos x="46" y="0"/>
                  </a:cxn>
                  <a:cxn ang="0">
                    <a:pos x="54" y="6"/>
                  </a:cxn>
                  <a:cxn ang="0">
                    <a:pos x="70" y="16"/>
                  </a:cxn>
                  <a:cxn ang="0">
                    <a:pos x="80" y="20"/>
                  </a:cxn>
                  <a:cxn ang="0">
                    <a:pos x="94" y="38"/>
                  </a:cxn>
                  <a:cxn ang="0">
                    <a:pos x="132" y="36"/>
                  </a:cxn>
                  <a:cxn ang="0">
                    <a:pos x="140" y="34"/>
                  </a:cxn>
                  <a:cxn ang="0">
                    <a:pos x="158" y="52"/>
                  </a:cxn>
                  <a:cxn ang="0">
                    <a:pos x="158" y="60"/>
                  </a:cxn>
                  <a:cxn ang="0">
                    <a:pos x="168" y="68"/>
                  </a:cxn>
                  <a:cxn ang="0">
                    <a:pos x="170" y="84"/>
                  </a:cxn>
                  <a:cxn ang="0">
                    <a:pos x="188" y="82"/>
                  </a:cxn>
                  <a:cxn ang="0">
                    <a:pos x="192" y="84"/>
                  </a:cxn>
                  <a:cxn ang="0">
                    <a:pos x="192" y="94"/>
                  </a:cxn>
                  <a:cxn ang="0">
                    <a:pos x="200" y="94"/>
                  </a:cxn>
                  <a:cxn ang="0">
                    <a:pos x="202" y="84"/>
                  </a:cxn>
                  <a:cxn ang="0">
                    <a:pos x="214" y="74"/>
                  </a:cxn>
                  <a:cxn ang="0">
                    <a:pos x="234" y="62"/>
                  </a:cxn>
                  <a:cxn ang="0">
                    <a:pos x="230" y="72"/>
                  </a:cxn>
                  <a:cxn ang="0">
                    <a:pos x="228" y="76"/>
                  </a:cxn>
                  <a:cxn ang="0">
                    <a:pos x="236" y="80"/>
                  </a:cxn>
                  <a:cxn ang="0">
                    <a:pos x="248" y="76"/>
                  </a:cxn>
                  <a:cxn ang="0">
                    <a:pos x="258" y="82"/>
                  </a:cxn>
                  <a:cxn ang="0">
                    <a:pos x="266" y="90"/>
                  </a:cxn>
                  <a:cxn ang="0">
                    <a:pos x="258" y="98"/>
                  </a:cxn>
                  <a:cxn ang="0">
                    <a:pos x="248" y="102"/>
                  </a:cxn>
                  <a:cxn ang="0">
                    <a:pos x="236" y="102"/>
                  </a:cxn>
                  <a:cxn ang="0">
                    <a:pos x="232" y="98"/>
                  </a:cxn>
                  <a:cxn ang="0">
                    <a:pos x="234" y="90"/>
                  </a:cxn>
                  <a:cxn ang="0">
                    <a:pos x="228" y="88"/>
                  </a:cxn>
                  <a:cxn ang="0">
                    <a:pos x="216" y="90"/>
                  </a:cxn>
                  <a:cxn ang="0">
                    <a:pos x="212" y="98"/>
                  </a:cxn>
                  <a:cxn ang="0">
                    <a:pos x="204" y="102"/>
                  </a:cxn>
                  <a:cxn ang="0">
                    <a:pos x="198" y="100"/>
                  </a:cxn>
                  <a:cxn ang="0">
                    <a:pos x="200" y="114"/>
                  </a:cxn>
                  <a:cxn ang="0">
                    <a:pos x="180" y="114"/>
                  </a:cxn>
                  <a:cxn ang="0">
                    <a:pos x="180" y="124"/>
                  </a:cxn>
                  <a:cxn ang="0">
                    <a:pos x="192" y="124"/>
                  </a:cxn>
                  <a:cxn ang="0">
                    <a:pos x="190" y="138"/>
                  </a:cxn>
                  <a:cxn ang="0">
                    <a:pos x="196" y="140"/>
                  </a:cxn>
                  <a:cxn ang="0">
                    <a:pos x="188" y="150"/>
                  </a:cxn>
                  <a:cxn ang="0">
                    <a:pos x="188" y="158"/>
                  </a:cxn>
                  <a:cxn ang="0">
                    <a:pos x="168" y="152"/>
                  </a:cxn>
                  <a:cxn ang="0">
                    <a:pos x="168" y="144"/>
                  </a:cxn>
                  <a:cxn ang="0">
                    <a:pos x="158" y="138"/>
                  </a:cxn>
                  <a:cxn ang="0">
                    <a:pos x="146" y="136"/>
                  </a:cxn>
                  <a:cxn ang="0">
                    <a:pos x="104" y="108"/>
                  </a:cxn>
                  <a:cxn ang="0">
                    <a:pos x="90" y="82"/>
                  </a:cxn>
                  <a:cxn ang="0">
                    <a:pos x="64" y="82"/>
                  </a:cxn>
                  <a:cxn ang="0">
                    <a:pos x="64" y="66"/>
                  </a:cxn>
                  <a:cxn ang="0">
                    <a:pos x="62" y="62"/>
                  </a:cxn>
                  <a:cxn ang="0">
                    <a:pos x="48" y="60"/>
                  </a:cxn>
                  <a:cxn ang="0">
                    <a:pos x="42" y="54"/>
                  </a:cxn>
                  <a:cxn ang="0">
                    <a:pos x="14" y="68"/>
                  </a:cxn>
                  <a:cxn ang="0">
                    <a:pos x="14" y="80"/>
                  </a:cxn>
                  <a:cxn ang="0">
                    <a:pos x="0" y="82"/>
                  </a:cxn>
                </a:cxnLst>
                <a:rect l="0" t="0" r="r" b="b"/>
                <a:pathLst>
                  <a:path w="266" h="158">
                    <a:moveTo>
                      <a:pt x="0" y="82"/>
                    </a:moveTo>
                    <a:lnTo>
                      <a:pt x="0" y="8"/>
                    </a:lnTo>
                    <a:lnTo>
                      <a:pt x="18" y="4"/>
                    </a:lnTo>
                    <a:lnTo>
                      <a:pt x="46" y="0"/>
                    </a:lnTo>
                    <a:lnTo>
                      <a:pt x="54" y="6"/>
                    </a:lnTo>
                    <a:lnTo>
                      <a:pt x="70" y="16"/>
                    </a:lnTo>
                    <a:lnTo>
                      <a:pt x="80" y="20"/>
                    </a:lnTo>
                    <a:lnTo>
                      <a:pt x="94" y="38"/>
                    </a:lnTo>
                    <a:lnTo>
                      <a:pt x="132" y="36"/>
                    </a:lnTo>
                    <a:lnTo>
                      <a:pt x="140" y="34"/>
                    </a:lnTo>
                    <a:lnTo>
                      <a:pt x="158" y="52"/>
                    </a:lnTo>
                    <a:lnTo>
                      <a:pt x="158" y="60"/>
                    </a:lnTo>
                    <a:lnTo>
                      <a:pt x="168" y="68"/>
                    </a:lnTo>
                    <a:lnTo>
                      <a:pt x="170" y="84"/>
                    </a:lnTo>
                    <a:lnTo>
                      <a:pt x="188" y="82"/>
                    </a:lnTo>
                    <a:lnTo>
                      <a:pt x="192" y="84"/>
                    </a:lnTo>
                    <a:lnTo>
                      <a:pt x="192" y="94"/>
                    </a:lnTo>
                    <a:lnTo>
                      <a:pt x="200" y="94"/>
                    </a:lnTo>
                    <a:lnTo>
                      <a:pt x="202" y="84"/>
                    </a:lnTo>
                    <a:lnTo>
                      <a:pt x="214" y="74"/>
                    </a:lnTo>
                    <a:lnTo>
                      <a:pt x="234" y="62"/>
                    </a:lnTo>
                    <a:lnTo>
                      <a:pt x="230" y="72"/>
                    </a:lnTo>
                    <a:lnTo>
                      <a:pt x="228" y="76"/>
                    </a:lnTo>
                    <a:lnTo>
                      <a:pt x="236" y="80"/>
                    </a:lnTo>
                    <a:lnTo>
                      <a:pt x="248" y="76"/>
                    </a:lnTo>
                    <a:lnTo>
                      <a:pt x="258" y="82"/>
                    </a:lnTo>
                    <a:lnTo>
                      <a:pt x="266" y="90"/>
                    </a:lnTo>
                    <a:lnTo>
                      <a:pt x="258" y="98"/>
                    </a:lnTo>
                    <a:lnTo>
                      <a:pt x="248" y="102"/>
                    </a:lnTo>
                    <a:lnTo>
                      <a:pt x="236" y="102"/>
                    </a:lnTo>
                    <a:lnTo>
                      <a:pt x="232" y="98"/>
                    </a:lnTo>
                    <a:lnTo>
                      <a:pt x="234" y="90"/>
                    </a:lnTo>
                    <a:lnTo>
                      <a:pt x="228" y="88"/>
                    </a:lnTo>
                    <a:lnTo>
                      <a:pt x="216" y="90"/>
                    </a:lnTo>
                    <a:lnTo>
                      <a:pt x="212" y="98"/>
                    </a:lnTo>
                    <a:lnTo>
                      <a:pt x="204" y="102"/>
                    </a:lnTo>
                    <a:lnTo>
                      <a:pt x="198" y="100"/>
                    </a:lnTo>
                    <a:lnTo>
                      <a:pt x="200" y="114"/>
                    </a:lnTo>
                    <a:lnTo>
                      <a:pt x="180" y="114"/>
                    </a:lnTo>
                    <a:lnTo>
                      <a:pt x="180" y="124"/>
                    </a:lnTo>
                    <a:lnTo>
                      <a:pt x="192" y="124"/>
                    </a:lnTo>
                    <a:lnTo>
                      <a:pt x="190" y="138"/>
                    </a:lnTo>
                    <a:lnTo>
                      <a:pt x="196" y="140"/>
                    </a:lnTo>
                    <a:lnTo>
                      <a:pt x="188" y="150"/>
                    </a:lnTo>
                    <a:lnTo>
                      <a:pt x="188" y="158"/>
                    </a:lnTo>
                    <a:lnTo>
                      <a:pt x="168" y="152"/>
                    </a:lnTo>
                    <a:lnTo>
                      <a:pt x="168" y="144"/>
                    </a:lnTo>
                    <a:lnTo>
                      <a:pt x="158" y="138"/>
                    </a:lnTo>
                    <a:lnTo>
                      <a:pt x="146" y="136"/>
                    </a:lnTo>
                    <a:lnTo>
                      <a:pt x="104" y="108"/>
                    </a:lnTo>
                    <a:lnTo>
                      <a:pt x="90" y="82"/>
                    </a:lnTo>
                    <a:lnTo>
                      <a:pt x="64" y="82"/>
                    </a:lnTo>
                    <a:lnTo>
                      <a:pt x="64" y="66"/>
                    </a:lnTo>
                    <a:lnTo>
                      <a:pt x="62" y="62"/>
                    </a:lnTo>
                    <a:lnTo>
                      <a:pt x="48" y="60"/>
                    </a:lnTo>
                    <a:lnTo>
                      <a:pt x="42" y="54"/>
                    </a:lnTo>
                    <a:lnTo>
                      <a:pt x="14" y="68"/>
                    </a:lnTo>
                    <a:lnTo>
                      <a:pt x="14" y="80"/>
                    </a:lnTo>
                    <a:lnTo>
                      <a:pt x="0" y="8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0" name="Freeform 198"/>
              <p:cNvSpPr>
                <a:spLocks noChangeAspect="1"/>
              </p:cNvSpPr>
              <p:nvPr/>
            </p:nvSpPr>
            <p:spPr bwMode="auto">
              <a:xfrm>
                <a:off x="3819" y="1835"/>
                <a:ext cx="158" cy="76"/>
              </a:xfrm>
              <a:custGeom>
                <a:avLst/>
                <a:gdLst/>
                <a:ahLst/>
                <a:cxnLst>
                  <a:cxn ang="0">
                    <a:pos x="6" y="20"/>
                  </a:cxn>
                  <a:cxn ang="0">
                    <a:pos x="16" y="8"/>
                  </a:cxn>
                  <a:cxn ang="0">
                    <a:pos x="28" y="8"/>
                  </a:cxn>
                  <a:cxn ang="0">
                    <a:pos x="32" y="12"/>
                  </a:cxn>
                  <a:cxn ang="0">
                    <a:pos x="50" y="10"/>
                  </a:cxn>
                  <a:cxn ang="0">
                    <a:pos x="52" y="4"/>
                  </a:cxn>
                  <a:cxn ang="0">
                    <a:pos x="60" y="0"/>
                  </a:cxn>
                  <a:cxn ang="0">
                    <a:pos x="72" y="2"/>
                  </a:cxn>
                  <a:cxn ang="0">
                    <a:pos x="74" y="10"/>
                  </a:cxn>
                  <a:cxn ang="0">
                    <a:pos x="134" y="8"/>
                  </a:cxn>
                  <a:cxn ang="0">
                    <a:pos x="140" y="14"/>
                  </a:cxn>
                  <a:cxn ang="0">
                    <a:pos x="148" y="16"/>
                  </a:cxn>
                  <a:cxn ang="0">
                    <a:pos x="158" y="20"/>
                  </a:cxn>
                  <a:cxn ang="0">
                    <a:pos x="152" y="24"/>
                  </a:cxn>
                  <a:cxn ang="0">
                    <a:pos x="138" y="32"/>
                  </a:cxn>
                  <a:cxn ang="0">
                    <a:pos x="126" y="36"/>
                  </a:cxn>
                  <a:cxn ang="0">
                    <a:pos x="122" y="44"/>
                  </a:cxn>
                  <a:cxn ang="0">
                    <a:pos x="102" y="44"/>
                  </a:cxn>
                  <a:cxn ang="0">
                    <a:pos x="98" y="54"/>
                  </a:cxn>
                  <a:cxn ang="0">
                    <a:pos x="82" y="58"/>
                  </a:cxn>
                  <a:cxn ang="0">
                    <a:pos x="82" y="52"/>
                  </a:cxn>
                  <a:cxn ang="0">
                    <a:pos x="68" y="52"/>
                  </a:cxn>
                  <a:cxn ang="0">
                    <a:pos x="66" y="58"/>
                  </a:cxn>
                  <a:cxn ang="0">
                    <a:pos x="58" y="62"/>
                  </a:cxn>
                  <a:cxn ang="0">
                    <a:pos x="54" y="66"/>
                  </a:cxn>
                  <a:cxn ang="0">
                    <a:pos x="52" y="76"/>
                  </a:cxn>
                  <a:cxn ang="0">
                    <a:pos x="32" y="76"/>
                  </a:cxn>
                  <a:cxn ang="0">
                    <a:pos x="18" y="74"/>
                  </a:cxn>
                  <a:cxn ang="0">
                    <a:pos x="6" y="74"/>
                  </a:cxn>
                  <a:cxn ang="0">
                    <a:pos x="4" y="66"/>
                  </a:cxn>
                  <a:cxn ang="0">
                    <a:pos x="2" y="60"/>
                  </a:cxn>
                  <a:cxn ang="0">
                    <a:pos x="4" y="56"/>
                  </a:cxn>
                  <a:cxn ang="0">
                    <a:pos x="8" y="60"/>
                  </a:cxn>
                  <a:cxn ang="0">
                    <a:pos x="20" y="60"/>
                  </a:cxn>
                  <a:cxn ang="0">
                    <a:pos x="30" y="56"/>
                  </a:cxn>
                  <a:cxn ang="0">
                    <a:pos x="38" y="48"/>
                  </a:cxn>
                  <a:cxn ang="0">
                    <a:pos x="30" y="40"/>
                  </a:cxn>
                  <a:cxn ang="0">
                    <a:pos x="20" y="34"/>
                  </a:cxn>
                  <a:cxn ang="0">
                    <a:pos x="8" y="38"/>
                  </a:cxn>
                  <a:cxn ang="0">
                    <a:pos x="0" y="34"/>
                  </a:cxn>
                  <a:cxn ang="0">
                    <a:pos x="2" y="30"/>
                  </a:cxn>
                  <a:cxn ang="0">
                    <a:pos x="6" y="20"/>
                  </a:cxn>
                </a:cxnLst>
                <a:rect l="0" t="0" r="r" b="b"/>
                <a:pathLst>
                  <a:path w="158" h="76">
                    <a:moveTo>
                      <a:pt x="6" y="20"/>
                    </a:moveTo>
                    <a:lnTo>
                      <a:pt x="16" y="8"/>
                    </a:lnTo>
                    <a:lnTo>
                      <a:pt x="28" y="8"/>
                    </a:lnTo>
                    <a:lnTo>
                      <a:pt x="32" y="12"/>
                    </a:lnTo>
                    <a:lnTo>
                      <a:pt x="50" y="10"/>
                    </a:lnTo>
                    <a:lnTo>
                      <a:pt x="52" y="4"/>
                    </a:lnTo>
                    <a:lnTo>
                      <a:pt x="60" y="0"/>
                    </a:lnTo>
                    <a:lnTo>
                      <a:pt x="72" y="2"/>
                    </a:lnTo>
                    <a:lnTo>
                      <a:pt x="74" y="10"/>
                    </a:lnTo>
                    <a:lnTo>
                      <a:pt x="134" y="8"/>
                    </a:lnTo>
                    <a:lnTo>
                      <a:pt x="140" y="14"/>
                    </a:lnTo>
                    <a:lnTo>
                      <a:pt x="148" y="16"/>
                    </a:lnTo>
                    <a:lnTo>
                      <a:pt x="158" y="20"/>
                    </a:lnTo>
                    <a:lnTo>
                      <a:pt x="152" y="24"/>
                    </a:lnTo>
                    <a:lnTo>
                      <a:pt x="138" y="32"/>
                    </a:lnTo>
                    <a:lnTo>
                      <a:pt x="126" y="36"/>
                    </a:lnTo>
                    <a:lnTo>
                      <a:pt x="122" y="44"/>
                    </a:lnTo>
                    <a:lnTo>
                      <a:pt x="102" y="44"/>
                    </a:lnTo>
                    <a:lnTo>
                      <a:pt x="98" y="54"/>
                    </a:lnTo>
                    <a:lnTo>
                      <a:pt x="82" y="58"/>
                    </a:lnTo>
                    <a:lnTo>
                      <a:pt x="82" y="52"/>
                    </a:lnTo>
                    <a:lnTo>
                      <a:pt x="68" y="52"/>
                    </a:lnTo>
                    <a:lnTo>
                      <a:pt x="66" y="58"/>
                    </a:lnTo>
                    <a:lnTo>
                      <a:pt x="58" y="62"/>
                    </a:lnTo>
                    <a:lnTo>
                      <a:pt x="54" y="66"/>
                    </a:lnTo>
                    <a:lnTo>
                      <a:pt x="52" y="76"/>
                    </a:lnTo>
                    <a:lnTo>
                      <a:pt x="32" y="76"/>
                    </a:lnTo>
                    <a:lnTo>
                      <a:pt x="18" y="74"/>
                    </a:lnTo>
                    <a:lnTo>
                      <a:pt x="6" y="74"/>
                    </a:lnTo>
                    <a:lnTo>
                      <a:pt x="4" y="66"/>
                    </a:lnTo>
                    <a:lnTo>
                      <a:pt x="2" y="60"/>
                    </a:lnTo>
                    <a:lnTo>
                      <a:pt x="4" y="56"/>
                    </a:lnTo>
                    <a:lnTo>
                      <a:pt x="8" y="60"/>
                    </a:lnTo>
                    <a:lnTo>
                      <a:pt x="20" y="60"/>
                    </a:lnTo>
                    <a:lnTo>
                      <a:pt x="30" y="56"/>
                    </a:lnTo>
                    <a:lnTo>
                      <a:pt x="38" y="48"/>
                    </a:lnTo>
                    <a:lnTo>
                      <a:pt x="30" y="40"/>
                    </a:lnTo>
                    <a:lnTo>
                      <a:pt x="20" y="34"/>
                    </a:lnTo>
                    <a:lnTo>
                      <a:pt x="8" y="38"/>
                    </a:lnTo>
                    <a:lnTo>
                      <a:pt x="0" y="34"/>
                    </a:lnTo>
                    <a:lnTo>
                      <a:pt x="2" y="30"/>
                    </a:lnTo>
                    <a:lnTo>
                      <a:pt x="6"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1" name="Freeform 199"/>
              <p:cNvSpPr>
                <a:spLocks noChangeAspect="1"/>
              </p:cNvSpPr>
              <p:nvPr/>
            </p:nvSpPr>
            <p:spPr bwMode="auto">
              <a:xfrm>
                <a:off x="3441" y="1589"/>
                <a:ext cx="640" cy="298"/>
              </a:xfrm>
              <a:custGeom>
                <a:avLst/>
                <a:gdLst/>
                <a:ahLst/>
                <a:cxnLst>
                  <a:cxn ang="0">
                    <a:pos x="94" y="260"/>
                  </a:cxn>
                  <a:cxn ang="0">
                    <a:pos x="66" y="234"/>
                  </a:cxn>
                  <a:cxn ang="0">
                    <a:pos x="64" y="220"/>
                  </a:cxn>
                  <a:cxn ang="0">
                    <a:pos x="76" y="210"/>
                  </a:cxn>
                  <a:cxn ang="0">
                    <a:pos x="94" y="208"/>
                  </a:cxn>
                  <a:cxn ang="0">
                    <a:pos x="108" y="196"/>
                  </a:cxn>
                  <a:cxn ang="0">
                    <a:pos x="82" y="176"/>
                  </a:cxn>
                  <a:cxn ang="0">
                    <a:pos x="40" y="188"/>
                  </a:cxn>
                  <a:cxn ang="0">
                    <a:pos x="24" y="158"/>
                  </a:cxn>
                  <a:cxn ang="0">
                    <a:pos x="0" y="140"/>
                  </a:cxn>
                  <a:cxn ang="0">
                    <a:pos x="18" y="102"/>
                  </a:cxn>
                  <a:cxn ang="0">
                    <a:pos x="34" y="114"/>
                  </a:cxn>
                  <a:cxn ang="0">
                    <a:pos x="60" y="84"/>
                  </a:cxn>
                  <a:cxn ang="0">
                    <a:pos x="112" y="84"/>
                  </a:cxn>
                  <a:cxn ang="0">
                    <a:pos x="150" y="100"/>
                  </a:cxn>
                  <a:cxn ang="0">
                    <a:pos x="190" y="90"/>
                  </a:cxn>
                  <a:cxn ang="0">
                    <a:pos x="226" y="98"/>
                  </a:cxn>
                  <a:cxn ang="0">
                    <a:pos x="228" y="80"/>
                  </a:cxn>
                  <a:cxn ang="0">
                    <a:pos x="220" y="68"/>
                  </a:cxn>
                  <a:cxn ang="0">
                    <a:pos x="228" y="52"/>
                  </a:cxn>
                  <a:cxn ang="0">
                    <a:pos x="236" y="40"/>
                  </a:cxn>
                  <a:cxn ang="0">
                    <a:pos x="254" y="28"/>
                  </a:cxn>
                  <a:cxn ang="0">
                    <a:pos x="316" y="10"/>
                  </a:cxn>
                  <a:cxn ang="0">
                    <a:pos x="364" y="0"/>
                  </a:cxn>
                  <a:cxn ang="0">
                    <a:pos x="388" y="16"/>
                  </a:cxn>
                  <a:cxn ang="0">
                    <a:pos x="418" y="28"/>
                  </a:cxn>
                  <a:cxn ang="0">
                    <a:pos x="456" y="28"/>
                  </a:cxn>
                  <a:cxn ang="0">
                    <a:pos x="480" y="32"/>
                  </a:cxn>
                  <a:cxn ang="0">
                    <a:pos x="510" y="60"/>
                  </a:cxn>
                  <a:cxn ang="0">
                    <a:pos x="528" y="92"/>
                  </a:cxn>
                  <a:cxn ang="0">
                    <a:pos x="540" y="84"/>
                  </a:cxn>
                  <a:cxn ang="0">
                    <a:pos x="562" y="96"/>
                  </a:cxn>
                  <a:cxn ang="0">
                    <a:pos x="590" y="92"/>
                  </a:cxn>
                  <a:cxn ang="0">
                    <a:pos x="614" y="116"/>
                  </a:cxn>
                  <a:cxn ang="0">
                    <a:pos x="640" y="132"/>
                  </a:cxn>
                  <a:cxn ang="0">
                    <a:pos x="626" y="142"/>
                  </a:cxn>
                  <a:cxn ang="0">
                    <a:pos x="622" y="170"/>
                  </a:cxn>
                  <a:cxn ang="0">
                    <a:pos x="596" y="172"/>
                  </a:cxn>
                  <a:cxn ang="0">
                    <a:pos x="570" y="194"/>
                  </a:cxn>
                  <a:cxn ang="0">
                    <a:pos x="548" y="208"/>
                  </a:cxn>
                  <a:cxn ang="0">
                    <a:pos x="538" y="232"/>
                  </a:cxn>
                  <a:cxn ang="0">
                    <a:pos x="536" y="256"/>
                  </a:cxn>
                  <a:cxn ang="0">
                    <a:pos x="526" y="262"/>
                  </a:cxn>
                  <a:cxn ang="0">
                    <a:pos x="512" y="254"/>
                  </a:cxn>
                  <a:cxn ang="0">
                    <a:pos x="450" y="248"/>
                  </a:cxn>
                  <a:cxn ang="0">
                    <a:pos x="430" y="250"/>
                  </a:cxn>
                  <a:cxn ang="0">
                    <a:pos x="410" y="258"/>
                  </a:cxn>
                  <a:cxn ang="0">
                    <a:pos x="394" y="254"/>
                  </a:cxn>
                  <a:cxn ang="0">
                    <a:pos x="376" y="270"/>
                  </a:cxn>
                  <a:cxn ang="0">
                    <a:pos x="350" y="298"/>
                  </a:cxn>
                  <a:cxn ang="0">
                    <a:pos x="342" y="288"/>
                  </a:cxn>
                  <a:cxn ang="0">
                    <a:pos x="320" y="288"/>
                  </a:cxn>
                  <a:cxn ang="0">
                    <a:pos x="308" y="264"/>
                  </a:cxn>
                  <a:cxn ang="0">
                    <a:pos x="290" y="238"/>
                  </a:cxn>
                  <a:cxn ang="0">
                    <a:pos x="244" y="242"/>
                  </a:cxn>
                  <a:cxn ang="0">
                    <a:pos x="204" y="210"/>
                  </a:cxn>
                  <a:cxn ang="0">
                    <a:pos x="168" y="208"/>
                  </a:cxn>
                  <a:cxn ang="0">
                    <a:pos x="150" y="286"/>
                  </a:cxn>
                  <a:cxn ang="0">
                    <a:pos x="132" y="270"/>
                  </a:cxn>
                  <a:cxn ang="0">
                    <a:pos x="114" y="264"/>
                  </a:cxn>
                </a:cxnLst>
                <a:rect l="0" t="0" r="r" b="b"/>
                <a:pathLst>
                  <a:path w="640" h="298">
                    <a:moveTo>
                      <a:pt x="108" y="262"/>
                    </a:moveTo>
                    <a:lnTo>
                      <a:pt x="94" y="260"/>
                    </a:lnTo>
                    <a:lnTo>
                      <a:pt x="78" y="248"/>
                    </a:lnTo>
                    <a:lnTo>
                      <a:pt x="66" y="234"/>
                    </a:lnTo>
                    <a:lnTo>
                      <a:pt x="58" y="224"/>
                    </a:lnTo>
                    <a:lnTo>
                      <a:pt x="64" y="220"/>
                    </a:lnTo>
                    <a:lnTo>
                      <a:pt x="78" y="222"/>
                    </a:lnTo>
                    <a:lnTo>
                      <a:pt x="76" y="210"/>
                    </a:lnTo>
                    <a:lnTo>
                      <a:pt x="82" y="206"/>
                    </a:lnTo>
                    <a:lnTo>
                      <a:pt x="94" y="208"/>
                    </a:lnTo>
                    <a:lnTo>
                      <a:pt x="104" y="210"/>
                    </a:lnTo>
                    <a:lnTo>
                      <a:pt x="108" y="196"/>
                    </a:lnTo>
                    <a:lnTo>
                      <a:pt x="100" y="176"/>
                    </a:lnTo>
                    <a:lnTo>
                      <a:pt x="82" y="176"/>
                    </a:lnTo>
                    <a:lnTo>
                      <a:pt x="64" y="178"/>
                    </a:lnTo>
                    <a:lnTo>
                      <a:pt x="40" y="188"/>
                    </a:lnTo>
                    <a:lnTo>
                      <a:pt x="36" y="174"/>
                    </a:lnTo>
                    <a:lnTo>
                      <a:pt x="24" y="158"/>
                    </a:lnTo>
                    <a:lnTo>
                      <a:pt x="10" y="154"/>
                    </a:lnTo>
                    <a:lnTo>
                      <a:pt x="0" y="140"/>
                    </a:lnTo>
                    <a:lnTo>
                      <a:pt x="6" y="116"/>
                    </a:lnTo>
                    <a:lnTo>
                      <a:pt x="18" y="102"/>
                    </a:lnTo>
                    <a:lnTo>
                      <a:pt x="26" y="118"/>
                    </a:lnTo>
                    <a:lnTo>
                      <a:pt x="34" y="114"/>
                    </a:lnTo>
                    <a:lnTo>
                      <a:pt x="36" y="102"/>
                    </a:lnTo>
                    <a:lnTo>
                      <a:pt x="60" y="84"/>
                    </a:lnTo>
                    <a:lnTo>
                      <a:pt x="76" y="78"/>
                    </a:lnTo>
                    <a:lnTo>
                      <a:pt x="112" y="84"/>
                    </a:lnTo>
                    <a:lnTo>
                      <a:pt x="136" y="98"/>
                    </a:lnTo>
                    <a:lnTo>
                      <a:pt x="150" y="100"/>
                    </a:lnTo>
                    <a:lnTo>
                      <a:pt x="172" y="90"/>
                    </a:lnTo>
                    <a:lnTo>
                      <a:pt x="190" y="90"/>
                    </a:lnTo>
                    <a:lnTo>
                      <a:pt x="200" y="100"/>
                    </a:lnTo>
                    <a:lnTo>
                      <a:pt x="226" y="98"/>
                    </a:lnTo>
                    <a:lnTo>
                      <a:pt x="238" y="88"/>
                    </a:lnTo>
                    <a:lnTo>
                      <a:pt x="228" y="80"/>
                    </a:lnTo>
                    <a:lnTo>
                      <a:pt x="214" y="76"/>
                    </a:lnTo>
                    <a:lnTo>
                      <a:pt x="220" y="68"/>
                    </a:lnTo>
                    <a:lnTo>
                      <a:pt x="226" y="62"/>
                    </a:lnTo>
                    <a:lnTo>
                      <a:pt x="228" y="52"/>
                    </a:lnTo>
                    <a:lnTo>
                      <a:pt x="240" y="48"/>
                    </a:lnTo>
                    <a:lnTo>
                      <a:pt x="236" y="40"/>
                    </a:lnTo>
                    <a:lnTo>
                      <a:pt x="232" y="30"/>
                    </a:lnTo>
                    <a:lnTo>
                      <a:pt x="254" y="28"/>
                    </a:lnTo>
                    <a:lnTo>
                      <a:pt x="280" y="20"/>
                    </a:lnTo>
                    <a:lnTo>
                      <a:pt x="316" y="10"/>
                    </a:lnTo>
                    <a:lnTo>
                      <a:pt x="346" y="4"/>
                    </a:lnTo>
                    <a:lnTo>
                      <a:pt x="364" y="0"/>
                    </a:lnTo>
                    <a:lnTo>
                      <a:pt x="384" y="2"/>
                    </a:lnTo>
                    <a:lnTo>
                      <a:pt x="388" y="16"/>
                    </a:lnTo>
                    <a:lnTo>
                      <a:pt x="398" y="22"/>
                    </a:lnTo>
                    <a:lnTo>
                      <a:pt x="418" y="28"/>
                    </a:lnTo>
                    <a:lnTo>
                      <a:pt x="438" y="38"/>
                    </a:lnTo>
                    <a:lnTo>
                      <a:pt x="456" y="28"/>
                    </a:lnTo>
                    <a:lnTo>
                      <a:pt x="478" y="22"/>
                    </a:lnTo>
                    <a:lnTo>
                      <a:pt x="480" y="32"/>
                    </a:lnTo>
                    <a:lnTo>
                      <a:pt x="498" y="44"/>
                    </a:lnTo>
                    <a:lnTo>
                      <a:pt x="510" y="60"/>
                    </a:lnTo>
                    <a:lnTo>
                      <a:pt x="524" y="84"/>
                    </a:lnTo>
                    <a:lnTo>
                      <a:pt x="528" y="92"/>
                    </a:lnTo>
                    <a:lnTo>
                      <a:pt x="536" y="92"/>
                    </a:lnTo>
                    <a:lnTo>
                      <a:pt x="540" y="84"/>
                    </a:lnTo>
                    <a:lnTo>
                      <a:pt x="550" y="90"/>
                    </a:lnTo>
                    <a:lnTo>
                      <a:pt x="562" y="96"/>
                    </a:lnTo>
                    <a:lnTo>
                      <a:pt x="572" y="94"/>
                    </a:lnTo>
                    <a:lnTo>
                      <a:pt x="590" y="92"/>
                    </a:lnTo>
                    <a:lnTo>
                      <a:pt x="600" y="106"/>
                    </a:lnTo>
                    <a:lnTo>
                      <a:pt x="614" y="116"/>
                    </a:lnTo>
                    <a:lnTo>
                      <a:pt x="636" y="118"/>
                    </a:lnTo>
                    <a:lnTo>
                      <a:pt x="640" y="132"/>
                    </a:lnTo>
                    <a:lnTo>
                      <a:pt x="638" y="142"/>
                    </a:lnTo>
                    <a:lnTo>
                      <a:pt x="626" y="142"/>
                    </a:lnTo>
                    <a:lnTo>
                      <a:pt x="622" y="156"/>
                    </a:lnTo>
                    <a:lnTo>
                      <a:pt x="622" y="170"/>
                    </a:lnTo>
                    <a:lnTo>
                      <a:pt x="612" y="172"/>
                    </a:lnTo>
                    <a:lnTo>
                      <a:pt x="596" y="172"/>
                    </a:lnTo>
                    <a:lnTo>
                      <a:pt x="580" y="170"/>
                    </a:lnTo>
                    <a:lnTo>
                      <a:pt x="570" y="194"/>
                    </a:lnTo>
                    <a:lnTo>
                      <a:pt x="566" y="208"/>
                    </a:lnTo>
                    <a:lnTo>
                      <a:pt x="548" y="208"/>
                    </a:lnTo>
                    <a:lnTo>
                      <a:pt x="536" y="214"/>
                    </a:lnTo>
                    <a:lnTo>
                      <a:pt x="538" y="232"/>
                    </a:lnTo>
                    <a:lnTo>
                      <a:pt x="544" y="248"/>
                    </a:lnTo>
                    <a:lnTo>
                      <a:pt x="536" y="256"/>
                    </a:lnTo>
                    <a:lnTo>
                      <a:pt x="536" y="266"/>
                    </a:lnTo>
                    <a:lnTo>
                      <a:pt x="526" y="262"/>
                    </a:lnTo>
                    <a:lnTo>
                      <a:pt x="518" y="260"/>
                    </a:lnTo>
                    <a:lnTo>
                      <a:pt x="512" y="254"/>
                    </a:lnTo>
                    <a:lnTo>
                      <a:pt x="452" y="256"/>
                    </a:lnTo>
                    <a:lnTo>
                      <a:pt x="450" y="248"/>
                    </a:lnTo>
                    <a:lnTo>
                      <a:pt x="438" y="246"/>
                    </a:lnTo>
                    <a:lnTo>
                      <a:pt x="430" y="250"/>
                    </a:lnTo>
                    <a:lnTo>
                      <a:pt x="428" y="256"/>
                    </a:lnTo>
                    <a:lnTo>
                      <a:pt x="410" y="258"/>
                    </a:lnTo>
                    <a:lnTo>
                      <a:pt x="406" y="254"/>
                    </a:lnTo>
                    <a:lnTo>
                      <a:pt x="394" y="254"/>
                    </a:lnTo>
                    <a:lnTo>
                      <a:pt x="384" y="266"/>
                    </a:lnTo>
                    <a:lnTo>
                      <a:pt x="376" y="270"/>
                    </a:lnTo>
                    <a:lnTo>
                      <a:pt x="352" y="288"/>
                    </a:lnTo>
                    <a:lnTo>
                      <a:pt x="350" y="298"/>
                    </a:lnTo>
                    <a:lnTo>
                      <a:pt x="342" y="298"/>
                    </a:lnTo>
                    <a:lnTo>
                      <a:pt x="342" y="288"/>
                    </a:lnTo>
                    <a:lnTo>
                      <a:pt x="338" y="286"/>
                    </a:lnTo>
                    <a:lnTo>
                      <a:pt x="320" y="288"/>
                    </a:lnTo>
                    <a:lnTo>
                      <a:pt x="318" y="272"/>
                    </a:lnTo>
                    <a:lnTo>
                      <a:pt x="308" y="264"/>
                    </a:lnTo>
                    <a:lnTo>
                      <a:pt x="308" y="256"/>
                    </a:lnTo>
                    <a:lnTo>
                      <a:pt x="290" y="238"/>
                    </a:lnTo>
                    <a:lnTo>
                      <a:pt x="282" y="240"/>
                    </a:lnTo>
                    <a:lnTo>
                      <a:pt x="244" y="242"/>
                    </a:lnTo>
                    <a:lnTo>
                      <a:pt x="230" y="224"/>
                    </a:lnTo>
                    <a:lnTo>
                      <a:pt x="204" y="210"/>
                    </a:lnTo>
                    <a:lnTo>
                      <a:pt x="196" y="204"/>
                    </a:lnTo>
                    <a:lnTo>
                      <a:pt x="168" y="208"/>
                    </a:lnTo>
                    <a:lnTo>
                      <a:pt x="150" y="212"/>
                    </a:lnTo>
                    <a:lnTo>
                      <a:pt x="150" y="286"/>
                    </a:lnTo>
                    <a:lnTo>
                      <a:pt x="140" y="284"/>
                    </a:lnTo>
                    <a:lnTo>
                      <a:pt x="132" y="270"/>
                    </a:lnTo>
                    <a:lnTo>
                      <a:pt x="120" y="262"/>
                    </a:lnTo>
                    <a:lnTo>
                      <a:pt x="114" y="264"/>
                    </a:lnTo>
                    <a:lnTo>
                      <a:pt x="108" y="2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2" name="Freeform 200"/>
              <p:cNvSpPr>
                <a:spLocks noChangeAspect="1"/>
              </p:cNvSpPr>
              <p:nvPr/>
            </p:nvSpPr>
            <p:spPr bwMode="auto">
              <a:xfrm>
                <a:off x="3137" y="985"/>
                <a:ext cx="2580" cy="890"/>
              </a:xfrm>
              <a:custGeom>
                <a:avLst/>
                <a:gdLst/>
                <a:ahLst/>
                <a:cxnLst>
                  <a:cxn ang="0">
                    <a:pos x="336" y="878"/>
                  </a:cxn>
                  <a:cxn ang="0">
                    <a:pos x="254" y="858"/>
                  </a:cxn>
                  <a:cxn ang="0">
                    <a:pos x="174" y="796"/>
                  </a:cxn>
                  <a:cxn ang="0">
                    <a:pos x="164" y="716"/>
                  </a:cxn>
                  <a:cxn ang="0">
                    <a:pos x="72" y="674"/>
                  </a:cxn>
                  <a:cxn ang="0">
                    <a:pos x="14" y="584"/>
                  </a:cxn>
                  <a:cxn ang="0">
                    <a:pos x="22" y="486"/>
                  </a:cxn>
                  <a:cxn ang="0">
                    <a:pos x="34" y="336"/>
                  </a:cxn>
                  <a:cxn ang="0">
                    <a:pos x="80" y="244"/>
                  </a:cxn>
                  <a:cxn ang="0">
                    <a:pos x="172" y="348"/>
                  </a:cxn>
                  <a:cxn ang="0">
                    <a:pos x="122" y="386"/>
                  </a:cxn>
                  <a:cxn ang="0">
                    <a:pos x="180" y="380"/>
                  </a:cxn>
                  <a:cxn ang="0">
                    <a:pos x="262" y="310"/>
                  </a:cxn>
                  <a:cxn ang="0">
                    <a:pos x="318" y="326"/>
                  </a:cxn>
                  <a:cxn ang="0">
                    <a:pos x="476" y="278"/>
                  </a:cxn>
                  <a:cxn ang="0">
                    <a:pos x="498" y="226"/>
                  </a:cxn>
                  <a:cxn ang="0">
                    <a:pos x="626" y="246"/>
                  </a:cxn>
                  <a:cxn ang="0">
                    <a:pos x="716" y="182"/>
                  </a:cxn>
                  <a:cxn ang="0">
                    <a:pos x="666" y="324"/>
                  </a:cxn>
                  <a:cxn ang="0">
                    <a:pos x="778" y="270"/>
                  </a:cxn>
                  <a:cxn ang="0">
                    <a:pos x="734" y="204"/>
                  </a:cxn>
                  <a:cxn ang="0">
                    <a:pos x="780" y="204"/>
                  </a:cxn>
                  <a:cxn ang="0">
                    <a:pos x="798" y="162"/>
                  </a:cxn>
                  <a:cxn ang="0">
                    <a:pos x="946" y="120"/>
                  </a:cxn>
                  <a:cxn ang="0">
                    <a:pos x="1230" y="2"/>
                  </a:cxn>
                  <a:cxn ang="0">
                    <a:pos x="1326" y="102"/>
                  </a:cxn>
                  <a:cxn ang="0">
                    <a:pos x="1336" y="122"/>
                  </a:cxn>
                  <a:cxn ang="0">
                    <a:pos x="1564" y="138"/>
                  </a:cxn>
                  <a:cxn ang="0">
                    <a:pos x="1720" y="190"/>
                  </a:cxn>
                  <a:cxn ang="0">
                    <a:pos x="1926" y="172"/>
                  </a:cxn>
                  <a:cxn ang="0">
                    <a:pos x="2108" y="246"/>
                  </a:cxn>
                  <a:cxn ang="0">
                    <a:pos x="2274" y="272"/>
                  </a:cxn>
                  <a:cxn ang="0">
                    <a:pos x="2442" y="276"/>
                  </a:cxn>
                  <a:cxn ang="0">
                    <a:pos x="2568" y="332"/>
                  </a:cxn>
                  <a:cxn ang="0">
                    <a:pos x="2446" y="360"/>
                  </a:cxn>
                  <a:cxn ang="0">
                    <a:pos x="2368" y="380"/>
                  </a:cxn>
                  <a:cxn ang="0">
                    <a:pos x="2306" y="464"/>
                  </a:cxn>
                  <a:cxn ang="0">
                    <a:pos x="2136" y="534"/>
                  </a:cxn>
                  <a:cxn ang="0">
                    <a:pos x="2104" y="634"/>
                  </a:cxn>
                  <a:cxn ang="0">
                    <a:pos x="2034" y="582"/>
                  </a:cxn>
                  <a:cxn ang="0">
                    <a:pos x="2166" y="430"/>
                  </a:cxn>
                  <a:cxn ang="0">
                    <a:pos x="2058" y="456"/>
                  </a:cxn>
                  <a:cxn ang="0">
                    <a:pos x="1966" y="504"/>
                  </a:cxn>
                  <a:cxn ang="0">
                    <a:pos x="1734" y="620"/>
                  </a:cxn>
                  <a:cxn ang="0">
                    <a:pos x="1794" y="728"/>
                  </a:cxn>
                  <a:cxn ang="0">
                    <a:pos x="1660" y="810"/>
                  </a:cxn>
                  <a:cxn ang="0">
                    <a:pos x="1666" y="764"/>
                  </a:cxn>
                  <a:cxn ang="0">
                    <a:pos x="1472" y="652"/>
                  </a:cxn>
                  <a:cxn ang="0">
                    <a:pos x="1418" y="718"/>
                  </a:cxn>
                  <a:cxn ang="0">
                    <a:pos x="1276" y="718"/>
                  </a:cxn>
                  <a:cxn ang="0">
                    <a:pos x="1132" y="674"/>
                  </a:cxn>
                  <a:cxn ang="0">
                    <a:pos x="1024" y="700"/>
                  </a:cxn>
                  <a:cxn ang="0">
                    <a:pos x="894" y="696"/>
                  </a:cxn>
                  <a:cxn ang="0">
                    <a:pos x="760" y="632"/>
                  </a:cxn>
                  <a:cxn ang="0">
                    <a:pos x="536" y="634"/>
                  </a:cxn>
                  <a:cxn ang="0">
                    <a:pos x="530" y="702"/>
                  </a:cxn>
                  <a:cxn ang="0">
                    <a:pos x="340" y="706"/>
                  </a:cxn>
                  <a:cxn ang="0">
                    <a:pos x="344" y="792"/>
                  </a:cxn>
                </a:cxnLst>
                <a:rect l="0" t="0" r="r" b="b"/>
                <a:pathLst>
                  <a:path w="2580" h="890">
                    <a:moveTo>
                      <a:pt x="344" y="792"/>
                    </a:moveTo>
                    <a:lnTo>
                      <a:pt x="328" y="804"/>
                    </a:lnTo>
                    <a:lnTo>
                      <a:pt x="318" y="810"/>
                    </a:lnTo>
                    <a:lnTo>
                      <a:pt x="314" y="818"/>
                    </a:lnTo>
                    <a:lnTo>
                      <a:pt x="306" y="828"/>
                    </a:lnTo>
                    <a:lnTo>
                      <a:pt x="314" y="834"/>
                    </a:lnTo>
                    <a:lnTo>
                      <a:pt x="320" y="844"/>
                    </a:lnTo>
                    <a:lnTo>
                      <a:pt x="322" y="862"/>
                    </a:lnTo>
                    <a:lnTo>
                      <a:pt x="336" y="878"/>
                    </a:lnTo>
                    <a:lnTo>
                      <a:pt x="326" y="888"/>
                    </a:lnTo>
                    <a:lnTo>
                      <a:pt x="322" y="890"/>
                    </a:lnTo>
                    <a:lnTo>
                      <a:pt x="306" y="878"/>
                    </a:lnTo>
                    <a:lnTo>
                      <a:pt x="300" y="876"/>
                    </a:lnTo>
                    <a:lnTo>
                      <a:pt x="290" y="866"/>
                    </a:lnTo>
                    <a:lnTo>
                      <a:pt x="280" y="860"/>
                    </a:lnTo>
                    <a:lnTo>
                      <a:pt x="270" y="862"/>
                    </a:lnTo>
                    <a:lnTo>
                      <a:pt x="264" y="862"/>
                    </a:lnTo>
                    <a:lnTo>
                      <a:pt x="254" y="858"/>
                    </a:lnTo>
                    <a:lnTo>
                      <a:pt x="240" y="850"/>
                    </a:lnTo>
                    <a:lnTo>
                      <a:pt x="232" y="850"/>
                    </a:lnTo>
                    <a:lnTo>
                      <a:pt x="222" y="852"/>
                    </a:lnTo>
                    <a:lnTo>
                      <a:pt x="210" y="844"/>
                    </a:lnTo>
                    <a:lnTo>
                      <a:pt x="198" y="846"/>
                    </a:lnTo>
                    <a:lnTo>
                      <a:pt x="172" y="828"/>
                    </a:lnTo>
                    <a:lnTo>
                      <a:pt x="158" y="822"/>
                    </a:lnTo>
                    <a:lnTo>
                      <a:pt x="162" y="808"/>
                    </a:lnTo>
                    <a:lnTo>
                      <a:pt x="174" y="796"/>
                    </a:lnTo>
                    <a:lnTo>
                      <a:pt x="172" y="786"/>
                    </a:lnTo>
                    <a:lnTo>
                      <a:pt x="188" y="776"/>
                    </a:lnTo>
                    <a:lnTo>
                      <a:pt x="170" y="774"/>
                    </a:lnTo>
                    <a:lnTo>
                      <a:pt x="172" y="766"/>
                    </a:lnTo>
                    <a:lnTo>
                      <a:pt x="182" y="762"/>
                    </a:lnTo>
                    <a:lnTo>
                      <a:pt x="198" y="758"/>
                    </a:lnTo>
                    <a:lnTo>
                      <a:pt x="200" y="726"/>
                    </a:lnTo>
                    <a:lnTo>
                      <a:pt x="184" y="716"/>
                    </a:lnTo>
                    <a:lnTo>
                      <a:pt x="164" y="716"/>
                    </a:lnTo>
                    <a:lnTo>
                      <a:pt x="162" y="710"/>
                    </a:lnTo>
                    <a:lnTo>
                      <a:pt x="130" y="708"/>
                    </a:lnTo>
                    <a:lnTo>
                      <a:pt x="126" y="694"/>
                    </a:lnTo>
                    <a:lnTo>
                      <a:pt x="108" y="690"/>
                    </a:lnTo>
                    <a:lnTo>
                      <a:pt x="110" y="678"/>
                    </a:lnTo>
                    <a:lnTo>
                      <a:pt x="106" y="668"/>
                    </a:lnTo>
                    <a:lnTo>
                      <a:pt x="82" y="668"/>
                    </a:lnTo>
                    <a:lnTo>
                      <a:pt x="78" y="672"/>
                    </a:lnTo>
                    <a:lnTo>
                      <a:pt x="72" y="674"/>
                    </a:lnTo>
                    <a:lnTo>
                      <a:pt x="64" y="670"/>
                    </a:lnTo>
                    <a:lnTo>
                      <a:pt x="64" y="650"/>
                    </a:lnTo>
                    <a:lnTo>
                      <a:pt x="82" y="650"/>
                    </a:lnTo>
                    <a:lnTo>
                      <a:pt x="84" y="648"/>
                    </a:lnTo>
                    <a:lnTo>
                      <a:pt x="56" y="618"/>
                    </a:lnTo>
                    <a:lnTo>
                      <a:pt x="52" y="596"/>
                    </a:lnTo>
                    <a:lnTo>
                      <a:pt x="32" y="594"/>
                    </a:lnTo>
                    <a:lnTo>
                      <a:pt x="32" y="588"/>
                    </a:lnTo>
                    <a:lnTo>
                      <a:pt x="14" y="584"/>
                    </a:lnTo>
                    <a:lnTo>
                      <a:pt x="10" y="578"/>
                    </a:lnTo>
                    <a:lnTo>
                      <a:pt x="6" y="562"/>
                    </a:lnTo>
                    <a:lnTo>
                      <a:pt x="0" y="550"/>
                    </a:lnTo>
                    <a:lnTo>
                      <a:pt x="2" y="538"/>
                    </a:lnTo>
                    <a:lnTo>
                      <a:pt x="2" y="522"/>
                    </a:lnTo>
                    <a:lnTo>
                      <a:pt x="8" y="510"/>
                    </a:lnTo>
                    <a:lnTo>
                      <a:pt x="26" y="496"/>
                    </a:lnTo>
                    <a:lnTo>
                      <a:pt x="40" y="494"/>
                    </a:lnTo>
                    <a:lnTo>
                      <a:pt x="22" y="486"/>
                    </a:lnTo>
                    <a:lnTo>
                      <a:pt x="12" y="474"/>
                    </a:lnTo>
                    <a:lnTo>
                      <a:pt x="56" y="438"/>
                    </a:lnTo>
                    <a:lnTo>
                      <a:pt x="64" y="424"/>
                    </a:lnTo>
                    <a:lnTo>
                      <a:pt x="40" y="406"/>
                    </a:lnTo>
                    <a:lnTo>
                      <a:pt x="50" y="396"/>
                    </a:lnTo>
                    <a:lnTo>
                      <a:pt x="42" y="382"/>
                    </a:lnTo>
                    <a:lnTo>
                      <a:pt x="32" y="372"/>
                    </a:lnTo>
                    <a:lnTo>
                      <a:pt x="40" y="352"/>
                    </a:lnTo>
                    <a:lnTo>
                      <a:pt x="34" y="336"/>
                    </a:lnTo>
                    <a:lnTo>
                      <a:pt x="24" y="318"/>
                    </a:lnTo>
                    <a:lnTo>
                      <a:pt x="40" y="302"/>
                    </a:lnTo>
                    <a:lnTo>
                      <a:pt x="16" y="288"/>
                    </a:lnTo>
                    <a:lnTo>
                      <a:pt x="20" y="266"/>
                    </a:lnTo>
                    <a:lnTo>
                      <a:pt x="30" y="256"/>
                    </a:lnTo>
                    <a:lnTo>
                      <a:pt x="40" y="254"/>
                    </a:lnTo>
                    <a:lnTo>
                      <a:pt x="40" y="248"/>
                    </a:lnTo>
                    <a:lnTo>
                      <a:pt x="62" y="244"/>
                    </a:lnTo>
                    <a:lnTo>
                      <a:pt x="80" y="244"/>
                    </a:lnTo>
                    <a:lnTo>
                      <a:pt x="86" y="254"/>
                    </a:lnTo>
                    <a:lnTo>
                      <a:pt x="96" y="258"/>
                    </a:lnTo>
                    <a:lnTo>
                      <a:pt x="134" y="260"/>
                    </a:lnTo>
                    <a:lnTo>
                      <a:pt x="162" y="274"/>
                    </a:lnTo>
                    <a:lnTo>
                      <a:pt x="188" y="290"/>
                    </a:lnTo>
                    <a:lnTo>
                      <a:pt x="218" y="306"/>
                    </a:lnTo>
                    <a:lnTo>
                      <a:pt x="220" y="324"/>
                    </a:lnTo>
                    <a:lnTo>
                      <a:pt x="202" y="340"/>
                    </a:lnTo>
                    <a:lnTo>
                      <a:pt x="172" y="348"/>
                    </a:lnTo>
                    <a:lnTo>
                      <a:pt x="146" y="338"/>
                    </a:lnTo>
                    <a:lnTo>
                      <a:pt x="116" y="332"/>
                    </a:lnTo>
                    <a:lnTo>
                      <a:pt x="94" y="324"/>
                    </a:lnTo>
                    <a:lnTo>
                      <a:pt x="76" y="316"/>
                    </a:lnTo>
                    <a:lnTo>
                      <a:pt x="90" y="334"/>
                    </a:lnTo>
                    <a:lnTo>
                      <a:pt x="106" y="342"/>
                    </a:lnTo>
                    <a:lnTo>
                      <a:pt x="114" y="348"/>
                    </a:lnTo>
                    <a:lnTo>
                      <a:pt x="116" y="360"/>
                    </a:lnTo>
                    <a:lnTo>
                      <a:pt x="122" y="386"/>
                    </a:lnTo>
                    <a:lnTo>
                      <a:pt x="132" y="388"/>
                    </a:lnTo>
                    <a:lnTo>
                      <a:pt x="148" y="402"/>
                    </a:lnTo>
                    <a:lnTo>
                      <a:pt x="168" y="402"/>
                    </a:lnTo>
                    <a:lnTo>
                      <a:pt x="170" y="392"/>
                    </a:lnTo>
                    <a:lnTo>
                      <a:pt x="158" y="388"/>
                    </a:lnTo>
                    <a:lnTo>
                      <a:pt x="148" y="376"/>
                    </a:lnTo>
                    <a:lnTo>
                      <a:pt x="156" y="366"/>
                    </a:lnTo>
                    <a:lnTo>
                      <a:pt x="168" y="376"/>
                    </a:lnTo>
                    <a:lnTo>
                      <a:pt x="180" y="380"/>
                    </a:lnTo>
                    <a:lnTo>
                      <a:pt x="206" y="386"/>
                    </a:lnTo>
                    <a:lnTo>
                      <a:pt x="206" y="376"/>
                    </a:lnTo>
                    <a:lnTo>
                      <a:pt x="196" y="364"/>
                    </a:lnTo>
                    <a:lnTo>
                      <a:pt x="208" y="352"/>
                    </a:lnTo>
                    <a:lnTo>
                      <a:pt x="226" y="342"/>
                    </a:lnTo>
                    <a:lnTo>
                      <a:pt x="236" y="334"/>
                    </a:lnTo>
                    <a:lnTo>
                      <a:pt x="264" y="342"/>
                    </a:lnTo>
                    <a:lnTo>
                      <a:pt x="270" y="318"/>
                    </a:lnTo>
                    <a:lnTo>
                      <a:pt x="262" y="310"/>
                    </a:lnTo>
                    <a:lnTo>
                      <a:pt x="266" y="288"/>
                    </a:lnTo>
                    <a:lnTo>
                      <a:pt x="258" y="280"/>
                    </a:lnTo>
                    <a:lnTo>
                      <a:pt x="292" y="278"/>
                    </a:lnTo>
                    <a:lnTo>
                      <a:pt x="304" y="292"/>
                    </a:lnTo>
                    <a:lnTo>
                      <a:pt x="304" y="300"/>
                    </a:lnTo>
                    <a:lnTo>
                      <a:pt x="288" y="300"/>
                    </a:lnTo>
                    <a:lnTo>
                      <a:pt x="278" y="310"/>
                    </a:lnTo>
                    <a:lnTo>
                      <a:pt x="294" y="324"/>
                    </a:lnTo>
                    <a:lnTo>
                      <a:pt x="318" y="326"/>
                    </a:lnTo>
                    <a:lnTo>
                      <a:pt x="328" y="302"/>
                    </a:lnTo>
                    <a:lnTo>
                      <a:pt x="386" y="280"/>
                    </a:lnTo>
                    <a:lnTo>
                      <a:pt x="396" y="282"/>
                    </a:lnTo>
                    <a:lnTo>
                      <a:pt x="408" y="270"/>
                    </a:lnTo>
                    <a:lnTo>
                      <a:pt x="420" y="266"/>
                    </a:lnTo>
                    <a:lnTo>
                      <a:pt x="416" y="284"/>
                    </a:lnTo>
                    <a:lnTo>
                      <a:pt x="436" y="284"/>
                    </a:lnTo>
                    <a:lnTo>
                      <a:pt x="440" y="276"/>
                    </a:lnTo>
                    <a:lnTo>
                      <a:pt x="476" y="278"/>
                    </a:lnTo>
                    <a:lnTo>
                      <a:pt x="500" y="264"/>
                    </a:lnTo>
                    <a:lnTo>
                      <a:pt x="504" y="274"/>
                    </a:lnTo>
                    <a:lnTo>
                      <a:pt x="502" y="282"/>
                    </a:lnTo>
                    <a:lnTo>
                      <a:pt x="512" y="282"/>
                    </a:lnTo>
                    <a:lnTo>
                      <a:pt x="516" y="274"/>
                    </a:lnTo>
                    <a:lnTo>
                      <a:pt x="532" y="264"/>
                    </a:lnTo>
                    <a:lnTo>
                      <a:pt x="520" y="248"/>
                    </a:lnTo>
                    <a:lnTo>
                      <a:pt x="498" y="240"/>
                    </a:lnTo>
                    <a:lnTo>
                      <a:pt x="498" y="226"/>
                    </a:lnTo>
                    <a:lnTo>
                      <a:pt x="506" y="224"/>
                    </a:lnTo>
                    <a:lnTo>
                      <a:pt x="526" y="242"/>
                    </a:lnTo>
                    <a:lnTo>
                      <a:pt x="558" y="244"/>
                    </a:lnTo>
                    <a:lnTo>
                      <a:pt x="592" y="256"/>
                    </a:lnTo>
                    <a:lnTo>
                      <a:pt x="620" y="268"/>
                    </a:lnTo>
                    <a:lnTo>
                      <a:pt x="650" y="284"/>
                    </a:lnTo>
                    <a:lnTo>
                      <a:pt x="658" y="270"/>
                    </a:lnTo>
                    <a:lnTo>
                      <a:pt x="644" y="256"/>
                    </a:lnTo>
                    <a:lnTo>
                      <a:pt x="626" y="246"/>
                    </a:lnTo>
                    <a:lnTo>
                      <a:pt x="626" y="236"/>
                    </a:lnTo>
                    <a:lnTo>
                      <a:pt x="634" y="216"/>
                    </a:lnTo>
                    <a:lnTo>
                      <a:pt x="624" y="210"/>
                    </a:lnTo>
                    <a:lnTo>
                      <a:pt x="626" y="204"/>
                    </a:lnTo>
                    <a:lnTo>
                      <a:pt x="650" y="186"/>
                    </a:lnTo>
                    <a:lnTo>
                      <a:pt x="666" y="154"/>
                    </a:lnTo>
                    <a:lnTo>
                      <a:pt x="716" y="158"/>
                    </a:lnTo>
                    <a:lnTo>
                      <a:pt x="720" y="164"/>
                    </a:lnTo>
                    <a:lnTo>
                      <a:pt x="716" y="182"/>
                    </a:lnTo>
                    <a:lnTo>
                      <a:pt x="706" y="198"/>
                    </a:lnTo>
                    <a:lnTo>
                      <a:pt x="716" y="206"/>
                    </a:lnTo>
                    <a:lnTo>
                      <a:pt x="720" y="224"/>
                    </a:lnTo>
                    <a:lnTo>
                      <a:pt x="716" y="268"/>
                    </a:lnTo>
                    <a:lnTo>
                      <a:pt x="732" y="280"/>
                    </a:lnTo>
                    <a:lnTo>
                      <a:pt x="724" y="298"/>
                    </a:lnTo>
                    <a:lnTo>
                      <a:pt x="696" y="322"/>
                    </a:lnTo>
                    <a:lnTo>
                      <a:pt x="682" y="328"/>
                    </a:lnTo>
                    <a:lnTo>
                      <a:pt x="666" y="324"/>
                    </a:lnTo>
                    <a:lnTo>
                      <a:pt x="658" y="328"/>
                    </a:lnTo>
                    <a:lnTo>
                      <a:pt x="670" y="336"/>
                    </a:lnTo>
                    <a:lnTo>
                      <a:pt x="688" y="340"/>
                    </a:lnTo>
                    <a:lnTo>
                      <a:pt x="706" y="342"/>
                    </a:lnTo>
                    <a:lnTo>
                      <a:pt x="726" y="326"/>
                    </a:lnTo>
                    <a:lnTo>
                      <a:pt x="754" y="298"/>
                    </a:lnTo>
                    <a:lnTo>
                      <a:pt x="746" y="282"/>
                    </a:lnTo>
                    <a:lnTo>
                      <a:pt x="756" y="266"/>
                    </a:lnTo>
                    <a:lnTo>
                      <a:pt x="778" y="270"/>
                    </a:lnTo>
                    <a:lnTo>
                      <a:pt x="788" y="280"/>
                    </a:lnTo>
                    <a:lnTo>
                      <a:pt x="792" y="296"/>
                    </a:lnTo>
                    <a:lnTo>
                      <a:pt x="806" y="284"/>
                    </a:lnTo>
                    <a:lnTo>
                      <a:pt x="798" y="268"/>
                    </a:lnTo>
                    <a:lnTo>
                      <a:pt x="778" y="262"/>
                    </a:lnTo>
                    <a:lnTo>
                      <a:pt x="736" y="260"/>
                    </a:lnTo>
                    <a:lnTo>
                      <a:pt x="736" y="240"/>
                    </a:lnTo>
                    <a:lnTo>
                      <a:pt x="744" y="220"/>
                    </a:lnTo>
                    <a:lnTo>
                      <a:pt x="734" y="204"/>
                    </a:lnTo>
                    <a:lnTo>
                      <a:pt x="728" y="192"/>
                    </a:lnTo>
                    <a:lnTo>
                      <a:pt x="740" y="180"/>
                    </a:lnTo>
                    <a:lnTo>
                      <a:pt x="754" y="174"/>
                    </a:lnTo>
                    <a:lnTo>
                      <a:pt x="756" y="158"/>
                    </a:lnTo>
                    <a:lnTo>
                      <a:pt x="764" y="158"/>
                    </a:lnTo>
                    <a:lnTo>
                      <a:pt x="766" y="176"/>
                    </a:lnTo>
                    <a:lnTo>
                      <a:pt x="760" y="190"/>
                    </a:lnTo>
                    <a:lnTo>
                      <a:pt x="764" y="200"/>
                    </a:lnTo>
                    <a:lnTo>
                      <a:pt x="780" y="204"/>
                    </a:lnTo>
                    <a:lnTo>
                      <a:pt x="804" y="210"/>
                    </a:lnTo>
                    <a:lnTo>
                      <a:pt x="816" y="210"/>
                    </a:lnTo>
                    <a:lnTo>
                      <a:pt x="802" y="200"/>
                    </a:lnTo>
                    <a:lnTo>
                      <a:pt x="782" y="194"/>
                    </a:lnTo>
                    <a:lnTo>
                      <a:pt x="774" y="182"/>
                    </a:lnTo>
                    <a:lnTo>
                      <a:pt x="786" y="178"/>
                    </a:lnTo>
                    <a:lnTo>
                      <a:pt x="806" y="182"/>
                    </a:lnTo>
                    <a:lnTo>
                      <a:pt x="792" y="166"/>
                    </a:lnTo>
                    <a:lnTo>
                      <a:pt x="798" y="162"/>
                    </a:lnTo>
                    <a:lnTo>
                      <a:pt x="832" y="172"/>
                    </a:lnTo>
                    <a:lnTo>
                      <a:pt x="852" y="188"/>
                    </a:lnTo>
                    <a:lnTo>
                      <a:pt x="880" y="188"/>
                    </a:lnTo>
                    <a:lnTo>
                      <a:pt x="866" y="174"/>
                    </a:lnTo>
                    <a:lnTo>
                      <a:pt x="848" y="160"/>
                    </a:lnTo>
                    <a:lnTo>
                      <a:pt x="842" y="138"/>
                    </a:lnTo>
                    <a:lnTo>
                      <a:pt x="854" y="130"/>
                    </a:lnTo>
                    <a:lnTo>
                      <a:pt x="900" y="128"/>
                    </a:lnTo>
                    <a:lnTo>
                      <a:pt x="946" y="120"/>
                    </a:lnTo>
                    <a:lnTo>
                      <a:pt x="934" y="98"/>
                    </a:lnTo>
                    <a:lnTo>
                      <a:pt x="972" y="80"/>
                    </a:lnTo>
                    <a:lnTo>
                      <a:pt x="1056" y="52"/>
                    </a:lnTo>
                    <a:lnTo>
                      <a:pt x="1092" y="48"/>
                    </a:lnTo>
                    <a:lnTo>
                      <a:pt x="1126" y="52"/>
                    </a:lnTo>
                    <a:lnTo>
                      <a:pt x="1176" y="36"/>
                    </a:lnTo>
                    <a:lnTo>
                      <a:pt x="1172" y="20"/>
                    </a:lnTo>
                    <a:lnTo>
                      <a:pt x="1196" y="0"/>
                    </a:lnTo>
                    <a:lnTo>
                      <a:pt x="1230" y="2"/>
                    </a:lnTo>
                    <a:lnTo>
                      <a:pt x="1248" y="8"/>
                    </a:lnTo>
                    <a:lnTo>
                      <a:pt x="1226" y="20"/>
                    </a:lnTo>
                    <a:lnTo>
                      <a:pt x="1268" y="22"/>
                    </a:lnTo>
                    <a:lnTo>
                      <a:pt x="1260" y="36"/>
                    </a:lnTo>
                    <a:lnTo>
                      <a:pt x="1336" y="34"/>
                    </a:lnTo>
                    <a:lnTo>
                      <a:pt x="1364" y="52"/>
                    </a:lnTo>
                    <a:lnTo>
                      <a:pt x="1368" y="64"/>
                    </a:lnTo>
                    <a:lnTo>
                      <a:pt x="1360" y="84"/>
                    </a:lnTo>
                    <a:lnTo>
                      <a:pt x="1326" y="102"/>
                    </a:lnTo>
                    <a:lnTo>
                      <a:pt x="1290" y="122"/>
                    </a:lnTo>
                    <a:lnTo>
                      <a:pt x="1240" y="150"/>
                    </a:lnTo>
                    <a:lnTo>
                      <a:pt x="1244" y="154"/>
                    </a:lnTo>
                    <a:lnTo>
                      <a:pt x="1266" y="146"/>
                    </a:lnTo>
                    <a:lnTo>
                      <a:pt x="1308" y="134"/>
                    </a:lnTo>
                    <a:lnTo>
                      <a:pt x="1306" y="126"/>
                    </a:lnTo>
                    <a:lnTo>
                      <a:pt x="1316" y="116"/>
                    </a:lnTo>
                    <a:lnTo>
                      <a:pt x="1332" y="112"/>
                    </a:lnTo>
                    <a:lnTo>
                      <a:pt x="1336" y="122"/>
                    </a:lnTo>
                    <a:lnTo>
                      <a:pt x="1348" y="126"/>
                    </a:lnTo>
                    <a:lnTo>
                      <a:pt x="1366" y="138"/>
                    </a:lnTo>
                    <a:lnTo>
                      <a:pt x="1376" y="132"/>
                    </a:lnTo>
                    <a:lnTo>
                      <a:pt x="1450" y="134"/>
                    </a:lnTo>
                    <a:lnTo>
                      <a:pt x="1450" y="144"/>
                    </a:lnTo>
                    <a:lnTo>
                      <a:pt x="1522" y="152"/>
                    </a:lnTo>
                    <a:lnTo>
                      <a:pt x="1530" y="126"/>
                    </a:lnTo>
                    <a:lnTo>
                      <a:pt x="1544" y="128"/>
                    </a:lnTo>
                    <a:lnTo>
                      <a:pt x="1564" y="138"/>
                    </a:lnTo>
                    <a:lnTo>
                      <a:pt x="1596" y="136"/>
                    </a:lnTo>
                    <a:lnTo>
                      <a:pt x="1614" y="156"/>
                    </a:lnTo>
                    <a:lnTo>
                      <a:pt x="1618" y="174"/>
                    </a:lnTo>
                    <a:lnTo>
                      <a:pt x="1606" y="182"/>
                    </a:lnTo>
                    <a:lnTo>
                      <a:pt x="1628" y="208"/>
                    </a:lnTo>
                    <a:lnTo>
                      <a:pt x="1650" y="214"/>
                    </a:lnTo>
                    <a:lnTo>
                      <a:pt x="1670" y="184"/>
                    </a:lnTo>
                    <a:lnTo>
                      <a:pt x="1696" y="198"/>
                    </a:lnTo>
                    <a:lnTo>
                      <a:pt x="1720" y="190"/>
                    </a:lnTo>
                    <a:lnTo>
                      <a:pt x="1746" y="200"/>
                    </a:lnTo>
                    <a:lnTo>
                      <a:pt x="1768" y="192"/>
                    </a:lnTo>
                    <a:lnTo>
                      <a:pt x="1784" y="184"/>
                    </a:lnTo>
                    <a:lnTo>
                      <a:pt x="1782" y="166"/>
                    </a:lnTo>
                    <a:lnTo>
                      <a:pt x="1804" y="158"/>
                    </a:lnTo>
                    <a:lnTo>
                      <a:pt x="1872" y="162"/>
                    </a:lnTo>
                    <a:lnTo>
                      <a:pt x="1884" y="172"/>
                    </a:lnTo>
                    <a:lnTo>
                      <a:pt x="1890" y="176"/>
                    </a:lnTo>
                    <a:lnTo>
                      <a:pt x="1926" y="172"/>
                    </a:lnTo>
                    <a:lnTo>
                      <a:pt x="1942" y="180"/>
                    </a:lnTo>
                    <a:lnTo>
                      <a:pt x="1934" y="190"/>
                    </a:lnTo>
                    <a:lnTo>
                      <a:pt x="1948" y="196"/>
                    </a:lnTo>
                    <a:lnTo>
                      <a:pt x="1978" y="208"/>
                    </a:lnTo>
                    <a:lnTo>
                      <a:pt x="2030" y="210"/>
                    </a:lnTo>
                    <a:lnTo>
                      <a:pt x="2084" y="212"/>
                    </a:lnTo>
                    <a:lnTo>
                      <a:pt x="2106" y="224"/>
                    </a:lnTo>
                    <a:lnTo>
                      <a:pt x="2104" y="238"/>
                    </a:lnTo>
                    <a:lnTo>
                      <a:pt x="2108" y="246"/>
                    </a:lnTo>
                    <a:lnTo>
                      <a:pt x="2126" y="252"/>
                    </a:lnTo>
                    <a:lnTo>
                      <a:pt x="2140" y="246"/>
                    </a:lnTo>
                    <a:lnTo>
                      <a:pt x="2206" y="250"/>
                    </a:lnTo>
                    <a:lnTo>
                      <a:pt x="2214" y="250"/>
                    </a:lnTo>
                    <a:lnTo>
                      <a:pt x="2230" y="242"/>
                    </a:lnTo>
                    <a:lnTo>
                      <a:pt x="2236" y="244"/>
                    </a:lnTo>
                    <a:lnTo>
                      <a:pt x="2236" y="256"/>
                    </a:lnTo>
                    <a:lnTo>
                      <a:pt x="2254" y="270"/>
                    </a:lnTo>
                    <a:lnTo>
                      <a:pt x="2274" y="272"/>
                    </a:lnTo>
                    <a:lnTo>
                      <a:pt x="2280" y="264"/>
                    </a:lnTo>
                    <a:lnTo>
                      <a:pt x="2274" y="252"/>
                    </a:lnTo>
                    <a:lnTo>
                      <a:pt x="2272" y="234"/>
                    </a:lnTo>
                    <a:lnTo>
                      <a:pt x="2284" y="232"/>
                    </a:lnTo>
                    <a:lnTo>
                      <a:pt x="2302" y="240"/>
                    </a:lnTo>
                    <a:lnTo>
                      <a:pt x="2334" y="240"/>
                    </a:lnTo>
                    <a:lnTo>
                      <a:pt x="2372" y="246"/>
                    </a:lnTo>
                    <a:lnTo>
                      <a:pt x="2416" y="262"/>
                    </a:lnTo>
                    <a:lnTo>
                      <a:pt x="2442" y="276"/>
                    </a:lnTo>
                    <a:lnTo>
                      <a:pt x="2488" y="296"/>
                    </a:lnTo>
                    <a:lnTo>
                      <a:pt x="2496" y="308"/>
                    </a:lnTo>
                    <a:lnTo>
                      <a:pt x="2502" y="320"/>
                    </a:lnTo>
                    <a:lnTo>
                      <a:pt x="2512" y="336"/>
                    </a:lnTo>
                    <a:lnTo>
                      <a:pt x="2520" y="332"/>
                    </a:lnTo>
                    <a:lnTo>
                      <a:pt x="2514" y="314"/>
                    </a:lnTo>
                    <a:lnTo>
                      <a:pt x="2530" y="316"/>
                    </a:lnTo>
                    <a:lnTo>
                      <a:pt x="2550" y="320"/>
                    </a:lnTo>
                    <a:lnTo>
                      <a:pt x="2568" y="332"/>
                    </a:lnTo>
                    <a:lnTo>
                      <a:pt x="2580" y="344"/>
                    </a:lnTo>
                    <a:lnTo>
                      <a:pt x="2568" y="356"/>
                    </a:lnTo>
                    <a:lnTo>
                      <a:pt x="2542" y="362"/>
                    </a:lnTo>
                    <a:lnTo>
                      <a:pt x="2538" y="376"/>
                    </a:lnTo>
                    <a:lnTo>
                      <a:pt x="2530" y="394"/>
                    </a:lnTo>
                    <a:lnTo>
                      <a:pt x="2502" y="380"/>
                    </a:lnTo>
                    <a:lnTo>
                      <a:pt x="2486" y="374"/>
                    </a:lnTo>
                    <a:lnTo>
                      <a:pt x="2488" y="358"/>
                    </a:lnTo>
                    <a:lnTo>
                      <a:pt x="2446" y="360"/>
                    </a:lnTo>
                    <a:lnTo>
                      <a:pt x="2440" y="340"/>
                    </a:lnTo>
                    <a:lnTo>
                      <a:pt x="2426" y="342"/>
                    </a:lnTo>
                    <a:lnTo>
                      <a:pt x="2424" y="356"/>
                    </a:lnTo>
                    <a:lnTo>
                      <a:pt x="2430" y="362"/>
                    </a:lnTo>
                    <a:lnTo>
                      <a:pt x="2412" y="378"/>
                    </a:lnTo>
                    <a:lnTo>
                      <a:pt x="2392" y="380"/>
                    </a:lnTo>
                    <a:lnTo>
                      <a:pt x="2378" y="378"/>
                    </a:lnTo>
                    <a:lnTo>
                      <a:pt x="2370" y="372"/>
                    </a:lnTo>
                    <a:lnTo>
                      <a:pt x="2368" y="380"/>
                    </a:lnTo>
                    <a:lnTo>
                      <a:pt x="2382" y="386"/>
                    </a:lnTo>
                    <a:lnTo>
                      <a:pt x="2396" y="394"/>
                    </a:lnTo>
                    <a:lnTo>
                      <a:pt x="2402" y="412"/>
                    </a:lnTo>
                    <a:lnTo>
                      <a:pt x="2414" y="430"/>
                    </a:lnTo>
                    <a:lnTo>
                      <a:pt x="2400" y="438"/>
                    </a:lnTo>
                    <a:lnTo>
                      <a:pt x="2374" y="428"/>
                    </a:lnTo>
                    <a:lnTo>
                      <a:pt x="2362" y="438"/>
                    </a:lnTo>
                    <a:lnTo>
                      <a:pt x="2326" y="454"/>
                    </a:lnTo>
                    <a:lnTo>
                      <a:pt x="2306" y="464"/>
                    </a:lnTo>
                    <a:lnTo>
                      <a:pt x="2266" y="496"/>
                    </a:lnTo>
                    <a:lnTo>
                      <a:pt x="2252" y="484"/>
                    </a:lnTo>
                    <a:lnTo>
                      <a:pt x="2222" y="484"/>
                    </a:lnTo>
                    <a:lnTo>
                      <a:pt x="2206" y="500"/>
                    </a:lnTo>
                    <a:lnTo>
                      <a:pt x="2202" y="484"/>
                    </a:lnTo>
                    <a:lnTo>
                      <a:pt x="2192" y="484"/>
                    </a:lnTo>
                    <a:lnTo>
                      <a:pt x="2188" y="496"/>
                    </a:lnTo>
                    <a:lnTo>
                      <a:pt x="2160" y="496"/>
                    </a:lnTo>
                    <a:lnTo>
                      <a:pt x="2136" y="534"/>
                    </a:lnTo>
                    <a:lnTo>
                      <a:pt x="2136" y="546"/>
                    </a:lnTo>
                    <a:lnTo>
                      <a:pt x="2152" y="546"/>
                    </a:lnTo>
                    <a:lnTo>
                      <a:pt x="2148" y="564"/>
                    </a:lnTo>
                    <a:lnTo>
                      <a:pt x="2154" y="580"/>
                    </a:lnTo>
                    <a:lnTo>
                      <a:pt x="2136" y="586"/>
                    </a:lnTo>
                    <a:lnTo>
                      <a:pt x="2130" y="600"/>
                    </a:lnTo>
                    <a:lnTo>
                      <a:pt x="2136" y="618"/>
                    </a:lnTo>
                    <a:lnTo>
                      <a:pt x="2112" y="626"/>
                    </a:lnTo>
                    <a:lnTo>
                      <a:pt x="2104" y="634"/>
                    </a:lnTo>
                    <a:lnTo>
                      <a:pt x="2104" y="640"/>
                    </a:lnTo>
                    <a:lnTo>
                      <a:pt x="2106" y="644"/>
                    </a:lnTo>
                    <a:lnTo>
                      <a:pt x="2104" y="648"/>
                    </a:lnTo>
                    <a:lnTo>
                      <a:pt x="2080" y="656"/>
                    </a:lnTo>
                    <a:lnTo>
                      <a:pt x="2080" y="670"/>
                    </a:lnTo>
                    <a:lnTo>
                      <a:pt x="2050" y="700"/>
                    </a:lnTo>
                    <a:lnTo>
                      <a:pt x="2046" y="668"/>
                    </a:lnTo>
                    <a:lnTo>
                      <a:pt x="2034" y="618"/>
                    </a:lnTo>
                    <a:lnTo>
                      <a:pt x="2034" y="582"/>
                    </a:lnTo>
                    <a:lnTo>
                      <a:pt x="2046" y="568"/>
                    </a:lnTo>
                    <a:lnTo>
                      <a:pt x="2058" y="546"/>
                    </a:lnTo>
                    <a:lnTo>
                      <a:pt x="2074" y="542"/>
                    </a:lnTo>
                    <a:lnTo>
                      <a:pt x="2116" y="502"/>
                    </a:lnTo>
                    <a:lnTo>
                      <a:pt x="2148" y="480"/>
                    </a:lnTo>
                    <a:lnTo>
                      <a:pt x="2158" y="476"/>
                    </a:lnTo>
                    <a:lnTo>
                      <a:pt x="2174" y="440"/>
                    </a:lnTo>
                    <a:lnTo>
                      <a:pt x="2182" y="436"/>
                    </a:lnTo>
                    <a:lnTo>
                      <a:pt x="2166" y="430"/>
                    </a:lnTo>
                    <a:lnTo>
                      <a:pt x="2160" y="432"/>
                    </a:lnTo>
                    <a:lnTo>
                      <a:pt x="2154" y="438"/>
                    </a:lnTo>
                    <a:lnTo>
                      <a:pt x="2154" y="456"/>
                    </a:lnTo>
                    <a:lnTo>
                      <a:pt x="2140" y="456"/>
                    </a:lnTo>
                    <a:lnTo>
                      <a:pt x="2108" y="476"/>
                    </a:lnTo>
                    <a:lnTo>
                      <a:pt x="2100" y="468"/>
                    </a:lnTo>
                    <a:lnTo>
                      <a:pt x="2108" y="452"/>
                    </a:lnTo>
                    <a:lnTo>
                      <a:pt x="2098" y="456"/>
                    </a:lnTo>
                    <a:lnTo>
                      <a:pt x="2058" y="456"/>
                    </a:lnTo>
                    <a:lnTo>
                      <a:pt x="2020" y="486"/>
                    </a:lnTo>
                    <a:lnTo>
                      <a:pt x="2012" y="502"/>
                    </a:lnTo>
                    <a:lnTo>
                      <a:pt x="2016" y="506"/>
                    </a:lnTo>
                    <a:lnTo>
                      <a:pt x="2026" y="516"/>
                    </a:lnTo>
                    <a:lnTo>
                      <a:pt x="2010" y="516"/>
                    </a:lnTo>
                    <a:lnTo>
                      <a:pt x="1994" y="518"/>
                    </a:lnTo>
                    <a:lnTo>
                      <a:pt x="1964" y="520"/>
                    </a:lnTo>
                    <a:lnTo>
                      <a:pt x="1972" y="512"/>
                    </a:lnTo>
                    <a:lnTo>
                      <a:pt x="1966" y="504"/>
                    </a:lnTo>
                    <a:lnTo>
                      <a:pt x="1944" y="502"/>
                    </a:lnTo>
                    <a:lnTo>
                      <a:pt x="1930" y="504"/>
                    </a:lnTo>
                    <a:lnTo>
                      <a:pt x="1924" y="512"/>
                    </a:lnTo>
                    <a:lnTo>
                      <a:pt x="1894" y="510"/>
                    </a:lnTo>
                    <a:lnTo>
                      <a:pt x="1880" y="512"/>
                    </a:lnTo>
                    <a:lnTo>
                      <a:pt x="1828" y="512"/>
                    </a:lnTo>
                    <a:lnTo>
                      <a:pt x="1712" y="612"/>
                    </a:lnTo>
                    <a:lnTo>
                      <a:pt x="1714" y="622"/>
                    </a:lnTo>
                    <a:lnTo>
                      <a:pt x="1734" y="620"/>
                    </a:lnTo>
                    <a:lnTo>
                      <a:pt x="1736" y="636"/>
                    </a:lnTo>
                    <a:lnTo>
                      <a:pt x="1746" y="624"/>
                    </a:lnTo>
                    <a:lnTo>
                      <a:pt x="1756" y="640"/>
                    </a:lnTo>
                    <a:lnTo>
                      <a:pt x="1770" y="628"/>
                    </a:lnTo>
                    <a:lnTo>
                      <a:pt x="1792" y="632"/>
                    </a:lnTo>
                    <a:lnTo>
                      <a:pt x="1808" y="652"/>
                    </a:lnTo>
                    <a:lnTo>
                      <a:pt x="1804" y="674"/>
                    </a:lnTo>
                    <a:lnTo>
                      <a:pt x="1796" y="696"/>
                    </a:lnTo>
                    <a:lnTo>
                      <a:pt x="1794" y="728"/>
                    </a:lnTo>
                    <a:lnTo>
                      <a:pt x="1788" y="746"/>
                    </a:lnTo>
                    <a:lnTo>
                      <a:pt x="1728" y="820"/>
                    </a:lnTo>
                    <a:lnTo>
                      <a:pt x="1710" y="842"/>
                    </a:lnTo>
                    <a:lnTo>
                      <a:pt x="1696" y="852"/>
                    </a:lnTo>
                    <a:lnTo>
                      <a:pt x="1678" y="860"/>
                    </a:lnTo>
                    <a:lnTo>
                      <a:pt x="1664" y="852"/>
                    </a:lnTo>
                    <a:lnTo>
                      <a:pt x="1646" y="856"/>
                    </a:lnTo>
                    <a:lnTo>
                      <a:pt x="1646" y="820"/>
                    </a:lnTo>
                    <a:lnTo>
                      <a:pt x="1660" y="810"/>
                    </a:lnTo>
                    <a:lnTo>
                      <a:pt x="1666" y="816"/>
                    </a:lnTo>
                    <a:lnTo>
                      <a:pt x="1678" y="814"/>
                    </a:lnTo>
                    <a:lnTo>
                      <a:pt x="1690" y="792"/>
                    </a:lnTo>
                    <a:lnTo>
                      <a:pt x="1696" y="770"/>
                    </a:lnTo>
                    <a:lnTo>
                      <a:pt x="1704" y="766"/>
                    </a:lnTo>
                    <a:lnTo>
                      <a:pt x="1702" y="752"/>
                    </a:lnTo>
                    <a:lnTo>
                      <a:pt x="1686" y="754"/>
                    </a:lnTo>
                    <a:lnTo>
                      <a:pt x="1672" y="756"/>
                    </a:lnTo>
                    <a:lnTo>
                      <a:pt x="1666" y="764"/>
                    </a:lnTo>
                    <a:lnTo>
                      <a:pt x="1644" y="762"/>
                    </a:lnTo>
                    <a:lnTo>
                      <a:pt x="1640" y="742"/>
                    </a:lnTo>
                    <a:lnTo>
                      <a:pt x="1610" y="726"/>
                    </a:lnTo>
                    <a:lnTo>
                      <a:pt x="1594" y="726"/>
                    </a:lnTo>
                    <a:lnTo>
                      <a:pt x="1572" y="674"/>
                    </a:lnTo>
                    <a:lnTo>
                      <a:pt x="1560" y="654"/>
                    </a:lnTo>
                    <a:lnTo>
                      <a:pt x="1530" y="642"/>
                    </a:lnTo>
                    <a:lnTo>
                      <a:pt x="1486" y="646"/>
                    </a:lnTo>
                    <a:lnTo>
                      <a:pt x="1472" y="652"/>
                    </a:lnTo>
                    <a:lnTo>
                      <a:pt x="1470" y="660"/>
                    </a:lnTo>
                    <a:lnTo>
                      <a:pt x="1482" y="662"/>
                    </a:lnTo>
                    <a:lnTo>
                      <a:pt x="1482" y="676"/>
                    </a:lnTo>
                    <a:lnTo>
                      <a:pt x="1472" y="682"/>
                    </a:lnTo>
                    <a:lnTo>
                      <a:pt x="1462" y="700"/>
                    </a:lnTo>
                    <a:lnTo>
                      <a:pt x="1458" y="716"/>
                    </a:lnTo>
                    <a:lnTo>
                      <a:pt x="1446" y="718"/>
                    </a:lnTo>
                    <a:lnTo>
                      <a:pt x="1436" y="728"/>
                    </a:lnTo>
                    <a:lnTo>
                      <a:pt x="1418" y="718"/>
                    </a:lnTo>
                    <a:lnTo>
                      <a:pt x="1394" y="716"/>
                    </a:lnTo>
                    <a:lnTo>
                      <a:pt x="1386" y="710"/>
                    </a:lnTo>
                    <a:lnTo>
                      <a:pt x="1376" y="712"/>
                    </a:lnTo>
                    <a:lnTo>
                      <a:pt x="1358" y="726"/>
                    </a:lnTo>
                    <a:lnTo>
                      <a:pt x="1328" y="732"/>
                    </a:lnTo>
                    <a:lnTo>
                      <a:pt x="1310" y="734"/>
                    </a:lnTo>
                    <a:lnTo>
                      <a:pt x="1288" y="732"/>
                    </a:lnTo>
                    <a:lnTo>
                      <a:pt x="1282" y="726"/>
                    </a:lnTo>
                    <a:lnTo>
                      <a:pt x="1276" y="718"/>
                    </a:lnTo>
                    <a:lnTo>
                      <a:pt x="1266" y="716"/>
                    </a:lnTo>
                    <a:lnTo>
                      <a:pt x="1260" y="710"/>
                    </a:lnTo>
                    <a:lnTo>
                      <a:pt x="1236" y="706"/>
                    </a:lnTo>
                    <a:lnTo>
                      <a:pt x="1222" y="714"/>
                    </a:lnTo>
                    <a:lnTo>
                      <a:pt x="1196" y="710"/>
                    </a:lnTo>
                    <a:lnTo>
                      <a:pt x="1186" y="698"/>
                    </a:lnTo>
                    <a:lnTo>
                      <a:pt x="1184" y="688"/>
                    </a:lnTo>
                    <a:lnTo>
                      <a:pt x="1160" y="680"/>
                    </a:lnTo>
                    <a:lnTo>
                      <a:pt x="1132" y="674"/>
                    </a:lnTo>
                    <a:lnTo>
                      <a:pt x="1114" y="692"/>
                    </a:lnTo>
                    <a:lnTo>
                      <a:pt x="1126" y="706"/>
                    </a:lnTo>
                    <a:lnTo>
                      <a:pt x="1124" y="714"/>
                    </a:lnTo>
                    <a:lnTo>
                      <a:pt x="1112" y="724"/>
                    </a:lnTo>
                    <a:lnTo>
                      <a:pt x="1104" y="718"/>
                    </a:lnTo>
                    <a:lnTo>
                      <a:pt x="1072" y="718"/>
                    </a:lnTo>
                    <a:lnTo>
                      <a:pt x="1062" y="706"/>
                    </a:lnTo>
                    <a:lnTo>
                      <a:pt x="1042" y="702"/>
                    </a:lnTo>
                    <a:lnTo>
                      <a:pt x="1024" y="700"/>
                    </a:lnTo>
                    <a:lnTo>
                      <a:pt x="990" y="718"/>
                    </a:lnTo>
                    <a:lnTo>
                      <a:pt x="982" y="726"/>
                    </a:lnTo>
                    <a:lnTo>
                      <a:pt x="968" y="728"/>
                    </a:lnTo>
                    <a:lnTo>
                      <a:pt x="960" y="736"/>
                    </a:lnTo>
                    <a:lnTo>
                      <a:pt x="944" y="736"/>
                    </a:lnTo>
                    <a:lnTo>
                      <a:pt x="940" y="722"/>
                    </a:lnTo>
                    <a:lnTo>
                      <a:pt x="918" y="720"/>
                    </a:lnTo>
                    <a:lnTo>
                      <a:pt x="904" y="710"/>
                    </a:lnTo>
                    <a:lnTo>
                      <a:pt x="894" y="696"/>
                    </a:lnTo>
                    <a:lnTo>
                      <a:pt x="866" y="700"/>
                    </a:lnTo>
                    <a:lnTo>
                      <a:pt x="844" y="688"/>
                    </a:lnTo>
                    <a:lnTo>
                      <a:pt x="840" y="696"/>
                    </a:lnTo>
                    <a:lnTo>
                      <a:pt x="832" y="696"/>
                    </a:lnTo>
                    <a:lnTo>
                      <a:pt x="818" y="672"/>
                    </a:lnTo>
                    <a:lnTo>
                      <a:pt x="802" y="648"/>
                    </a:lnTo>
                    <a:lnTo>
                      <a:pt x="784" y="636"/>
                    </a:lnTo>
                    <a:lnTo>
                      <a:pt x="782" y="626"/>
                    </a:lnTo>
                    <a:lnTo>
                      <a:pt x="760" y="632"/>
                    </a:lnTo>
                    <a:lnTo>
                      <a:pt x="742" y="642"/>
                    </a:lnTo>
                    <a:lnTo>
                      <a:pt x="722" y="632"/>
                    </a:lnTo>
                    <a:lnTo>
                      <a:pt x="702" y="626"/>
                    </a:lnTo>
                    <a:lnTo>
                      <a:pt x="692" y="620"/>
                    </a:lnTo>
                    <a:lnTo>
                      <a:pt x="688" y="606"/>
                    </a:lnTo>
                    <a:lnTo>
                      <a:pt x="668" y="604"/>
                    </a:lnTo>
                    <a:lnTo>
                      <a:pt x="646" y="608"/>
                    </a:lnTo>
                    <a:lnTo>
                      <a:pt x="558" y="632"/>
                    </a:lnTo>
                    <a:lnTo>
                      <a:pt x="536" y="634"/>
                    </a:lnTo>
                    <a:lnTo>
                      <a:pt x="540" y="644"/>
                    </a:lnTo>
                    <a:lnTo>
                      <a:pt x="544" y="652"/>
                    </a:lnTo>
                    <a:lnTo>
                      <a:pt x="532" y="656"/>
                    </a:lnTo>
                    <a:lnTo>
                      <a:pt x="530" y="666"/>
                    </a:lnTo>
                    <a:lnTo>
                      <a:pt x="524" y="672"/>
                    </a:lnTo>
                    <a:lnTo>
                      <a:pt x="518" y="680"/>
                    </a:lnTo>
                    <a:lnTo>
                      <a:pt x="532" y="684"/>
                    </a:lnTo>
                    <a:lnTo>
                      <a:pt x="540" y="692"/>
                    </a:lnTo>
                    <a:lnTo>
                      <a:pt x="530" y="702"/>
                    </a:lnTo>
                    <a:lnTo>
                      <a:pt x="504" y="704"/>
                    </a:lnTo>
                    <a:lnTo>
                      <a:pt x="494" y="694"/>
                    </a:lnTo>
                    <a:lnTo>
                      <a:pt x="476" y="694"/>
                    </a:lnTo>
                    <a:lnTo>
                      <a:pt x="454" y="704"/>
                    </a:lnTo>
                    <a:lnTo>
                      <a:pt x="438" y="702"/>
                    </a:lnTo>
                    <a:lnTo>
                      <a:pt x="416" y="688"/>
                    </a:lnTo>
                    <a:lnTo>
                      <a:pt x="380" y="682"/>
                    </a:lnTo>
                    <a:lnTo>
                      <a:pt x="364" y="688"/>
                    </a:lnTo>
                    <a:lnTo>
                      <a:pt x="340" y="706"/>
                    </a:lnTo>
                    <a:lnTo>
                      <a:pt x="338" y="718"/>
                    </a:lnTo>
                    <a:lnTo>
                      <a:pt x="330" y="722"/>
                    </a:lnTo>
                    <a:lnTo>
                      <a:pt x="322" y="706"/>
                    </a:lnTo>
                    <a:lnTo>
                      <a:pt x="310" y="720"/>
                    </a:lnTo>
                    <a:lnTo>
                      <a:pt x="304" y="744"/>
                    </a:lnTo>
                    <a:lnTo>
                      <a:pt x="314" y="758"/>
                    </a:lnTo>
                    <a:lnTo>
                      <a:pt x="328" y="762"/>
                    </a:lnTo>
                    <a:lnTo>
                      <a:pt x="340" y="778"/>
                    </a:lnTo>
                    <a:lnTo>
                      <a:pt x="344" y="79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3" name="Freeform 201"/>
              <p:cNvSpPr>
                <a:spLocks noChangeAspect="1"/>
              </p:cNvSpPr>
              <p:nvPr/>
            </p:nvSpPr>
            <p:spPr bwMode="auto">
              <a:xfrm>
                <a:off x="3519" y="1007"/>
                <a:ext cx="276" cy="196"/>
              </a:xfrm>
              <a:custGeom>
                <a:avLst/>
                <a:gdLst/>
                <a:ahLst/>
                <a:cxnLst>
                  <a:cxn ang="0">
                    <a:pos x="88" y="196"/>
                  </a:cxn>
                  <a:cxn ang="0">
                    <a:pos x="36" y="194"/>
                  </a:cxn>
                  <a:cxn ang="0">
                    <a:pos x="36" y="182"/>
                  </a:cxn>
                  <a:cxn ang="0">
                    <a:pos x="30" y="176"/>
                  </a:cxn>
                  <a:cxn ang="0">
                    <a:pos x="20" y="182"/>
                  </a:cxn>
                  <a:cxn ang="0">
                    <a:pos x="10" y="176"/>
                  </a:cxn>
                  <a:cxn ang="0">
                    <a:pos x="0" y="166"/>
                  </a:cxn>
                  <a:cxn ang="0">
                    <a:pos x="0" y="154"/>
                  </a:cxn>
                  <a:cxn ang="0">
                    <a:pos x="12" y="150"/>
                  </a:cxn>
                  <a:cxn ang="0">
                    <a:pos x="20" y="142"/>
                  </a:cxn>
                  <a:cxn ang="0">
                    <a:pos x="20" y="132"/>
                  </a:cxn>
                  <a:cxn ang="0">
                    <a:pos x="34" y="118"/>
                  </a:cxn>
                  <a:cxn ang="0">
                    <a:pos x="44" y="116"/>
                  </a:cxn>
                  <a:cxn ang="0">
                    <a:pos x="48" y="108"/>
                  </a:cxn>
                  <a:cxn ang="0">
                    <a:pos x="38" y="106"/>
                  </a:cxn>
                  <a:cxn ang="0">
                    <a:pos x="64" y="84"/>
                  </a:cxn>
                  <a:cxn ang="0">
                    <a:pos x="76" y="66"/>
                  </a:cxn>
                  <a:cxn ang="0">
                    <a:pos x="110" y="40"/>
                  </a:cxn>
                  <a:cxn ang="0">
                    <a:pos x="132" y="36"/>
                  </a:cxn>
                  <a:cxn ang="0">
                    <a:pos x="140" y="28"/>
                  </a:cxn>
                  <a:cxn ang="0">
                    <a:pos x="176" y="24"/>
                  </a:cxn>
                  <a:cxn ang="0">
                    <a:pos x="210" y="20"/>
                  </a:cxn>
                  <a:cxn ang="0">
                    <a:pos x="230" y="8"/>
                  </a:cxn>
                  <a:cxn ang="0">
                    <a:pos x="250" y="0"/>
                  </a:cxn>
                  <a:cxn ang="0">
                    <a:pos x="266" y="0"/>
                  </a:cxn>
                  <a:cxn ang="0">
                    <a:pos x="276" y="6"/>
                  </a:cxn>
                  <a:cxn ang="0">
                    <a:pos x="272" y="18"/>
                  </a:cxn>
                  <a:cxn ang="0">
                    <a:pos x="254" y="30"/>
                  </a:cxn>
                  <a:cxn ang="0">
                    <a:pos x="222" y="40"/>
                  </a:cxn>
                  <a:cxn ang="0">
                    <a:pos x="166" y="50"/>
                  </a:cxn>
                  <a:cxn ang="0">
                    <a:pos x="136" y="74"/>
                  </a:cxn>
                  <a:cxn ang="0">
                    <a:pos x="122" y="80"/>
                  </a:cxn>
                  <a:cxn ang="0">
                    <a:pos x="110" y="82"/>
                  </a:cxn>
                  <a:cxn ang="0">
                    <a:pos x="110" y="94"/>
                  </a:cxn>
                  <a:cxn ang="0">
                    <a:pos x="96" y="102"/>
                  </a:cxn>
                  <a:cxn ang="0">
                    <a:pos x="86" y="116"/>
                  </a:cxn>
                  <a:cxn ang="0">
                    <a:pos x="64" y="140"/>
                  </a:cxn>
                  <a:cxn ang="0">
                    <a:pos x="62" y="166"/>
                  </a:cxn>
                  <a:cxn ang="0">
                    <a:pos x="72" y="174"/>
                  </a:cxn>
                  <a:cxn ang="0">
                    <a:pos x="74" y="184"/>
                  </a:cxn>
                  <a:cxn ang="0">
                    <a:pos x="88" y="196"/>
                  </a:cxn>
                </a:cxnLst>
                <a:rect l="0" t="0" r="r" b="b"/>
                <a:pathLst>
                  <a:path w="276" h="196">
                    <a:moveTo>
                      <a:pt x="88" y="196"/>
                    </a:moveTo>
                    <a:lnTo>
                      <a:pt x="36" y="194"/>
                    </a:lnTo>
                    <a:lnTo>
                      <a:pt x="36" y="182"/>
                    </a:lnTo>
                    <a:lnTo>
                      <a:pt x="30" y="176"/>
                    </a:lnTo>
                    <a:lnTo>
                      <a:pt x="20" y="182"/>
                    </a:lnTo>
                    <a:lnTo>
                      <a:pt x="10" y="176"/>
                    </a:lnTo>
                    <a:lnTo>
                      <a:pt x="0" y="166"/>
                    </a:lnTo>
                    <a:lnTo>
                      <a:pt x="0" y="154"/>
                    </a:lnTo>
                    <a:lnTo>
                      <a:pt x="12" y="150"/>
                    </a:lnTo>
                    <a:lnTo>
                      <a:pt x="20" y="142"/>
                    </a:lnTo>
                    <a:lnTo>
                      <a:pt x="20" y="132"/>
                    </a:lnTo>
                    <a:lnTo>
                      <a:pt x="34" y="118"/>
                    </a:lnTo>
                    <a:lnTo>
                      <a:pt x="44" y="116"/>
                    </a:lnTo>
                    <a:lnTo>
                      <a:pt x="48" y="108"/>
                    </a:lnTo>
                    <a:lnTo>
                      <a:pt x="38" y="106"/>
                    </a:lnTo>
                    <a:lnTo>
                      <a:pt x="64" y="84"/>
                    </a:lnTo>
                    <a:lnTo>
                      <a:pt x="76" y="66"/>
                    </a:lnTo>
                    <a:lnTo>
                      <a:pt x="110" y="40"/>
                    </a:lnTo>
                    <a:lnTo>
                      <a:pt x="132" y="36"/>
                    </a:lnTo>
                    <a:lnTo>
                      <a:pt x="140" y="28"/>
                    </a:lnTo>
                    <a:lnTo>
                      <a:pt x="176" y="24"/>
                    </a:lnTo>
                    <a:lnTo>
                      <a:pt x="210" y="20"/>
                    </a:lnTo>
                    <a:lnTo>
                      <a:pt x="230" y="8"/>
                    </a:lnTo>
                    <a:lnTo>
                      <a:pt x="250" y="0"/>
                    </a:lnTo>
                    <a:lnTo>
                      <a:pt x="266" y="0"/>
                    </a:lnTo>
                    <a:lnTo>
                      <a:pt x="276" y="6"/>
                    </a:lnTo>
                    <a:lnTo>
                      <a:pt x="272" y="18"/>
                    </a:lnTo>
                    <a:lnTo>
                      <a:pt x="254" y="30"/>
                    </a:lnTo>
                    <a:lnTo>
                      <a:pt x="222" y="40"/>
                    </a:lnTo>
                    <a:lnTo>
                      <a:pt x="166" y="50"/>
                    </a:lnTo>
                    <a:lnTo>
                      <a:pt x="136" y="74"/>
                    </a:lnTo>
                    <a:lnTo>
                      <a:pt x="122" y="80"/>
                    </a:lnTo>
                    <a:lnTo>
                      <a:pt x="110" y="82"/>
                    </a:lnTo>
                    <a:lnTo>
                      <a:pt x="110" y="94"/>
                    </a:lnTo>
                    <a:lnTo>
                      <a:pt x="96" y="102"/>
                    </a:lnTo>
                    <a:lnTo>
                      <a:pt x="86" y="116"/>
                    </a:lnTo>
                    <a:lnTo>
                      <a:pt x="64" y="140"/>
                    </a:lnTo>
                    <a:lnTo>
                      <a:pt x="62" y="166"/>
                    </a:lnTo>
                    <a:lnTo>
                      <a:pt x="72" y="174"/>
                    </a:lnTo>
                    <a:lnTo>
                      <a:pt x="74" y="184"/>
                    </a:lnTo>
                    <a:lnTo>
                      <a:pt x="88" y="19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4" name="Freeform 202"/>
              <p:cNvSpPr>
                <a:spLocks noChangeAspect="1"/>
              </p:cNvSpPr>
              <p:nvPr/>
            </p:nvSpPr>
            <p:spPr bwMode="auto">
              <a:xfrm>
                <a:off x="4277" y="925"/>
                <a:ext cx="96" cy="52"/>
              </a:xfrm>
              <a:custGeom>
                <a:avLst/>
                <a:gdLst/>
                <a:ahLst/>
                <a:cxnLst>
                  <a:cxn ang="0">
                    <a:pos x="0" y="48"/>
                  </a:cxn>
                  <a:cxn ang="0">
                    <a:pos x="16" y="30"/>
                  </a:cxn>
                  <a:cxn ang="0">
                    <a:pos x="28" y="14"/>
                  </a:cxn>
                  <a:cxn ang="0">
                    <a:pos x="40" y="2"/>
                  </a:cxn>
                  <a:cxn ang="0">
                    <a:pos x="58" y="0"/>
                  </a:cxn>
                  <a:cxn ang="0">
                    <a:pos x="54" y="14"/>
                  </a:cxn>
                  <a:cxn ang="0">
                    <a:pos x="70" y="6"/>
                  </a:cxn>
                  <a:cxn ang="0">
                    <a:pos x="82" y="16"/>
                  </a:cxn>
                  <a:cxn ang="0">
                    <a:pos x="96" y="22"/>
                  </a:cxn>
                  <a:cxn ang="0">
                    <a:pos x="94" y="32"/>
                  </a:cxn>
                  <a:cxn ang="0">
                    <a:pos x="86" y="40"/>
                  </a:cxn>
                  <a:cxn ang="0">
                    <a:pos x="58" y="40"/>
                  </a:cxn>
                  <a:cxn ang="0">
                    <a:pos x="26" y="42"/>
                  </a:cxn>
                  <a:cxn ang="0">
                    <a:pos x="20" y="48"/>
                  </a:cxn>
                  <a:cxn ang="0">
                    <a:pos x="8" y="52"/>
                  </a:cxn>
                  <a:cxn ang="0">
                    <a:pos x="0" y="48"/>
                  </a:cxn>
                </a:cxnLst>
                <a:rect l="0" t="0" r="r" b="b"/>
                <a:pathLst>
                  <a:path w="96" h="52">
                    <a:moveTo>
                      <a:pt x="0" y="48"/>
                    </a:moveTo>
                    <a:lnTo>
                      <a:pt x="16" y="30"/>
                    </a:lnTo>
                    <a:lnTo>
                      <a:pt x="28" y="14"/>
                    </a:lnTo>
                    <a:lnTo>
                      <a:pt x="40" y="2"/>
                    </a:lnTo>
                    <a:lnTo>
                      <a:pt x="58" y="0"/>
                    </a:lnTo>
                    <a:lnTo>
                      <a:pt x="54" y="14"/>
                    </a:lnTo>
                    <a:lnTo>
                      <a:pt x="70" y="6"/>
                    </a:lnTo>
                    <a:lnTo>
                      <a:pt x="82" y="16"/>
                    </a:lnTo>
                    <a:lnTo>
                      <a:pt x="96" y="22"/>
                    </a:lnTo>
                    <a:lnTo>
                      <a:pt x="94" y="32"/>
                    </a:lnTo>
                    <a:lnTo>
                      <a:pt x="86" y="40"/>
                    </a:lnTo>
                    <a:lnTo>
                      <a:pt x="58" y="40"/>
                    </a:lnTo>
                    <a:lnTo>
                      <a:pt x="26" y="42"/>
                    </a:lnTo>
                    <a:lnTo>
                      <a:pt x="20" y="48"/>
                    </a:lnTo>
                    <a:lnTo>
                      <a:pt x="8" y="52"/>
                    </a:lnTo>
                    <a:lnTo>
                      <a:pt x="0" y="4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5" name="Freeform 203"/>
              <p:cNvSpPr>
                <a:spLocks noChangeAspect="1"/>
              </p:cNvSpPr>
              <p:nvPr/>
            </p:nvSpPr>
            <p:spPr bwMode="auto">
              <a:xfrm>
                <a:off x="4189" y="897"/>
                <a:ext cx="96" cy="46"/>
              </a:xfrm>
              <a:custGeom>
                <a:avLst/>
                <a:gdLst/>
                <a:ahLst/>
                <a:cxnLst>
                  <a:cxn ang="0">
                    <a:pos x="0" y="22"/>
                  </a:cxn>
                  <a:cxn ang="0">
                    <a:pos x="16" y="6"/>
                  </a:cxn>
                  <a:cxn ang="0">
                    <a:pos x="46" y="0"/>
                  </a:cxn>
                  <a:cxn ang="0">
                    <a:pos x="64" y="2"/>
                  </a:cxn>
                  <a:cxn ang="0">
                    <a:pos x="64" y="10"/>
                  </a:cxn>
                  <a:cxn ang="0">
                    <a:pos x="76" y="8"/>
                  </a:cxn>
                  <a:cxn ang="0">
                    <a:pos x="88" y="6"/>
                  </a:cxn>
                  <a:cxn ang="0">
                    <a:pos x="96" y="14"/>
                  </a:cxn>
                  <a:cxn ang="0">
                    <a:pos x="96" y="26"/>
                  </a:cxn>
                  <a:cxn ang="0">
                    <a:pos x="84" y="36"/>
                  </a:cxn>
                  <a:cxn ang="0">
                    <a:pos x="92" y="46"/>
                  </a:cxn>
                  <a:cxn ang="0">
                    <a:pos x="54" y="46"/>
                  </a:cxn>
                  <a:cxn ang="0">
                    <a:pos x="40" y="40"/>
                  </a:cxn>
                  <a:cxn ang="0">
                    <a:pos x="16" y="40"/>
                  </a:cxn>
                  <a:cxn ang="0">
                    <a:pos x="8" y="28"/>
                  </a:cxn>
                  <a:cxn ang="0">
                    <a:pos x="0" y="22"/>
                  </a:cxn>
                </a:cxnLst>
                <a:rect l="0" t="0" r="r" b="b"/>
                <a:pathLst>
                  <a:path w="96" h="46">
                    <a:moveTo>
                      <a:pt x="0" y="22"/>
                    </a:moveTo>
                    <a:lnTo>
                      <a:pt x="16" y="6"/>
                    </a:lnTo>
                    <a:lnTo>
                      <a:pt x="46" y="0"/>
                    </a:lnTo>
                    <a:lnTo>
                      <a:pt x="64" y="2"/>
                    </a:lnTo>
                    <a:lnTo>
                      <a:pt x="64" y="10"/>
                    </a:lnTo>
                    <a:lnTo>
                      <a:pt x="76" y="8"/>
                    </a:lnTo>
                    <a:lnTo>
                      <a:pt x="88" y="6"/>
                    </a:lnTo>
                    <a:lnTo>
                      <a:pt x="96" y="14"/>
                    </a:lnTo>
                    <a:lnTo>
                      <a:pt x="96" y="26"/>
                    </a:lnTo>
                    <a:lnTo>
                      <a:pt x="84" y="36"/>
                    </a:lnTo>
                    <a:lnTo>
                      <a:pt x="92" y="46"/>
                    </a:lnTo>
                    <a:lnTo>
                      <a:pt x="54" y="46"/>
                    </a:lnTo>
                    <a:lnTo>
                      <a:pt x="40" y="40"/>
                    </a:lnTo>
                    <a:lnTo>
                      <a:pt x="16" y="40"/>
                    </a:lnTo>
                    <a:lnTo>
                      <a:pt x="8" y="28"/>
                    </a:lnTo>
                    <a:lnTo>
                      <a:pt x="0" y="2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6" name="Freeform 204"/>
              <p:cNvSpPr>
                <a:spLocks noChangeAspect="1"/>
              </p:cNvSpPr>
              <p:nvPr/>
            </p:nvSpPr>
            <p:spPr bwMode="auto">
              <a:xfrm>
                <a:off x="4165" y="855"/>
                <a:ext cx="84" cy="44"/>
              </a:xfrm>
              <a:custGeom>
                <a:avLst/>
                <a:gdLst/>
                <a:ahLst/>
                <a:cxnLst>
                  <a:cxn ang="0">
                    <a:pos x="0" y="34"/>
                  </a:cxn>
                  <a:cxn ang="0">
                    <a:pos x="22" y="44"/>
                  </a:cxn>
                  <a:cxn ang="0">
                    <a:pos x="36" y="42"/>
                  </a:cxn>
                  <a:cxn ang="0">
                    <a:pos x="56" y="38"/>
                  </a:cxn>
                  <a:cxn ang="0">
                    <a:pos x="74" y="36"/>
                  </a:cxn>
                  <a:cxn ang="0">
                    <a:pos x="76" y="28"/>
                  </a:cxn>
                  <a:cxn ang="0">
                    <a:pos x="84" y="22"/>
                  </a:cxn>
                  <a:cxn ang="0">
                    <a:pos x="72" y="14"/>
                  </a:cxn>
                  <a:cxn ang="0">
                    <a:pos x="60" y="2"/>
                  </a:cxn>
                  <a:cxn ang="0">
                    <a:pos x="44" y="0"/>
                  </a:cxn>
                  <a:cxn ang="0">
                    <a:pos x="40" y="10"/>
                  </a:cxn>
                  <a:cxn ang="0">
                    <a:pos x="16" y="12"/>
                  </a:cxn>
                  <a:cxn ang="0">
                    <a:pos x="12" y="18"/>
                  </a:cxn>
                  <a:cxn ang="0">
                    <a:pos x="10" y="28"/>
                  </a:cxn>
                  <a:cxn ang="0">
                    <a:pos x="0" y="34"/>
                  </a:cxn>
                </a:cxnLst>
                <a:rect l="0" t="0" r="r" b="b"/>
                <a:pathLst>
                  <a:path w="84" h="44">
                    <a:moveTo>
                      <a:pt x="0" y="34"/>
                    </a:moveTo>
                    <a:lnTo>
                      <a:pt x="22" y="44"/>
                    </a:lnTo>
                    <a:lnTo>
                      <a:pt x="36" y="42"/>
                    </a:lnTo>
                    <a:lnTo>
                      <a:pt x="56" y="38"/>
                    </a:lnTo>
                    <a:lnTo>
                      <a:pt x="74" y="36"/>
                    </a:lnTo>
                    <a:lnTo>
                      <a:pt x="76" y="28"/>
                    </a:lnTo>
                    <a:lnTo>
                      <a:pt x="84" y="22"/>
                    </a:lnTo>
                    <a:lnTo>
                      <a:pt x="72" y="14"/>
                    </a:lnTo>
                    <a:lnTo>
                      <a:pt x="60" y="2"/>
                    </a:lnTo>
                    <a:lnTo>
                      <a:pt x="44" y="0"/>
                    </a:lnTo>
                    <a:lnTo>
                      <a:pt x="40" y="10"/>
                    </a:lnTo>
                    <a:lnTo>
                      <a:pt x="16" y="12"/>
                    </a:lnTo>
                    <a:lnTo>
                      <a:pt x="12" y="18"/>
                    </a:lnTo>
                    <a:lnTo>
                      <a:pt x="10" y="28"/>
                    </a:lnTo>
                    <a:lnTo>
                      <a:pt x="0"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7" name="Freeform 205"/>
              <p:cNvSpPr>
                <a:spLocks noChangeAspect="1"/>
              </p:cNvSpPr>
              <p:nvPr/>
            </p:nvSpPr>
            <p:spPr bwMode="auto">
              <a:xfrm>
                <a:off x="4877" y="1037"/>
                <a:ext cx="128" cy="44"/>
              </a:xfrm>
              <a:custGeom>
                <a:avLst/>
                <a:gdLst/>
                <a:ahLst/>
                <a:cxnLst>
                  <a:cxn ang="0">
                    <a:pos x="38" y="42"/>
                  </a:cxn>
                  <a:cxn ang="0">
                    <a:pos x="26" y="44"/>
                  </a:cxn>
                  <a:cxn ang="0">
                    <a:pos x="2" y="32"/>
                  </a:cxn>
                  <a:cxn ang="0">
                    <a:pos x="0" y="20"/>
                  </a:cxn>
                  <a:cxn ang="0">
                    <a:pos x="6" y="6"/>
                  </a:cxn>
                  <a:cxn ang="0">
                    <a:pos x="18" y="0"/>
                  </a:cxn>
                  <a:cxn ang="0">
                    <a:pos x="30" y="0"/>
                  </a:cxn>
                  <a:cxn ang="0">
                    <a:pos x="46" y="8"/>
                  </a:cxn>
                  <a:cxn ang="0">
                    <a:pos x="58" y="16"/>
                  </a:cxn>
                  <a:cxn ang="0">
                    <a:pos x="64" y="4"/>
                  </a:cxn>
                  <a:cxn ang="0">
                    <a:pos x="76" y="4"/>
                  </a:cxn>
                  <a:cxn ang="0">
                    <a:pos x="86" y="10"/>
                  </a:cxn>
                  <a:cxn ang="0">
                    <a:pos x="100" y="8"/>
                  </a:cxn>
                  <a:cxn ang="0">
                    <a:pos x="120" y="14"/>
                  </a:cxn>
                  <a:cxn ang="0">
                    <a:pos x="128" y="20"/>
                  </a:cxn>
                  <a:cxn ang="0">
                    <a:pos x="120" y="32"/>
                  </a:cxn>
                  <a:cxn ang="0">
                    <a:pos x="104" y="36"/>
                  </a:cxn>
                  <a:cxn ang="0">
                    <a:pos x="92" y="32"/>
                  </a:cxn>
                  <a:cxn ang="0">
                    <a:pos x="86" y="24"/>
                  </a:cxn>
                  <a:cxn ang="0">
                    <a:pos x="90" y="14"/>
                  </a:cxn>
                  <a:cxn ang="0">
                    <a:pos x="78" y="16"/>
                  </a:cxn>
                  <a:cxn ang="0">
                    <a:pos x="80" y="24"/>
                  </a:cxn>
                  <a:cxn ang="0">
                    <a:pos x="84" y="30"/>
                  </a:cxn>
                  <a:cxn ang="0">
                    <a:pos x="88" y="38"/>
                  </a:cxn>
                  <a:cxn ang="0">
                    <a:pos x="78" y="38"/>
                  </a:cxn>
                  <a:cxn ang="0">
                    <a:pos x="62" y="36"/>
                  </a:cxn>
                  <a:cxn ang="0">
                    <a:pos x="48" y="36"/>
                  </a:cxn>
                  <a:cxn ang="0">
                    <a:pos x="38" y="34"/>
                  </a:cxn>
                  <a:cxn ang="0">
                    <a:pos x="38" y="42"/>
                  </a:cxn>
                </a:cxnLst>
                <a:rect l="0" t="0" r="r" b="b"/>
                <a:pathLst>
                  <a:path w="128" h="44">
                    <a:moveTo>
                      <a:pt x="38" y="42"/>
                    </a:moveTo>
                    <a:lnTo>
                      <a:pt x="26" y="44"/>
                    </a:lnTo>
                    <a:lnTo>
                      <a:pt x="2" y="32"/>
                    </a:lnTo>
                    <a:lnTo>
                      <a:pt x="0" y="20"/>
                    </a:lnTo>
                    <a:lnTo>
                      <a:pt x="6" y="6"/>
                    </a:lnTo>
                    <a:lnTo>
                      <a:pt x="18" y="0"/>
                    </a:lnTo>
                    <a:lnTo>
                      <a:pt x="30" y="0"/>
                    </a:lnTo>
                    <a:lnTo>
                      <a:pt x="46" y="8"/>
                    </a:lnTo>
                    <a:lnTo>
                      <a:pt x="58" y="16"/>
                    </a:lnTo>
                    <a:lnTo>
                      <a:pt x="64" y="4"/>
                    </a:lnTo>
                    <a:lnTo>
                      <a:pt x="76" y="4"/>
                    </a:lnTo>
                    <a:lnTo>
                      <a:pt x="86" y="10"/>
                    </a:lnTo>
                    <a:lnTo>
                      <a:pt x="100" y="8"/>
                    </a:lnTo>
                    <a:lnTo>
                      <a:pt x="120" y="14"/>
                    </a:lnTo>
                    <a:lnTo>
                      <a:pt x="128" y="20"/>
                    </a:lnTo>
                    <a:lnTo>
                      <a:pt x="120" y="32"/>
                    </a:lnTo>
                    <a:lnTo>
                      <a:pt x="104" y="36"/>
                    </a:lnTo>
                    <a:lnTo>
                      <a:pt x="92" y="32"/>
                    </a:lnTo>
                    <a:lnTo>
                      <a:pt x="86" y="24"/>
                    </a:lnTo>
                    <a:lnTo>
                      <a:pt x="90" y="14"/>
                    </a:lnTo>
                    <a:lnTo>
                      <a:pt x="78" y="16"/>
                    </a:lnTo>
                    <a:lnTo>
                      <a:pt x="80" y="24"/>
                    </a:lnTo>
                    <a:lnTo>
                      <a:pt x="84" y="30"/>
                    </a:lnTo>
                    <a:lnTo>
                      <a:pt x="88" y="38"/>
                    </a:lnTo>
                    <a:lnTo>
                      <a:pt x="78" y="38"/>
                    </a:lnTo>
                    <a:lnTo>
                      <a:pt x="62" y="36"/>
                    </a:lnTo>
                    <a:lnTo>
                      <a:pt x="48" y="36"/>
                    </a:lnTo>
                    <a:lnTo>
                      <a:pt x="38" y="34"/>
                    </a:lnTo>
                    <a:lnTo>
                      <a:pt x="38" y="4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8" name="Freeform 206"/>
              <p:cNvSpPr>
                <a:spLocks noChangeAspect="1"/>
              </p:cNvSpPr>
              <p:nvPr/>
            </p:nvSpPr>
            <p:spPr bwMode="auto">
              <a:xfrm>
                <a:off x="5021" y="1057"/>
                <a:ext cx="74" cy="24"/>
              </a:xfrm>
              <a:custGeom>
                <a:avLst/>
                <a:gdLst/>
                <a:ahLst/>
                <a:cxnLst>
                  <a:cxn ang="0">
                    <a:pos x="6" y="0"/>
                  </a:cxn>
                  <a:cxn ang="0">
                    <a:pos x="16" y="4"/>
                  </a:cxn>
                  <a:cxn ang="0">
                    <a:pos x="36" y="4"/>
                  </a:cxn>
                  <a:cxn ang="0">
                    <a:pos x="50" y="8"/>
                  </a:cxn>
                  <a:cxn ang="0">
                    <a:pos x="68" y="10"/>
                  </a:cxn>
                  <a:cxn ang="0">
                    <a:pos x="74" y="14"/>
                  </a:cxn>
                  <a:cxn ang="0">
                    <a:pos x="60" y="20"/>
                  </a:cxn>
                  <a:cxn ang="0">
                    <a:pos x="48" y="24"/>
                  </a:cxn>
                  <a:cxn ang="0">
                    <a:pos x="36" y="24"/>
                  </a:cxn>
                  <a:cxn ang="0">
                    <a:pos x="20" y="20"/>
                  </a:cxn>
                  <a:cxn ang="0">
                    <a:pos x="4" y="16"/>
                  </a:cxn>
                  <a:cxn ang="0">
                    <a:pos x="0" y="8"/>
                  </a:cxn>
                  <a:cxn ang="0">
                    <a:pos x="6" y="0"/>
                  </a:cxn>
                </a:cxnLst>
                <a:rect l="0" t="0" r="r" b="b"/>
                <a:pathLst>
                  <a:path w="74" h="24">
                    <a:moveTo>
                      <a:pt x="6" y="0"/>
                    </a:moveTo>
                    <a:lnTo>
                      <a:pt x="16" y="4"/>
                    </a:lnTo>
                    <a:lnTo>
                      <a:pt x="36" y="4"/>
                    </a:lnTo>
                    <a:lnTo>
                      <a:pt x="50" y="8"/>
                    </a:lnTo>
                    <a:lnTo>
                      <a:pt x="68" y="10"/>
                    </a:lnTo>
                    <a:lnTo>
                      <a:pt x="74" y="14"/>
                    </a:lnTo>
                    <a:lnTo>
                      <a:pt x="60" y="20"/>
                    </a:lnTo>
                    <a:lnTo>
                      <a:pt x="48" y="24"/>
                    </a:lnTo>
                    <a:lnTo>
                      <a:pt x="36" y="24"/>
                    </a:lnTo>
                    <a:lnTo>
                      <a:pt x="20" y="20"/>
                    </a:lnTo>
                    <a:lnTo>
                      <a:pt x="4" y="16"/>
                    </a:lnTo>
                    <a:lnTo>
                      <a:pt x="0" y="8"/>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9" name="Freeform 207"/>
              <p:cNvSpPr>
                <a:spLocks noChangeAspect="1"/>
              </p:cNvSpPr>
              <p:nvPr/>
            </p:nvSpPr>
            <p:spPr bwMode="auto">
              <a:xfrm>
                <a:off x="5537" y="1173"/>
                <a:ext cx="58" cy="24"/>
              </a:xfrm>
              <a:custGeom>
                <a:avLst/>
                <a:gdLst/>
                <a:ahLst/>
                <a:cxnLst>
                  <a:cxn ang="0">
                    <a:pos x="0" y="16"/>
                  </a:cxn>
                  <a:cxn ang="0">
                    <a:pos x="2" y="24"/>
                  </a:cxn>
                  <a:cxn ang="0">
                    <a:pos x="10" y="24"/>
                  </a:cxn>
                  <a:cxn ang="0">
                    <a:pos x="24" y="24"/>
                  </a:cxn>
                  <a:cxn ang="0">
                    <a:pos x="46" y="20"/>
                  </a:cxn>
                  <a:cxn ang="0">
                    <a:pos x="58" y="18"/>
                  </a:cxn>
                  <a:cxn ang="0">
                    <a:pos x="58" y="8"/>
                  </a:cxn>
                  <a:cxn ang="0">
                    <a:pos x="48" y="4"/>
                  </a:cxn>
                  <a:cxn ang="0">
                    <a:pos x="36" y="0"/>
                  </a:cxn>
                  <a:cxn ang="0">
                    <a:pos x="22" y="2"/>
                  </a:cxn>
                  <a:cxn ang="0">
                    <a:pos x="14" y="8"/>
                  </a:cxn>
                  <a:cxn ang="0">
                    <a:pos x="0" y="16"/>
                  </a:cxn>
                </a:cxnLst>
                <a:rect l="0" t="0" r="r" b="b"/>
                <a:pathLst>
                  <a:path w="58" h="24">
                    <a:moveTo>
                      <a:pt x="0" y="16"/>
                    </a:moveTo>
                    <a:lnTo>
                      <a:pt x="2" y="24"/>
                    </a:lnTo>
                    <a:lnTo>
                      <a:pt x="10" y="24"/>
                    </a:lnTo>
                    <a:lnTo>
                      <a:pt x="24" y="24"/>
                    </a:lnTo>
                    <a:lnTo>
                      <a:pt x="46" y="20"/>
                    </a:lnTo>
                    <a:lnTo>
                      <a:pt x="58" y="18"/>
                    </a:lnTo>
                    <a:lnTo>
                      <a:pt x="58" y="8"/>
                    </a:lnTo>
                    <a:lnTo>
                      <a:pt x="48" y="4"/>
                    </a:lnTo>
                    <a:lnTo>
                      <a:pt x="36" y="0"/>
                    </a:lnTo>
                    <a:lnTo>
                      <a:pt x="22" y="2"/>
                    </a:lnTo>
                    <a:lnTo>
                      <a:pt x="14" y="8"/>
                    </a:lnTo>
                    <a:lnTo>
                      <a:pt x="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10" name="Freeform 208"/>
              <p:cNvSpPr>
                <a:spLocks noChangeAspect="1"/>
              </p:cNvSpPr>
              <p:nvPr/>
            </p:nvSpPr>
            <p:spPr bwMode="auto">
              <a:xfrm>
                <a:off x="4951" y="1609"/>
                <a:ext cx="42" cy="174"/>
              </a:xfrm>
              <a:custGeom>
                <a:avLst/>
                <a:gdLst/>
                <a:ahLst/>
                <a:cxnLst>
                  <a:cxn ang="0">
                    <a:pos x="0" y="166"/>
                  </a:cxn>
                  <a:cxn ang="0">
                    <a:pos x="6" y="174"/>
                  </a:cxn>
                  <a:cxn ang="0">
                    <a:pos x="10" y="160"/>
                  </a:cxn>
                  <a:cxn ang="0">
                    <a:pos x="18" y="162"/>
                  </a:cxn>
                  <a:cxn ang="0">
                    <a:pos x="24" y="170"/>
                  </a:cxn>
                  <a:cxn ang="0">
                    <a:pos x="26" y="162"/>
                  </a:cxn>
                  <a:cxn ang="0">
                    <a:pos x="22" y="154"/>
                  </a:cxn>
                  <a:cxn ang="0">
                    <a:pos x="14" y="144"/>
                  </a:cxn>
                  <a:cxn ang="0">
                    <a:pos x="10" y="134"/>
                  </a:cxn>
                  <a:cxn ang="0">
                    <a:pos x="14" y="126"/>
                  </a:cxn>
                  <a:cxn ang="0">
                    <a:pos x="18" y="114"/>
                  </a:cxn>
                  <a:cxn ang="0">
                    <a:pos x="22" y="108"/>
                  </a:cxn>
                  <a:cxn ang="0">
                    <a:pos x="30" y="106"/>
                  </a:cxn>
                  <a:cxn ang="0">
                    <a:pos x="42" y="116"/>
                  </a:cxn>
                  <a:cxn ang="0">
                    <a:pos x="42" y="104"/>
                  </a:cxn>
                  <a:cxn ang="0">
                    <a:pos x="32" y="88"/>
                  </a:cxn>
                  <a:cxn ang="0">
                    <a:pos x="28" y="62"/>
                  </a:cxn>
                  <a:cxn ang="0">
                    <a:pos x="24" y="42"/>
                  </a:cxn>
                  <a:cxn ang="0">
                    <a:pos x="22" y="26"/>
                  </a:cxn>
                  <a:cxn ang="0">
                    <a:pos x="20" y="12"/>
                  </a:cxn>
                  <a:cxn ang="0">
                    <a:pos x="16" y="0"/>
                  </a:cxn>
                  <a:cxn ang="0">
                    <a:pos x="12" y="6"/>
                  </a:cxn>
                  <a:cxn ang="0">
                    <a:pos x="12" y="16"/>
                  </a:cxn>
                  <a:cxn ang="0">
                    <a:pos x="2" y="20"/>
                  </a:cxn>
                  <a:cxn ang="0">
                    <a:pos x="2" y="36"/>
                  </a:cxn>
                  <a:cxn ang="0">
                    <a:pos x="2" y="50"/>
                  </a:cxn>
                  <a:cxn ang="0">
                    <a:pos x="2" y="62"/>
                  </a:cxn>
                  <a:cxn ang="0">
                    <a:pos x="8" y="70"/>
                  </a:cxn>
                  <a:cxn ang="0">
                    <a:pos x="6" y="82"/>
                  </a:cxn>
                  <a:cxn ang="0">
                    <a:pos x="6" y="102"/>
                  </a:cxn>
                  <a:cxn ang="0">
                    <a:pos x="6" y="126"/>
                  </a:cxn>
                  <a:cxn ang="0">
                    <a:pos x="6" y="146"/>
                  </a:cxn>
                  <a:cxn ang="0">
                    <a:pos x="6" y="158"/>
                  </a:cxn>
                  <a:cxn ang="0">
                    <a:pos x="0" y="166"/>
                  </a:cxn>
                </a:cxnLst>
                <a:rect l="0" t="0" r="r" b="b"/>
                <a:pathLst>
                  <a:path w="42" h="174">
                    <a:moveTo>
                      <a:pt x="0" y="166"/>
                    </a:moveTo>
                    <a:lnTo>
                      <a:pt x="6" y="174"/>
                    </a:lnTo>
                    <a:lnTo>
                      <a:pt x="10" y="160"/>
                    </a:lnTo>
                    <a:lnTo>
                      <a:pt x="18" y="162"/>
                    </a:lnTo>
                    <a:lnTo>
                      <a:pt x="24" y="170"/>
                    </a:lnTo>
                    <a:lnTo>
                      <a:pt x="26" y="162"/>
                    </a:lnTo>
                    <a:lnTo>
                      <a:pt x="22" y="154"/>
                    </a:lnTo>
                    <a:lnTo>
                      <a:pt x="14" y="144"/>
                    </a:lnTo>
                    <a:lnTo>
                      <a:pt x="10" y="134"/>
                    </a:lnTo>
                    <a:lnTo>
                      <a:pt x="14" y="126"/>
                    </a:lnTo>
                    <a:lnTo>
                      <a:pt x="18" y="114"/>
                    </a:lnTo>
                    <a:lnTo>
                      <a:pt x="22" y="108"/>
                    </a:lnTo>
                    <a:lnTo>
                      <a:pt x="30" y="106"/>
                    </a:lnTo>
                    <a:lnTo>
                      <a:pt x="42" y="116"/>
                    </a:lnTo>
                    <a:lnTo>
                      <a:pt x="42" y="104"/>
                    </a:lnTo>
                    <a:lnTo>
                      <a:pt x="32" y="88"/>
                    </a:lnTo>
                    <a:lnTo>
                      <a:pt x="28" y="62"/>
                    </a:lnTo>
                    <a:lnTo>
                      <a:pt x="24" y="42"/>
                    </a:lnTo>
                    <a:lnTo>
                      <a:pt x="22" y="26"/>
                    </a:lnTo>
                    <a:lnTo>
                      <a:pt x="20" y="12"/>
                    </a:lnTo>
                    <a:lnTo>
                      <a:pt x="16" y="0"/>
                    </a:lnTo>
                    <a:lnTo>
                      <a:pt x="12" y="6"/>
                    </a:lnTo>
                    <a:lnTo>
                      <a:pt x="12" y="16"/>
                    </a:lnTo>
                    <a:lnTo>
                      <a:pt x="2" y="20"/>
                    </a:lnTo>
                    <a:lnTo>
                      <a:pt x="2" y="36"/>
                    </a:lnTo>
                    <a:lnTo>
                      <a:pt x="2" y="50"/>
                    </a:lnTo>
                    <a:lnTo>
                      <a:pt x="2" y="62"/>
                    </a:lnTo>
                    <a:lnTo>
                      <a:pt x="8" y="70"/>
                    </a:lnTo>
                    <a:lnTo>
                      <a:pt x="6" y="82"/>
                    </a:lnTo>
                    <a:lnTo>
                      <a:pt x="6" y="102"/>
                    </a:lnTo>
                    <a:lnTo>
                      <a:pt x="6" y="126"/>
                    </a:lnTo>
                    <a:lnTo>
                      <a:pt x="6" y="146"/>
                    </a:lnTo>
                    <a:lnTo>
                      <a:pt x="6" y="158"/>
                    </a:lnTo>
                    <a:lnTo>
                      <a:pt x="0" y="1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11" name="Freeform 209"/>
              <p:cNvSpPr>
                <a:spLocks noChangeAspect="1"/>
              </p:cNvSpPr>
              <p:nvPr/>
            </p:nvSpPr>
            <p:spPr bwMode="auto">
              <a:xfrm>
                <a:off x="3411" y="1901"/>
                <a:ext cx="24" cy="20"/>
              </a:xfrm>
              <a:custGeom>
                <a:avLst/>
                <a:gdLst/>
                <a:ahLst/>
                <a:cxnLst>
                  <a:cxn ang="0">
                    <a:pos x="22" y="20"/>
                  </a:cxn>
                  <a:cxn ang="0">
                    <a:pos x="14" y="16"/>
                  </a:cxn>
                  <a:cxn ang="0">
                    <a:pos x="8" y="12"/>
                  </a:cxn>
                  <a:cxn ang="0">
                    <a:pos x="0" y="4"/>
                  </a:cxn>
                  <a:cxn ang="0">
                    <a:pos x="2" y="0"/>
                  </a:cxn>
                  <a:cxn ang="0">
                    <a:pos x="10" y="0"/>
                  </a:cxn>
                  <a:cxn ang="0">
                    <a:pos x="16" y="4"/>
                  </a:cxn>
                  <a:cxn ang="0">
                    <a:pos x="22" y="6"/>
                  </a:cxn>
                  <a:cxn ang="0">
                    <a:pos x="24" y="14"/>
                  </a:cxn>
                  <a:cxn ang="0">
                    <a:pos x="22" y="20"/>
                  </a:cxn>
                </a:cxnLst>
                <a:rect l="0" t="0" r="r" b="b"/>
                <a:pathLst>
                  <a:path w="24" h="20">
                    <a:moveTo>
                      <a:pt x="22" y="20"/>
                    </a:moveTo>
                    <a:lnTo>
                      <a:pt x="14" y="16"/>
                    </a:lnTo>
                    <a:lnTo>
                      <a:pt x="8" y="12"/>
                    </a:lnTo>
                    <a:lnTo>
                      <a:pt x="0" y="4"/>
                    </a:lnTo>
                    <a:lnTo>
                      <a:pt x="2" y="0"/>
                    </a:lnTo>
                    <a:lnTo>
                      <a:pt x="10" y="0"/>
                    </a:lnTo>
                    <a:lnTo>
                      <a:pt x="16" y="4"/>
                    </a:lnTo>
                    <a:lnTo>
                      <a:pt x="22" y="6"/>
                    </a:lnTo>
                    <a:lnTo>
                      <a:pt x="24" y="14"/>
                    </a:lnTo>
                    <a:lnTo>
                      <a:pt x="22"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16" name="Group 210"/>
            <p:cNvGrpSpPr>
              <a:grpSpLocks noChangeAspect="1"/>
            </p:cNvGrpSpPr>
            <p:nvPr/>
          </p:nvGrpSpPr>
          <p:grpSpPr bwMode="auto">
            <a:xfrm>
              <a:off x="4876679" y="3293790"/>
              <a:ext cx="1161281" cy="850134"/>
              <a:chOff x="3119" y="1859"/>
              <a:chExt cx="808" cy="508"/>
            </a:xfrm>
          </p:grpSpPr>
          <p:sp>
            <p:nvSpPr>
              <p:cNvPr id="176" name="Freeform 211"/>
              <p:cNvSpPr>
                <a:spLocks noChangeAspect="1"/>
              </p:cNvSpPr>
              <p:nvPr/>
            </p:nvSpPr>
            <p:spPr bwMode="auto">
              <a:xfrm>
                <a:off x="3217" y="1981"/>
                <a:ext cx="30" cy="16"/>
              </a:xfrm>
              <a:custGeom>
                <a:avLst/>
                <a:gdLst/>
                <a:ahLst/>
                <a:cxnLst>
                  <a:cxn ang="0">
                    <a:pos x="8" y="6"/>
                  </a:cxn>
                  <a:cxn ang="0">
                    <a:pos x="16" y="4"/>
                  </a:cxn>
                  <a:cxn ang="0">
                    <a:pos x="24" y="4"/>
                  </a:cxn>
                  <a:cxn ang="0">
                    <a:pos x="30" y="0"/>
                  </a:cxn>
                  <a:cxn ang="0">
                    <a:pos x="22" y="8"/>
                  </a:cxn>
                  <a:cxn ang="0">
                    <a:pos x="18" y="12"/>
                  </a:cxn>
                  <a:cxn ang="0">
                    <a:pos x="12" y="16"/>
                  </a:cxn>
                  <a:cxn ang="0">
                    <a:pos x="4" y="16"/>
                  </a:cxn>
                  <a:cxn ang="0">
                    <a:pos x="0" y="12"/>
                  </a:cxn>
                  <a:cxn ang="0">
                    <a:pos x="0" y="6"/>
                  </a:cxn>
                  <a:cxn ang="0">
                    <a:pos x="8" y="6"/>
                  </a:cxn>
                </a:cxnLst>
                <a:rect l="0" t="0" r="r" b="b"/>
                <a:pathLst>
                  <a:path w="30" h="16">
                    <a:moveTo>
                      <a:pt x="8" y="6"/>
                    </a:moveTo>
                    <a:lnTo>
                      <a:pt x="16" y="4"/>
                    </a:lnTo>
                    <a:lnTo>
                      <a:pt x="24" y="4"/>
                    </a:lnTo>
                    <a:lnTo>
                      <a:pt x="30" y="0"/>
                    </a:lnTo>
                    <a:lnTo>
                      <a:pt x="22" y="8"/>
                    </a:lnTo>
                    <a:lnTo>
                      <a:pt x="18" y="12"/>
                    </a:lnTo>
                    <a:lnTo>
                      <a:pt x="12" y="16"/>
                    </a:lnTo>
                    <a:lnTo>
                      <a:pt x="4" y="16"/>
                    </a:lnTo>
                    <a:lnTo>
                      <a:pt x="0" y="12"/>
                    </a:lnTo>
                    <a:lnTo>
                      <a:pt x="0" y="6"/>
                    </a:lnTo>
                    <a:lnTo>
                      <a:pt x="8"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7" name="Freeform 212"/>
              <p:cNvSpPr>
                <a:spLocks noChangeAspect="1"/>
              </p:cNvSpPr>
              <p:nvPr/>
            </p:nvSpPr>
            <p:spPr bwMode="auto">
              <a:xfrm>
                <a:off x="3119" y="1859"/>
                <a:ext cx="292" cy="112"/>
              </a:xfrm>
              <a:custGeom>
                <a:avLst/>
                <a:gdLst/>
                <a:ahLst/>
                <a:cxnLst>
                  <a:cxn ang="0">
                    <a:pos x="0" y="46"/>
                  </a:cxn>
                  <a:cxn ang="0">
                    <a:pos x="6" y="34"/>
                  </a:cxn>
                  <a:cxn ang="0">
                    <a:pos x="26" y="34"/>
                  </a:cxn>
                  <a:cxn ang="0">
                    <a:pos x="46" y="34"/>
                  </a:cxn>
                  <a:cxn ang="0">
                    <a:pos x="52" y="26"/>
                  </a:cxn>
                  <a:cxn ang="0">
                    <a:pos x="52" y="22"/>
                  </a:cxn>
                  <a:cxn ang="0">
                    <a:pos x="46" y="16"/>
                  </a:cxn>
                  <a:cxn ang="0">
                    <a:pos x="82" y="18"/>
                  </a:cxn>
                  <a:cxn ang="0">
                    <a:pos x="110" y="0"/>
                  </a:cxn>
                  <a:cxn ang="0">
                    <a:pos x="146" y="12"/>
                  </a:cxn>
                  <a:cxn ang="0">
                    <a:pos x="160" y="16"/>
                  </a:cxn>
                  <a:cxn ang="0">
                    <a:pos x="182" y="22"/>
                  </a:cxn>
                  <a:cxn ang="0">
                    <a:pos x="218" y="22"/>
                  </a:cxn>
                  <a:cxn ang="0">
                    <a:pos x="242" y="10"/>
                  </a:cxn>
                  <a:cxn ang="0">
                    <a:pos x="252" y="14"/>
                  </a:cxn>
                  <a:cxn ang="0">
                    <a:pos x="262" y="10"/>
                  </a:cxn>
                  <a:cxn ang="0">
                    <a:pos x="274" y="20"/>
                  </a:cxn>
                  <a:cxn ang="0">
                    <a:pos x="274" y="42"/>
                  </a:cxn>
                  <a:cxn ang="0">
                    <a:pos x="292" y="46"/>
                  </a:cxn>
                  <a:cxn ang="0">
                    <a:pos x="282" y="52"/>
                  </a:cxn>
                  <a:cxn ang="0">
                    <a:pos x="286" y="68"/>
                  </a:cxn>
                  <a:cxn ang="0">
                    <a:pos x="292" y="88"/>
                  </a:cxn>
                  <a:cxn ang="0">
                    <a:pos x="282" y="90"/>
                  </a:cxn>
                  <a:cxn ang="0">
                    <a:pos x="252" y="92"/>
                  </a:cxn>
                  <a:cxn ang="0">
                    <a:pos x="214" y="100"/>
                  </a:cxn>
                  <a:cxn ang="0">
                    <a:pos x="190" y="96"/>
                  </a:cxn>
                  <a:cxn ang="0">
                    <a:pos x="182" y="100"/>
                  </a:cxn>
                  <a:cxn ang="0">
                    <a:pos x="164" y="96"/>
                  </a:cxn>
                  <a:cxn ang="0">
                    <a:pos x="154" y="112"/>
                  </a:cxn>
                  <a:cxn ang="0">
                    <a:pos x="156" y="96"/>
                  </a:cxn>
                  <a:cxn ang="0">
                    <a:pos x="146" y="100"/>
                  </a:cxn>
                  <a:cxn ang="0">
                    <a:pos x="128" y="100"/>
                  </a:cxn>
                  <a:cxn ang="0">
                    <a:pos x="110" y="110"/>
                  </a:cxn>
                  <a:cxn ang="0">
                    <a:pos x="92" y="104"/>
                  </a:cxn>
                  <a:cxn ang="0">
                    <a:pos x="72" y="96"/>
                  </a:cxn>
                  <a:cxn ang="0">
                    <a:pos x="68" y="104"/>
                  </a:cxn>
                  <a:cxn ang="0">
                    <a:pos x="50" y="108"/>
                  </a:cxn>
                  <a:cxn ang="0">
                    <a:pos x="34" y="96"/>
                  </a:cxn>
                  <a:cxn ang="0">
                    <a:pos x="16" y="84"/>
                  </a:cxn>
                  <a:cxn ang="0">
                    <a:pos x="6" y="74"/>
                  </a:cxn>
                  <a:cxn ang="0">
                    <a:pos x="14" y="62"/>
                  </a:cxn>
                  <a:cxn ang="0">
                    <a:pos x="10" y="48"/>
                  </a:cxn>
                </a:cxnLst>
                <a:rect l="0" t="0" r="r" b="b"/>
                <a:pathLst>
                  <a:path w="292" h="112">
                    <a:moveTo>
                      <a:pt x="10" y="48"/>
                    </a:moveTo>
                    <a:lnTo>
                      <a:pt x="0" y="46"/>
                    </a:lnTo>
                    <a:lnTo>
                      <a:pt x="0" y="42"/>
                    </a:lnTo>
                    <a:lnTo>
                      <a:pt x="6" y="34"/>
                    </a:lnTo>
                    <a:lnTo>
                      <a:pt x="12" y="32"/>
                    </a:lnTo>
                    <a:lnTo>
                      <a:pt x="26" y="34"/>
                    </a:lnTo>
                    <a:lnTo>
                      <a:pt x="38" y="34"/>
                    </a:lnTo>
                    <a:lnTo>
                      <a:pt x="46" y="34"/>
                    </a:lnTo>
                    <a:lnTo>
                      <a:pt x="46" y="28"/>
                    </a:lnTo>
                    <a:lnTo>
                      <a:pt x="52" y="26"/>
                    </a:lnTo>
                    <a:lnTo>
                      <a:pt x="58" y="26"/>
                    </a:lnTo>
                    <a:lnTo>
                      <a:pt x="52" y="22"/>
                    </a:lnTo>
                    <a:lnTo>
                      <a:pt x="46" y="22"/>
                    </a:lnTo>
                    <a:lnTo>
                      <a:pt x="46" y="16"/>
                    </a:lnTo>
                    <a:lnTo>
                      <a:pt x="68" y="18"/>
                    </a:lnTo>
                    <a:lnTo>
                      <a:pt x="82" y="18"/>
                    </a:lnTo>
                    <a:lnTo>
                      <a:pt x="90" y="10"/>
                    </a:lnTo>
                    <a:lnTo>
                      <a:pt x="110" y="0"/>
                    </a:lnTo>
                    <a:lnTo>
                      <a:pt x="140" y="0"/>
                    </a:lnTo>
                    <a:lnTo>
                      <a:pt x="146" y="12"/>
                    </a:lnTo>
                    <a:lnTo>
                      <a:pt x="154" y="10"/>
                    </a:lnTo>
                    <a:lnTo>
                      <a:pt x="160" y="16"/>
                    </a:lnTo>
                    <a:lnTo>
                      <a:pt x="168" y="18"/>
                    </a:lnTo>
                    <a:lnTo>
                      <a:pt x="182" y="22"/>
                    </a:lnTo>
                    <a:lnTo>
                      <a:pt x="200" y="22"/>
                    </a:lnTo>
                    <a:lnTo>
                      <a:pt x="218" y="22"/>
                    </a:lnTo>
                    <a:lnTo>
                      <a:pt x="234" y="18"/>
                    </a:lnTo>
                    <a:lnTo>
                      <a:pt x="242" y="10"/>
                    </a:lnTo>
                    <a:lnTo>
                      <a:pt x="248" y="12"/>
                    </a:lnTo>
                    <a:lnTo>
                      <a:pt x="252" y="14"/>
                    </a:lnTo>
                    <a:lnTo>
                      <a:pt x="254" y="8"/>
                    </a:lnTo>
                    <a:lnTo>
                      <a:pt x="262" y="10"/>
                    </a:lnTo>
                    <a:lnTo>
                      <a:pt x="268" y="16"/>
                    </a:lnTo>
                    <a:lnTo>
                      <a:pt x="274" y="20"/>
                    </a:lnTo>
                    <a:lnTo>
                      <a:pt x="274" y="30"/>
                    </a:lnTo>
                    <a:lnTo>
                      <a:pt x="274" y="42"/>
                    </a:lnTo>
                    <a:lnTo>
                      <a:pt x="286" y="42"/>
                    </a:lnTo>
                    <a:lnTo>
                      <a:pt x="292" y="46"/>
                    </a:lnTo>
                    <a:lnTo>
                      <a:pt x="284" y="48"/>
                    </a:lnTo>
                    <a:lnTo>
                      <a:pt x="282" y="52"/>
                    </a:lnTo>
                    <a:lnTo>
                      <a:pt x="284" y="60"/>
                    </a:lnTo>
                    <a:lnTo>
                      <a:pt x="286" y="68"/>
                    </a:lnTo>
                    <a:lnTo>
                      <a:pt x="288" y="78"/>
                    </a:lnTo>
                    <a:lnTo>
                      <a:pt x="292" y="88"/>
                    </a:lnTo>
                    <a:lnTo>
                      <a:pt x="290" y="92"/>
                    </a:lnTo>
                    <a:lnTo>
                      <a:pt x="282" y="90"/>
                    </a:lnTo>
                    <a:lnTo>
                      <a:pt x="262" y="86"/>
                    </a:lnTo>
                    <a:lnTo>
                      <a:pt x="252" y="92"/>
                    </a:lnTo>
                    <a:lnTo>
                      <a:pt x="226" y="92"/>
                    </a:lnTo>
                    <a:lnTo>
                      <a:pt x="214" y="100"/>
                    </a:lnTo>
                    <a:lnTo>
                      <a:pt x="196" y="102"/>
                    </a:lnTo>
                    <a:lnTo>
                      <a:pt x="190" y="96"/>
                    </a:lnTo>
                    <a:lnTo>
                      <a:pt x="184" y="96"/>
                    </a:lnTo>
                    <a:lnTo>
                      <a:pt x="182" y="100"/>
                    </a:lnTo>
                    <a:lnTo>
                      <a:pt x="170" y="100"/>
                    </a:lnTo>
                    <a:lnTo>
                      <a:pt x="164" y="96"/>
                    </a:lnTo>
                    <a:lnTo>
                      <a:pt x="162" y="104"/>
                    </a:lnTo>
                    <a:lnTo>
                      <a:pt x="154" y="112"/>
                    </a:lnTo>
                    <a:lnTo>
                      <a:pt x="152" y="104"/>
                    </a:lnTo>
                    <a:lnTo>
                      <a:pt x="156" y="96"/>
                    </a:lnTo>
                    <a:lnTo>
                      <a:pt x="150" y="96"/>
                    </a:lnTo>
                    <a:lnTo>
                      <a:pt x="146" y="100"/>
                    </a:lnTo>
                    <a:lnTo>
                      <a:pt x="132" y="98"/>
                    </a:lnTo>
                    <a:lnTo>
                      <a:pt x="128" y="100"/>
                    </a:lnTo>
                    <a:lnTo>
                      <a:pt x="120" y="108"/>
                    </a:lnTo>
                    <a:lnTo>
                      <a:pt x="110" y="110"/>
                    </a:lnTo>
                    <a:lnTo>
                      <a:pt x="100" y="110"/>
                    </a:lnTo>
                    <a:lnTo>
                      <a:pt x="92" y="104"/>
                    </a:lnTo>
                    <a:lnTo>
                      <a:pt x="80" y="100"/>
                    </a:lnTo>
                    <a:lnTo>
                      <a:pt x="72" y="96"/>
                    </a:lnTo>
                    <a:lnTo>
                      <a:pt x="66" y="98"/>
                    </a:lnTo>
                    <a:lnTo>
                      <a:pt x="68" y="104"/>
                    </a:lnTo>
                    <a:lnTo>
                      <a:pt x="66" y="108"/>
                    </a:lnTo>
                    <a:lnTo>
                      <a:pt x="50" y="108"/>
                    </a:lnTo>
                    <a:lnTo>
                      <a:pt x="40" y="100"/>
                    </a:lnTo>
                    <a:lnTo>
                      <a:pt x="34" y="96"/>
                    </a:lnTo>
                    <a:lnTo>
                      <a:pt x="20" y="92"/>
                    </a:lnTo>
                    <a:lnTo>
                      <a:pt x="16" y="84"/>
                    </a:lnTo>
                    <a:lnTo>
                      <a:pt x="16" y="78"/>
                    </a:lnTo>
                    <a:lnTo>
                      <a:pt x="6" y="74"/>
                    </a:lnTo>
                    <a:lnTo>
                      <a:pt x="10" y="68"/>
                    </a:lnTo>
                    <a:lnTo>
                      <a:pt x="14" y="62"/>
                    </a:lnTo>
                    <a:lnTo>
                      <a:pt x="12" y="54"/>
                    </a:lnTo>
                    <a:lnTo>
                      <a:pt x="10" y="4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8" name="Freeform 213"/>
              <p:cNvSpPr>
                <a:spLocks noChangeAspect="1"/>
              </p:cNvSpPr>
              <p:nvPr/>
            </p:nvSpPr>
            <p:spPr bwMode="auto">
              <a:xfrm>
                <a:off x="3257" y="1997"/>
                <a:ext cx="28" cy="28"/>
              </a:xfrm>
              <a:custGeom>
                <a:avLst/>
                <a:gdLst/>
                <a:ahLst/>
                <a:cxnLst>
                  <a:cxn ang="0">
                    <a:pos x="16" y="2"/>
                  </a:cxn>
                  <a:cxn ang="0">
                    <a:pos x="24" y="0"/>
                  </a:cxn>
                  <a:cxn ang="0">
                    <a:pos x="28" y="4"/>
                  </a:cxn>
                  <a:cxn ang="0">
                    <a:pos x="24" y="10"/>
                  </a:cxn>
                  <a:cxn ang="0">
                    <a:pos x="18" y="14"/>
                  </a:cxn>
                  <a:cxn ang="0">
                    <a:pos x="16" y="20"/>
                  </a:cxn>
                  <a:cxn ang="0">
                    <a:pos x="10" y="24"/>
                  </a:cxn>
                  <a:cxn ang="0">
                    <a:pos x="6" y="28"/>
                  </a:cxn>
                  <a:cxn ang="0">
                    <a:pos x="0" y="26"/>
                  </a:cxn>
                  <a:cxn ang="0">
                    <a:pos x="6" y="18"/>
                  </a:cxn>
                  <a:cxn ang="0">
                    <a:pos x="12" y="8"/>
                  </a:cxn>
                  <a:cxn ang="0">
                    <a:pos x="16" y="2"/>
                  </a:cxn>
                </a:cxnLst>
                <a:rect l="0" t="0" r="r" b="b"/>
                <a:pathLst>
                  <a:path w="28" h="28">
                    <a:moveTo>
                      <a:pt x="16" y="2"/>
                    </a:moveTo>
                    <a:lnTo>
                      <a:pt x="24" y="0"/>
                    </a:lnTo>
                    <a:lnTo>
                      <a:pt x="28" y="4"/>
                    </a:lnTo>
                    <a:lnTo>
                      <a:pt x="24" y="10"/>
                    </a:lnTo>
                    <a:lnTo>
                      <a:pt x="18" y="14"/>
                    </a:lnTo>
                    <a:lnTo>
                      <a:pt x="16" y="20"/>
                    </a:lnTo>
                    <a:lnTo>
                      <a:pt x="10" y="24"/>
                    </a:lnTo>
                    <a:lnTo>
                      <a:pt x="6" y="28"/>
                    </a:lnTo>
                    <a:lnTo>
                      <a:pt x="0" y="26"/>
                    </a:lnTo>
                    <a:lnTo>
                      <a:pt x="6" y="18"/>
                    </a:lnTo>
                    <a:lnTo>
                      <a:pt x="12" y="8"/>
                    </a:lnTo>
                    <a:lnTo>
                      <a:pt x="16"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9" name="Freeform 214"/>
              <p:cNvSpPr>
                <a:spLocks noChangeAspect="1"/>
              </p:cNvSpPr>
              <p:nvPr/>
            </p:nvSpPr>
            <p:spPr bwMode="auto">
              <a:xfrm>
                <a:off x="3263" y="1951"/>
                <a:ext cx="108" cy="86"/>
              </a:xfrm>
              <a:custGeom>
                <a:avLst/>
                <a:gdLst/>
                <a:ahLst/>
                <a:cxnLst>
                  <a:cxn ang="0">
                    <a:pos x="10" y="48"/>
                  </a:cxn>
                  <a:cxn ang="0">
                    <a:pos x="8" y="32"/>
                  </a:cxn>
                  <a:cxn ang="0">
                    <a:pos x="8" y="24"/>
                  </a:cxn>
                  <a:cxn ang="0">
                    <a:pos x="10" y="20"/>
                  </a:cxn>
                  <a:cxn ang="0">
                    <a:pos x="18" y="12"/>
                  </a:cxn>
                  <a:cxn ang="0">
                    <a:pos x="20" y="4"/>
                  </a:cxn>
                  <a:cxn ang="0">
                    <a:pos x="26" y="8"/>
                  </a:cxn>
                  <a:cxn ang="0">
                    <a:pos x="38" y="8"/>
                  </a:cxn>
                  <a:cxn ang="0">
                    <a:pos x="40" y="4"/>
                  </a:cxn>
                  <a:cxn ang="0">
                    <a:pos x="46" y="4"/>
                  </a:cxn>
                  <a:cxn ang="0">
                    <a:pos x="52" y="10"/>
                  </a:cxn>
                  <a:cxn ang="0">
                    <a:pos x="70" y="8"/>
                  </a:cxn>
                  <a:cxn ang="0">
                    <a:pos x="82" y="0"/>
                  </a:cxn>
                  <a:cxn ang="0">
                    <a:pos x="108" y="0"/>
                  </a:cxn>
                  <a:cxn ang="0">
                    <a:pos x="108" y="4"/>
                  </a:cxn>
                  <a:cxn ang="0">
                    <a:pos x="94" y="14"/>
                  </a:cxn>
                  <a:cxn ang="0">
                    <a:pos x="90" y="46"/>
                  </a:cxn>
                  <a:cxn ang="0">
                    <a:pos x="54" y="68"/>
                  </a:cxn>
                  <a:cxn ang="0">
                    <a:pos x="28" y="84"/>
                  </a:cxn>
                  <a:cxn ang="0">
                    <a:pos x="20" y="86"/>
                  </a:cxn>
                  <a:cxn ang="0">
                    <a:pos x="12" y="82"/>
                  </a:cxn>
                  <a:cxn ang="0">
                    <a:pos x="6" y="80"/>
                  </a:cxn>
                  <a:cxn ang="0">
                    <a:pos x="2" y="78"/>
                  </a:cxn>
                  <a:cxn ang="0">
                    <a:pos x="0" y="74"/>
                  </a:cxn>
                  <a:cxn ang="0">
                    <a:pos x="10" y="66"/>
                  </a:cxn>
                  <a:cxn ang="0">
                    <a:pos x="12" y="60"/>
                  </a:cxn>
                  <a:cxn ang="0">
                    <a:pos x="18" y="56"/>
                  </a:cxn>
                  <a:cxn ang="0">
                    <a:pos x="22" y="50"/>
                  </a:cxn>
                  <a:cxn ang="0">
                    <a:pos x="18" y="46"/>
                  </a:cxn>
                  <a:cxn ang="0">
                    <a:pos x="10" y="48"/>
                  </a:cxn>
                </a:cxnLst>
                <a:rect l="0" t="0" r="r" b="b"/>
                <a:pathLst>
                  <a:path w="108" h="86">
                    <a:moveTo>
                      <a:pt x="10" y="48"/>
                    </a:moveTo>
                    <a:lnTo>
                      <a:pt x="8" y="32"/>
                    </a:lnTo>
                    <a:lnTo>
                      <a:pt x="8" y="24"/>
                    </a:lnTo>
                    <a:lnTo>
                      <a:pt x="10" y="20"/>
                    </a:lnTo>
                    <a:lnTo>
                      <a:pt x="18" y="12"/>
                    </a:lnTo>
                    <a:lnTo>
                      <a:pt x="20" y="4"/>
                    </a:lnTo>
                    <a:lnTo>
                      <a:pt x="26" y="8"/>
                    </a:lnTo>
                    <a:lnTo>
                      <a:pt x="38" y="8"/>
                    </a:lnTo>
                    <a:lnTo>
                      <a:pt x="40" y="4"/>
                    </a:lnTo>
                    <a:lnTo>
                      <a:pt x="46" y="4"/>
                    </a:lnTo>
                    <a:lnTo>
                      <a:pt x="52" y="10"/>
                    </a:lnTo>
                    <a:lnTo>
                      <a:pt x="70" y="8"/>
                    </a:lnTo>
                    <a:lnTo>
                      <a:pt x="82" y="0"/>
                    </a:lnTo>
                    <a:lnTo>
                      <a:pt x="108" y="0"/>
                    </a:lnTo>
                    <a:lnTo>
                      <a:pt x="108" y="4"/>
                    </a:lnTo>
                    <a:lnTo>
                      <a:pt x="94" y="14"/>
                    </a:lnTo>
                    <a:lnTo>
                      <a:pt x="90" y="46"/>
                    </a:lnTo>
                    <a:lnTo>
                      <a:pt x="54" y="68"/>
                    </a:lnTo>
                    <a:lnTo>
                      <a:pt x="28" y="84"/>
                    </a:lnTo>
                    <a:lnTo>
                      <a:pt x="20" y="86"/>
                    </a:lnTo>
                    <a:lnTo>
                      <a:pt x="12" y="82"/>
                    </a:lnTo>
                    <a:lnTo>
                      <a:pt x="6" y="80"/>
                    </a:lnTo>
                    <a:lnTo>
                      <a:pt x="2" y="78"/>
                    </a:lnTo>
                    <a:lnTo>
                      <a:pt x="0" y="74"/>
                    </a:lnTo>
                    <a:lnTo>
                      <a:pt x="10" y="66"/>
                    </a:lnTo>
                    <a:lnTo>
                      <a:pt x="12" y="60"/>
                    </a:lnTo>
                    <a:lnTo>
                      <a:pt x="18" y="56"/>
                    </a:lnTo>
                    <a:lnTo>
                      <a:pt x="22" y="50"/>
                    </a:lnTo>
                    <a:lnTo>
                      <a:pt x="18" y="46"/>
                    </a:lnTo>
                    <a:lnTo>
                      <a:pt x="10" y="4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0" name="Freeform 215"/>
              <p:cNvSpPr>
                <a:spLocks noChangeAspect="1"/>
              </p:cNvSpPr>
              <p:nvPr/>
            </p:nvSpPr>
            <p:spPr bwMode="auto">
              <a:xfrm>
                <a:off x="3243" y="2023"/>
                <a:ext cx="24" cy="64"/>
              </a:xfrm>
              <a:custGeom>
                <a:avLst/>
                <a:gdLst/>
                <a:ahLst/>
                <a:cxnLst>
                  <a:cxn ang="0">
                    <a:pos x="16" y="14"/>
                  </a:cxn>
                  <a:cxn ang="0">
                    <a:pos x="22" y="14"/>
                  </a:cxn>
                  <a:cxn ang="0">
                    <a:pos x="24" y="8"/>
                  </a:cxn>
                  <a:cxn ang="0">
                    <a:pos x="22" y="6"/>
                  </a:cxn>
                  <a:cxn ang="0">
                    <a:pos x="20" y="2"/>
                  </a:cxn>
                  <a:cxn ang="0">
                    <a:pos x="14" y="0"/>
                  </a:cxn>
                  <a:cxn ang="0">
                    <a:pos x="14" y="6"/>
                  </a:cxn>
                  <a:cxn ang="0">
                    <a:pos x="12" y="14"/>
                  </a:cxn>
                  <a:cxn ang="0">
                    <a:pos x="10" y="20"/>
                  </a:cxn>
                  <a:cxn ang="0">
                    <a:pos x="6" y="26"/>
                  </a:cxn>
                  <a:cxn ang="0">
                    <a:pos x="4" y="30"/>
                  </a:cxn>
                  <a:cxn ang="0">
                    <a:pos x="0" y="36"/>
                  </a:cxn>
                  <a:cxn ang="0">
                    <a:pos x="2" y="40"/>
                  </a:cxn>
                  <a:cxn ang="0">
                    <a:pos x="6" y="48"/>
                  </a:cxn>
                  <a:cxn ang="0">
                    <a:pos x="10" y="58"/>
                  </a:cxn>
                  <a:cxn ang="0">
                    <a:pos x="12" y="64"/>
                  </a:cxn>
                  <a:cxn ang="0">
                    <a:pos x="18" y="52"/>
                  </a:cxn>
                  <a:cxn ang="0">
                    <a:pos x="20" y="42"/>
                  </a:cxn>
                  <a:cxn ang="0">
                    <a:pos x="20" y="30"/>
                  </a:cxn>
                  <a:cxn ang="0">
                    <a:pos x="16" y="30"/>
                  </a:cxn>
                  <a:cxn ang="0">
                    <a:pos x="14" y="18"/>
                  </a:cxn>
                  <a:cxn ang="0">
                    <a:pos x="16" y="14"/>
                  </a:cxn>
                </a:cxnLst>
                <a:rect l="0" t="0" r="r" b="b"/>
                <a:pathLst>
                  <a:path w="24" h="64">
                    <a:moveTo>
                      <a:pt x="16" y="14"/>
                    </a:moveTo>
                    <a:lnTo>
                      <a:pt x="22" y="14"/>
                    </a:lnTo>
                    <a:lnTo>
                      <a:pt x="24" y="8"/>
                    </a:lnTo>
                    <a:lnTo>
                      <a:pt x="22" y="6"/>
                    </a:lnTo>
                    <a:lnTo>
                      <a:pt x="20" y="2"/>
                    </a:lnTo>
                    <a:lnTo>
                      <a:pt x="14" y="0"/>
                    </a:lnTo>
                    <a:lnTo>
                      <a:pt x="14" y="6"/>
                    </a:lnTo>
                    <a:lnTo>
                      <a:pt x="12" y="14"/>
                    </a:lnTo>
                    <a:lnTo>
                      <a:pt x="10" y="20"/>
                    </a:lnTo>
                    <a:lnTo>
                      <a:pt x="6" y="26"/>
                    </a:lnTo>
                    <a:lnTo>
                      <a:pt x="4" y="30"/>
                    </a:lnTo>
                    <a:lnTo>
                      <a:pt x="0" y="36"/>
                    </a:lnTo>
                    <a:lnTo>
                      <a:pt x="2" y="40"/>
                    </a:lnTo>
                    <a:lnTo>
                      <a:pt x="6" y="48"/>
                    </a:lnTo>
                    <a:lnTo>
                      <a:pt x="10" y="58"/>
                    </a:lnTo>
                    <a:lnTo>
                      <a:pt x="12" y="64"/>
                    </a:lnTo>
                    <a:lnTo>
                      <a:pt x="18" y="52"/>
                    </a:lnTo>
                    <a:lnTo>
                      <a:pt x="20" y="42"/>
                    </a:lnTo>
                    <a:lnTo>
                      <a:pt x="20" y="30"/>
                    </a:lnTo>
                    <a:lnTo>
                      <a:pt x="16" y="30"/>
                    </a:lnTo>
                    <a:lnTo>
                      <a:pt x="14" y="18"/>
                    </a:lnTo>
                    <a:lnTo>
                      <a:pt x="16"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1" name="Freeform 216"/>
              <p:cNvSpPr>
                <a:spLocks noChangeAspect="1"/>
              </p:cNvSpPr>
              <p:nvPr/>
            </p:nvSpPr>
            <p:spPr bwMode="auto">
              <a:xfrm>
                <a:off x="3321" y="1945"/>
                <a:ext cx="142" cy="148"/>
              </a:xfrm>
              <a:custGeom>
                <a:avLst/>
                <a:gdLst/>
                <a:ahLst/>
                <a:cxnLst>
                  <a:cxn ang="0">
                    <a:pos x="90" y="2"/>
                  </a:cxn>
                  <a:cxn ang="0">
                    <a:pos x="94" y="10"/>
                  </a:cxn>
                  <a:cxn ang="0">
                    <a:pos x="106" y="28"/>
                  </a:cxn>
                  <a:cxn ang="0">
                    <a:pos x="114" y="30"/>
                  </a:cxn>
                  <a:cxn ang="0">
                    <a:pos x="110" y="36"/>
                  </a:cxn>
                  <a:cxn ang="0">
                    <a:pos x="112" y="44"/>
                  </a:cxn>
                  <a:cxn ang="0">
                    <a:pos x="106" y="48"/>
                  </a:cxn>
                  <a:cxn ang="0">
                    <a:pos x="100" y="62"/>
                  </a:cxn>
                  <a:cxn ang="0">
                    <a:pos x="112" y="74"/>
                  </a:cxn>
                  <a:cxn ang="0">
                    <a:pos x="118" y="84"/>
                  </a:cxn>
                  <a:cxn ang="0">
                    <a:pos x="132" y="90"/>
                  </a:cxn>
                  <a:cxn ang="0">
                    <a:pos x="140" y="98"/>
                  </a:cxn>
                  <a:cxn ang="0">
                    <a:pos x="136" y="112"/>
                  </a:cxn>
                  <a:cxn ang="0">
                    <a:pos x="142" y="124"/>
                  </a:cxn>
                  <a:cxn ang="0">
                    <a:pos x="140" y="130"/>
                  </a:cxn>
                  <a:cxn ang="0">
                    <a:pos x="132" y="132"/>
                  </a:cxn>
                  <a:cxn ang="0">
                    <a:pos x="122" y="140"/>
                  </a:cxn>
                  <a:cxn ang="0">
                    <a:pos x="122" y="148"/>
                  </a:cxn>
                  <a:cxn ang="0">
                    <a:pos x="90" y="148"/>
                  </a:cxn>
                  <a:cxn ang="0">
                    <a:pos x="76" y="136"/>
                  </a:cxn>
                  <a:cxn ang="0">
                    <a:pos x="68" y="136"/>
                  </a:cxn>
                  <a:cxn ang="0">
                    <a:pos x="58" y="120"/>
                  </a:cxn>
                  <a:cxn ang="0">
                    <a:pos x="22" y="100"/>
                  </a:cxn>
                  <a:cxn ang="0">
                    <a:pos x="2" y="96"/>
                  </a:cxn>
                  <a:cxn ang="0">
                    <a:pos x="0" y="72"/>
                  </a:cxn>
                  <a:cxn ang="0">
                    <a:pos x="32" y="52"/>
                  </a:cxn>
                  <a:cxn ang="0">
                    <a:pos x="36" y="20"/>
                  </a:cxn>
                  <a:cxn ang="0">
                    <a:pos x="50" y="10"/>
                  </a:cxn>
                  <a:cxn ang="0">
                    <a:pos x="50" y="6"/>
                  </a:cxn>
                  <a:cxn ang="0">
                    <a:pos x="60" y="0"/>
                  </a:cxn>
                  <a:cxn ang="0">
                    <a:pos x="88" y="6"/>
                  </a:cxn>
                  <a:cxn ang="0">
                    <a:pos x="90" y="2"/>
                  </a:cxn>
                </a:cxnLst>
                <a:rect l="0" t="0" r="r" b="b"/>
                <a:pathLst>
                  <a:path w="142" h="148">
                    <a:moveTo>
                      <a:pt x="90" y="2"/>
                    </a:moveTo>
                    <a:lnTo>
                      <a:pt x="94" y="10"/>
                    </a:lnTo>
                    <a:lnTo>
                      <a:pt x="106" y="28"/>
                    </a:lnTo>
                    <a:lnTo>
                      <a:pt x="114" y="30"/>
                    </a:lnTo>
                    <a:lnTo>
                      <a:pt x="110" y="36"/>
                    </a:lnTo>
                    <a:lnTo>
                      <a:pt x="112" y="44"/>
                    </a:lnTo>
                    <a:lnTo>
                      <a:pt x="106" y="48"/>
                    </a:lnTo>
                    <a:lnTo>
                      <a:pt x="100" y="62"/>
                    </a:lnTo>
                    <a:lnTo>
                      <a:pt x="112" y="74"/>
                    </a:lnTo>
                    <a:lnTo>
                      <a:pt x="118" y="84"/>
                    </a:lnTo>
                    <a:lnTo>
                      <a:pt x="132" y="90"/>
                    </a:lnTo>
                    <a:lnTo>
                      <a:pt x="140" y="98"/>
                    </a:lnTo>
                    <a:lnTo>
                      <a:pt x="136" y="112"/>
                    </a:lnTo>
                    <a:lnTo>
                      <a:pt x="142" y="124"/>
                    </a:lnTo>
                    <a:lnTo>
                      <a:pt x="140" y="130"/>
                    </a:lnTo>
                    <a:lnTo>
                      <a:pt x="132" y="132"/>
                    </a:lnTo>
                    <a:lnTo>
                      <a:pt x="122" y="140"/>
                    </a:lnTo>
                    <a:lnTo>
                      <a:pt x="122" y="148"/>
                    </a:lnTo>
                    <a:lnTo>
                      <a:pt x="90" y="148"/>
                    </a:lnTo>
                    <a:lnTo>
                      <a:pt x="76" y="136"/>
                    </a:lnTo>
                    <a:lnTo>
                      <a:pt x="68" y="136"/>
                    </a:lnTo>
                    <a:lnTo>
                      <a:pt x="58" y="120"/>
                    </a:lnTo>
                    <a:lnTo>
                      <a:pt x="22" y="100"/>
                    </a:lnTo>
                    <a:lnTo>
                      <a:pt x="2" y="96"/>
                    </a:lnTo>
                    <a:lnTo>
                      <a:pt x="0" y="72"/>
                    </a:lnTo>
                    <a:lnTo>
                      <a:pt x="32" y="52"/>
                    </a:lnTo>
                    <a:lnTo>
                      <a:pt x="36" y="20"/>
                    </a:lnTo>
                    <a:lnTo>
                      <a:pt x="50" y="10"/>
                    </a:lnTo>
                    <a:lnTo>
                      <a:pt x="50" y="6"/>
                    </a:lnTo>
                    <a:lnTo>
                      <a:pt x="60" y="0"/>
                    </a:lnTo>
                    <a:lnTo>
                      <a:pt x="88" y="6"/>
                    </a:lnTo>
                    <a:lnTo>
                      <a:pt x="9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2" name="Freeform 217"/>
              <p:cNvSpPr>
                <a:spLocks noChangeAspect="1"/>
              </p:cNvSpPr>
              <p:nvPr/>
            </p:nvSpPr>
            <p:spPr bwMode="auto">
              <a:xfrm>
                <a:off x="3443" y="2075"/>
                <a:ext cx="28" cy="28"/>
              </a:xfrm>
              <a:custGeom>
                <a:avLst/>
                <a:gdLst/>
                <a:ahLst/>
                <a:cxnLst>
                  <a:cxn ang="0">
                    <a:pos x="28" y="4"/>
                  </a:cxn>
                  <a:cxn ang="0">
                    <a:pos x="18" y="0"/>
                  </a:cxn>
                  <a:cxn ang="0">
                    <a:pos x="14" y="0"/>
                  </a:cxn>
                  <a:cxn ang="0">
                    <a:pos x="10" y="2"/>
                  </a:cxn>
                  <a:cxn ang="0">
                    <a:pos x="0" y="10"/>
                  </a:cxn>
                  <a:cxn ang="0">
                    <a:pos x="0" y="18"/>
                  </a:cxn>
                  <a:cxn ang="0">
                    <a:pos x="10" y="20"/>
                  </a:cxn>
                  <a:cxn ang="0">
                    <a:pos x="18" y="28"/>
                  </a:cxn>
                  <a:cxn ang="0">
                    <a:pos x="26" y="28"/>
                  </a:cxn>
                  <a:cxn ang="0">
                    <a:pos x="22" y="18"/>
                  </a:cxn>
                  <a:cxn ang="0">
                    <a:pos x="22" y="12"/>
                  </a:cxn>
                  <a:cxn ang="0">
                    <a:pos x="28" y="4"/>
                  </a:cxn>
                </a:cxnLst>
                <a:rect l="0" t="0" r="r" b="b"/>
                <a:pathLst>
                  <a:path w="28" h="28">
                    <a:moveTo>
                      <a:pt x="28" y="4"/>
                    </a:moveTo>
                    <a:lnTo>
                      <a:pt x="18" y="0"/>
                    </a:lnTo>
                    <a:lnTo>
                      <a:pt x="14" y="0"/>
                    </a:lnTo>
                    <a:lnTo>
                      <a:pt x="10" y="2"/>
                    </a:lnTo>
                    <a:lnTo>
                      <a:pt x="0" y="10"/>
                    </a:lnTo>
                    <a:lnTo>
                      <a:pt x="0" y="18"/>
                    </a:lnTo>
                    <a:lnTo>
                      <a:pt x="10" y="20"/>
                    </a:lnTo>
                    <a:lnTo>
                      <a:pt x="18" y="28"/>
                    </a:lnTo>
                    <a:lnTo>
                      <a:pt x="26" y="28"/>
                    </a:lnTo>
                    <a:lnTo>
                      <a:pt x="22" y="18"/>
                    </a:lnTo>
                    <a:lnTo>
                      <a:pt x="22" y="12"/>
                    </a:lnTo>
                    <a:lnTo>
                      <a:pt x="28"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3" name="Freeform 218"/>
              <p:cNvSpPr>
                <a:spLocks noChangeAspect="1"/>
              </p:cNvSpPr>
              <p:nvPr/>
            </p:nvSpPr>
            <p:spPr bwMode="auto">
              <a:xfrm>
                <a:off x="3513" y="2149"/>
                <a:ext cx="84" cy="56"/>
              </a:xfrm>
              <a:custGeom>
                <a:avLst/>
                <a:gdLst/>
                <a:ahLst/>
                <a:cxnLst>
                  <a:cxn ang="0">
                    <a:pos x="0" y="24"/>
                  </a:cxn>
                  <a:cxn ang="0">
                    <a:pos x="8" y="34"/>
                  </a:cxn>
                  <a:cxn ang="0">
                    <a:pos x="22" y="50"/>
                  </a:cxn>
                  <a:cxn ang="0">
                    <a:pos x="48" y="56"/>
                  </a:cxn>
                  <a:cxn ang="0">
                    <a:pos x="66" y="56"/>
                  </a:cxn>
                  <a:cxn ang="0">
                    <a:pos x="84" y="24"/>
                  </a:cxn>
                  <a:cxn ang="0">
                    <a:pos x="82" y="10"/>
                  </a:cxn>
                  <a:cxn ang="0">
                    <a:pos x="80" y="2"/>
                  </a:cxn>
                  <a:cxn ang="0">
                    <a:pos x="76" y="0"/>
                  </a:cxn>
                  <a:cxn ang="0">
                    <a:pos x="68" y="10"/>
                  </a:cxn>
                  <a:cxn ang="0">
                    <a:pos x="58" y="18"/>
                  </a:cxn>
                  <a:cxn ang="0">
                    <a:pos x="50" y="28"/>
                  </a:cxn>
                  <a:cxn ang="0">
                    <a:pos x="42" y="30"/>
                  </a:cxn>
                  <a:cxn ang="0">
                    <a:pos x="32" y="26"/>
                  </a:cxn>
                  <a:cxn ang="0">
                    <a:pos x="26" y="30"/>
                  </a:cxn>
                  <a:cxn ang="0">
                    <a:pos x="22" y="32"/>
                  </a:cxn>
                  <a:cxn ang="0">
                    <a:pos x="14" y="30"/>
                  </a:cxn>
                  <a:cxn ang="0">
                    <a:pos x="8" y="24"/>
                  </a:cxn>
                  <a:cxn ang="0">
                    <a:pos x="4" y="20"/>
                  </a:cxn>
                  <a:cxn ang="0">
                    <a:pos x="0" y="24"/>
                  </a:cxn>
                </a:cxnLst>
                <a:rect l="0" t="0" r="r" b="b"/>
                <a:pathLst>
                  <a:path w="84" h="56">
                    <a:moveTo>
                      <a:pt x="0" y="24"/>
                    </a:moveTo>
                    <a:lnTo>
                      <a:pt x="8" y="34"/>
                    </a:lnTo>
                    <a:lnTo>
                      <a:pt x="22" y="50"/>
                    </a:lnTo>
                    <a:lnTo>
                      <a:pt x="48" y="56"/>
                    </a:lnTo>
                    <a:lnTo>
                      <a:pt x="66" y="56"/>
                    </a:lnTo>
                    <a:lnTo>
                      <a:pt x="84" y="24"/>
                    </a:lnTo>
                    <a:lnTo>
                      <a:pt x="82" y="10"/>
                    </a:lnTo>
                    <a:lnTo>
                      <a:pt x="80" y="2"/>
                    </a:lnTo>
                    <a:lnTo>
                      <a:pt x="76" y="0"/>
                    </a:lnTo>
                    <a:lnTo>
                      <a:pt x="68" y="10"/>
                    </a:lnTo>
                    <a:lnTo>
                      <a:pt x="58" y="18"/>
                    </a:lnTo>
                    <a:lnTo>
                      <a:pt x="50" y="28"/>
                    </a:lnTo>
                    <a:lnTo>
                      <a:pt x="42" y="30"/>
                    </a:lnTo>
                    <a:lnTo>
                      <a:pt x="32" y="26"/>
                    </a:lnTo>
                    <a:lnTo>
                      <a:pt x="26" y="30"/>
                    </a:lnTo>
                    <a:lnTo>
                      <a:pt x="22" y="32"/>
                    </a:lnTo>
                    <a:lnTo>
                      <a:pt x="14" y="30"/>
                    </a:lnTo>
                    <a:lnTo>
                      <a:pt x="8" y="24"/>
                    </a:lnTo>
                    <a:lnTo>
                      <a:pt x="4" y="20"/>
                    </a:lnTo>
                    <a:lnTo>
                      <a:pt x="0" y="2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4" name="Freeform 219"/>
              <p:cNvSpPr>
                <a:spLocks noChangeAspect="1"/>
              </p:cNvSpPr>
              <p:nvPr/>
            </p:nvSpPr>
            <p:spPr bwMode="auto">
              <a:xfrm>
                <a:off x="3527" y="2173"/>
                <a:ext cx="124" cy="130"/>
              </a:xfrm>
              <a:custGeom>
                <a:avLst/>
                <a:gdLst/>
                <a:ahLst/>
                <a:cxnLst>
                  <a:cxn ang="0">
                    <a:pos x="52" y="30"/>
                  </a:cxn>
                  <a:cxn ang="0">
                    <a:pos x="70" y="0"/>
                  </a:cxn>
                  <a:cxn ang="0">
                    <a:pos x="82" y="8"/>
                  </a:cxn>
                  <a:cxn ang="0">
                    <a:pos x="90" y="14"/>
                  </a:cxn>
                  <a:cxn ang="0">
                    <a:pos x="102" y="16"/>
                  </a:cxn>
                  <a:cxn ang="0">
                    <a:pos x="124" y="36"/>
                  </a:cxn>
                  <a:cxn ang="0">
                    <a:pos x="116" y="50"/>
                  </a:cxn>
                  <a:cxn ang="0">
                    <a:pos x="104" y="64"/>
                  </a:cxn>
                  <a:cxn ang="0">
                    <a:pos x="98" y="66"/>
                  </a:cxn>
                  <a:cxn ang="0">
                    <a:pos x="86" y="70"/>
                  </a:cxn>
                  <a:cxn ang="0">
                    <a:pos x="88" y="80"/>
                  </a:cxn>
                  <a:cxn ang="0">
                    <a:pos x="90" y="90"/>
                  </a:cxn>
                  <a:cxn ang="0">
                    <a:pos x="80" y="92"/>
                  </a:cxn>
                  <a:cxn ang="0">
                    <a:pos x="72" y="98"/>
                  </a:cxn>
                  <a:cxn ang="0">
                    <a:pos x="68" y="104"/>
                  </a:cxn>
                  <a:cxn ang="0">
                    <a:pos x="68" y="110"/>
                  </a:cxn>
                  <a:cxn ang="0">
                    <a:pos x="54" y="112"/>
                  </a:cxn>
                  <a:cxn ang="0">
                    <a:pos x="52" y="118"/>
                  </a:cxn>
                  <a:cxn ang="0">
                    <a:pos x="46" y="128"/>
                  </a:cxn>
                  <a:cxn ang="0">
                    <a:pos x="26" y="126"/>
                  </a:cxn>
                  <a:cxn ang="0">
                    <a:pos x="16" y="130"/>
                  </a:cxn>
                  <a:cxn ang="0">
                    <a:pos x="0" y="94"/>
                  </a:cxn>
                  <a:cxn ang="0">
                    <a:pos x="12" y="84"/>
                  </a:cxn>
                  <a:cxn ang="0">
                    <a:pos x="48" y="72"/>
                  </a:cxn>
                  <a:cxn ang="0">
                    <a:pos x="56" y="54"/>
                  </a:cxn>
                  <a:cxn ang="0">
                    <a:pos x="56" y="40"/>
                  </a:cxn>
                  <a:cxn ang="0">
                    <a:pos x="52" y="30"/>
                  </a:cxn>
                </a:cxnLst>
                <a:rect l="0" t="0" r="r" b="b"/>
                <a:pathLst>
                  <a:path w="124" h="130">
                    <a:moveTo>
                      <a:pt x="52" y="30"/>
                    </a:moveTo>
                    <a:lnTo>
                      <a:pt x="70" y="0"/>
                    </a:lnTo>
                    <a:lnTo>
                      <a:pt x="82" y="8"/>
                    </a:lnTo>
                    <a:lnTo>
                      <a:pt x="90" y="14"/>
                    </a:lnTo>
                    <a:lnTo>
                      <a:pt x="102" y="16"/>
                    </a:lnTo>
                    <a:lnTo>
                      <a:pt x="124" y="36"/>
                    </a:lnTo>
                    <a:lnTo>
                      <a:pt x="116" y="50"/>
                    </a:lnTo>
                    <a:lnTo>
                      <a:pt x="104" y="64"/>
                    </a:lnTo>
                    <a:lnTo>
                      <a:pt x="98" y="66"/>
                    </a:lnTo>
                    <a:lnTo>
                      <a:pt x="86" y="70"/>
                    </a:lnTo>
                    <a:lnTo>
                      <a:pt x="88" y="80"/>
                    </a:lnTo>
                    <a:lnTo>
                      <a:pt x="90" y="90"/>
                    </a:lnTo>
                    <a:lnTo>
                      <a:pt x="80" y="92"/>
                    </a:lnTo>
                    <a:lnTo>
                      <a:pt x="72" y="98"/>
                    </a:lnTo>
                    <a:lnTo>
                      <a:pt x="68" y="104"/>
                    </a:lnTo>
                    <a:lnTo>
                      <a:pt x="68" y="110"/>
                    </a:lnTo>
                    <a:lnTo>
                      <a:pt x="54" y="112"/>
                    </a:lnTo>
                    <a:lnTo>
                      <a:pt x="52" y="118"/>
                    </a:lnTo>
                    <a:lnTo>
                      <a:pt x="46" y="128"/>
                    </a:lnTo>
                    <a:lnTo>
                      <a:pt x="26" y="126"/>
                    </a:lnTo>
                    <a:lnTo>
                      <a:pt x="16" y="130"/>
                    </a:lnTo>
                    <a:lnTo>
                      <a:pt x="0" y="94"/>
                    </a:lnTo>
                    <a:lnTo>
                      <a:pt x="12" y="84"/>
                    </a:lnTo>
                    <a:lnTo>
                      <a:pt x="48" y="72"/>
                    </a:lnTo>
                    <a:lnTo>
                      <a:pt x="56" y="54"/>
                    </a:lnTo>
                    <a:lnTo>
                      <a:pt x="56" y="40"/>
                    </a:lnTo>
                    <a:lnTo>
                      <a:pt x="52" y="3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5" name="Freeform 220"/>
              <p:cNvSpPr>
                <a:spLocks noChangeAspect="1"/>
              </p:cNvSpPr>
              <p:nvPr/>
            </p:nvSpPr>
            <p:spPr bwMode="auto">
              <a:xfrm>
                <a:off x="3381" y="2267"/>
                <a:ext cx="162" cy="100"/>
              </a:xfrm>
              <a:custGeom>
                <a:avLst/>
                <a:gdLst/>
                <a:ahLst/>
                <a:cxnLst>
                  <a:cxn ang="0">
                    <a:pos x="50" y="86"/>
                  </a:cxn>
                  <a:cxn ang="0">
                    <a:pos x="42" y="92"/>
                  </a:cxn>
                  <a:cxn ang="0">
                    <a:pos x="36" y="100"/>
                  </a:cxn>
                  <a:cxn ang="0">
                    <a:pos x="16" y="100"/>
                  </a:cxn>
                  <a:cxn ang="0">
                    <a:pos x="8" y="96"/>
                  </a:cxn>
                  <a:cxn ang="0">
                    <a:pos x="0" y="66"/>
                  </a:cxn>
                  <a:cxn ang="0">
                    <a:pos x="0" y="42"/>
                  </a:cxn>
                  <a:cxn ang="0">
                    <a:pos x="8" y="24"/>
                  </a:cxn>
                  <a:cxn ang="0">
                    <a:pos x="42" y="22"/>
                  </a:cxn>
                  <a:cxn ang="0">
                    <a:pos x="72" y="28"/>
                  </a:cxn>
                  <a:cxn ang="0">
                    <a:pos x="98" y="4"/>
                  </a:cxn>
                  <a:cxn ang="0">
                    <a:pos x="128" y="0"/>
                  </a:cxn>
                  <a:cxn ang="0">
                    <a:pos x="146" y="0"/>
                  </a:cxn>
                  <a:cxn ang="0">
                    <a:pos x="162" y="36"/>
                  </a:cxn>
                  <a:cxn ang="0">
                    <a:pos x="150" y="42"/>
                  </a:cxn>
                  <a:cxn ang="0">
                    <a:pos x="142" y="48"/>
                  </a:cxn>
                  <a:cxn ang="0">
                    <a:pos x="142" y="56"/>
                  </a:cxn>
                  <a:cxn ang="0">
                    <a:pos x="136" y="60"/>
                  </a:cxn>
                  <a:cxn ang="0">
                    <a:pos x="114" y="66"/>
                  </a:cxn>
                  <a:cxn ang="0">
                    <a:pos x="104" y="68"/>
                  </a:cxn>
                  <a:cxn ang="0">
                    <a:pos x="96" y="80"/>
                  </a:cxn>
                  <a:cxn ang="0">
                    <a:pos x="78" y="78"/>
                  </a:cxn>
                  <a:cxn ang="0">
                    <a:pos x="70" y="88"/>
                  </a:cxn>
                  <a:cxn ang="0">
                    <a:pos x="56" y="88"/>
                  </a:cxn>
                  <a:cxn ang="0">
                    <a:pos x="50" y="86"/>
                  </a:cxn>
                </a:cxnLst>
                <a:rect l="0" t="0" r="r" b="b"/>
                <a:pathLst>
                  <a:path w="162" h="100">
                    <a:moveTo>
                      <a:pt x="50" y="86"/>
                    </a:moveTo>
                    <a:lnTo>
                      <a:pt x="42" y="92"/>
                    </a:lnTo>
                    <a:lnTo>
                      <a:pt x="36" y="100"/>
                    </a:lnTo>
                    <a:lnTo>
                      <a:pt x="16" y="100"/>
                    </a:lnTo>
                    <a:lnTo>
                      <a:pt x="8" y="96"/>
                    </a:lnTo>
                    <a:lnTo>
                      <a:pt x="0" y="66"/>
                    </a:lnTo>
                    <a:lnTo>
                      <a:pt x="0" y="42"/>
                    </a:lnTo>
                    <a:lnTo>
                      <a:pt x="8" y="24"/>
                    </a:lnTo>
                    <a:lnTo>
                      <a:pt x="42" y="22"/>
                    </a:lnTo>
                    <a:lnTo>
                      <a:pt x="72" y="28"/>
                    </a:lnTo>
                    <a:lnTo>
                      <a:pt x="98" y="4"/>
                    </a:lnTo>
                    <a:lnTo>
                      <a:pt x="128" y="0"/>
                    </a:lnTo>
                    <a:lnTo>
                      <a:pt x="146" y="0"/>
                    </a:lnTo>
                    <a:lnTo>
                      <a:pt x="162" y="36"/>
                    </a:lnTo>
                    <a:lnTo>
                      <a:pt x="150" y="42"/>
                    </a:lnTo>
                    <a:lnTo>
                      <a:pt x="142" y="48"/>
                    </a:lnTo>
                    <a:lnTo>
                      <a:pt x="142" y="56"/>
                    </a:lnTo>
                    <a:lnTo>
                      <a:pt x="136" y="60"/>
                    </a:lnTo>
                    <a:lnTo>
                      <a:pt x="114" y="66"/>
                    </a:lnTo>
                    <a:lnTo>
                      <a:pt x="104" y="68"/>
                    </a:lnTo>
                    <a:lnTo>
                      <a:pt x="96" y="80"/>
                    </a:lnTo>
                    <a:lnTo>
                      <a:pt x="78" y="78"/>
                    </a:lnTo>
                    <a:lnTo>
                      <a:pt x="70" y="88"/>
                    </a:lnTo>
                    <a:lnTo>
                      <a:pt x="56" y="88"/>
                    </a:lnTo>
                    <a:lnTo>
                      <a:pt x="50" y="8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6" name="Freeform 221"/>
              <p:cNvSpPr>
                <a:spLocks noChangeAspect="1"/>
              </p:cNvSpPr>
              <p:nvPr/>
            </p:nvSpPr>
            <p:spPr bwMode="auto">
              <a:xfrm>
                <a:off x="3401" y="1903"/>
                <a:ext cx="306" cy="258"/>
              </a:xfrm>
              <a:custGeom>
                <a:avLst/>
                <a:gdLst/>
                <a:ahLst/>
                <a:cxnLst>
                  <a:cxn ang="0">
                    <a:pos x="80" y="38"/>
                  </a:cxn>
                  <a:cxn ang="0">
                    <a:pos x="112" y="56"/>
                  </a:cxn>
                  <a:cxn ang="0">
                    <a:pos x="156" y="48"/>
                  </a:cxn>
                  <a:cxn ang="0">
                    <a:pos x="204" y="28"/>
                  </a:cxn>
                  <a:cxn ang="0">
                    <a:pos x="256" y="52"/>
                  </a:cxn>
                  <a:cxn ang="0">
                    <a:pos x="274" y="78"/>
                  </a:cxn>
                  <a:cxn ang="0">
                    <a:pos x="262" y="126"/>
                  </a:cxn>
                  <a:cxn ang="0">
                    <a:pos x="282" y="150"/>
                  </a:cxn>
                  <a:cxn ang="0">
                    <a:pos x="266" y="176"/>
                  </a:cxn>
                  <a:cxn ang="0">
                    <a:pos x="286" y="202"/>
                  </a:cxn>
                  <a:cxn ang="0">
                    <a:pos x="298" y="224"/>
                  </a:cxn>
                  <a:cxn ang="0">
                    <a:pos x="306" y="232"/>
                  </a:cxn>
                  <a:cxn ang="0">
                    <a:pos x="278" y="242"/>
                  </a:cxn>
                  <a:cxn ang="0">
                    <a:pos x="236" y="254"/>
                  </a:cxn>
                  <a:cxn ang="0">
                    <a:pos x="206" y="230"/>
                  </a:cxn>
                  <a:cxn ang="0">
                    <a:pos x="188" y="224"/>
                  </a:cxn>
                  <a:cxn ang="0">
                    <a:pos x="164" y="234"/>
                  </a:cxn>
                  <a:cxn ang="0">
                    <a:pos x="118" y="206"/>
                  </a:cxn>
                  <a:cxn ang="0">
                    <a:pos x="98" y="176"/>
                  </a:cxn>
                  <a:cxn ang="0">
                    <a:pos x="70" y="176"/>
                  </a:cxn>
                  <a:cxn ang="0">
                    <a:pos x="62" y="166"/>
                  </a:cxn>
                  <a:cxn ang="0">
                    <a:pos x="60" y="140"/>
                  </a:cxn>
                  <a:cxn ang="0">
                    <a:pos x="38" y="126"/>
                  </a:cxn>
                  <a:cxn ang="0">
                    <a:pos x="26" y="90"/>
                  </a:cxn>
                  <a:cxn ang="0">
                    <a:pos x="30" y="78"/>
                  </a:cxn>
                  <a:cxn ang="0">
                    <a:pos x="26" y="70"/>
                  </a:cxn>
                  <a:cxn ang="0">
                    <a:pos x="10" y="44"/>
                  </a:cxn>
                  <a:cxn ang="0">
                    <a:pos x="4" y="24"/>
                  </a:cxn>
                  <a:cxn ang="0">
                    <a:pos x="0" y="8"/>
                  </a:cxn>
                  <a:cxn ang="0">
                    <a:pos x="10" y="2"/>
                  </a:cxn>
                  <a:cxn ang="0">
                    <a:pos x="32" y="18"/>
                  </a:cxn>
                  <a:cxn ang="0">
                    <a:pos x="42" y="14"/>
                  </a:cxn>
                  <a:cxn ang="0">
                    <a:pos x="60" y="0"/>
                  </a:cxn>
                  <a:cxn ang="0">
                    <a:pos x="64" y="10"/>
                  </a:cxn>
                  <a:cxn ang="0">
                    <a:pos x="62" y="18"/>
                  </a:cxn>
                  <a:cxn ang="0">
                    <a:pos x="76" y="24"/>
                  </a:cxn>
                </a:cxnLst>
                <a:rect l="0" t="0" r="r" b="b"/>
                <a:pathLst>
                  <a:path w="306" h="258">
                    <a:moveTo>
                      <a:pt x="76" y="24"/>
                    </a:moveTo>
                    <a:lnTo>
                      <a:pt x="80" y="38"/>
                    </a:lnTo>
                    <a:lnTo>
                      <a:pt x="100" y="48"/>
                    </a:lnTo>
                    <a:lnTo>
                      <a:pt x="112" y="56"/>
                    </a:lnTo>
                    <a:lnTo>
                      <a:pt x="142" y="56"/>
                    </a:lnTo>
                    <a:lnTo>
                      <a:pt x="156" y="48"/>
                    </a:lnTo>
                    <a:lnTo>
                      <a:pt x="178" y="32"/>
                    </a:lnTo>
                    <a:lnTo>
                      <a:pt x="204" y="28"/>
                    </a:lnTo>
                    <a:lnTo>
                      <a:pt x="226" y="36"/>
                    </a:lnTo>
                    <a:lnTo>
                      <a:pt x="256" y="52"/>
                    </a:lnTo>
                    <a:lnTo>
                      <a:pt x="272" y="56"/>
                    </a:lnTo>
                    <a:lnTo>
                      <a:pt x="274" y="78"/>
                    </a:lnTo>
                    <a:lnTo>
                      <a:pt x="264" y="98"/>
                    </a:lnTo>
                    <a:lnTo>
                      <a:pt x="262" y="126"/>
                    </a:lnTo>
                    <a:lnTo>
                      <a:pt x="268" y="150"/>
                    </a:lnTo>
                    <a:lnTo>
                      <a:pt x="282" y="150"/>
                    </a:lnTo>
                    <a:lnTo>
                      <a:pt x="280" y="162"/>
                    </a:lnTo>
                    <a:lnTo>
                      <a:pt x="266" y="176"/>
                    </a:lnTo>
                    <a:lnTo>
                      <a:pt x="272" y="186"/>
                    </a:lnTo>
                    <a:lnTo>
                      <a:pt x="286" y="202"/>
                    </a:lnTo>
                    <a:lnTo>
                      <a:pt x="298" y="212"/>
                    </a:lnTo>
                    <a:lnTo>
                      <a:pt x="298" y="224"/>
                    </a:lnTo>
                    <a:lnTo>
                      <a:pt x="306" y="224"/>
                    </a:lnTo>
                    <a:lnTo>
                      <a:pt x="306" y="232"/>
                    </a:lnTo>
                    <a:lnTo>
                      <a:pt x="292" y="234"/>
                    </a:lnTo>
                    <a:lnTo>
                      <a:pt x="278" y="242"/>
                    </a:lnTo>
                    <a:lnTo>
                      <a:pt x="278" y="258"/>
                    </a:lnTo>
                    <a:lnTo>
                      <a:pt x="236" y="254"/>
                    </a:lnTo>
                    <a:lnTo>
                      <a:pt x="208" y="246"/>
                    </a:lnTo>
                    <a:lnTo>
                      <a:pt x="206" y="230"/>
                    </a:lnTo>
                    <a:lnTo>
                      <a:pt x="196" y="222"/>
                    </a:lnTo>
                    <a:lnTo>
                      <a:pt x="188" y="224"/>
                    </a:lnTo>
                    <a:lnTo>
                      <a:pt x="178" y="232"/>
                    </a:lnTo>
                    <a:lnTo>
                      <a:pt x="164" y="234"/>
                    </a:lnTo>
                    <a:lnTo>
                      <a:pt x="138" y="224"/>
                    </a:lnTo>
                    <a:lnTo>
                      <a:pt x="118" y="206"/>
                    </a:lnTo>
                    <a:lnTo>
                      <a:pt x="104" y="188"/>
                    </a:lnTo>
                    <a:lnTo>
                      <a:pt x="98" y="176"/>
                    </a:lnTo>
                    <a:lnTo>
                      <a:pt x="80" y="172"/>
                    </a:lnTo>
                    <a:lnTo>
                      <a:pt x="70" y="176"/>
                    </a:lnTo>
                    <a:lnTo>
                      <a:pt x="60" y="172"/>
                    </a:lnTo>
                    <a:lnTo>
                      <a:pt x="62" y="166"/>
                    </a:lnTo>
                    <a:lnTo>
                      <a:pt x="56" y="154"/>
                    </a:lnTo>
                    <a:lnTo>
                      <a:pt x="60" y="140"/>
                    </a:lnTo>
                    <a:lnTo>
                      <a:pt x="48" y="130"/>
                    </a:lnTo>
                    <a:lnTo>
                      <a:pt x="38" y="126"/>
                    </a:lnTo>
                    <a:lnTo>
                      <a:pt x="20" y="104"/>
                    </a:lnTo>
                    <a:lnTo>
                      <a:pt x="26" y="90"/>
                    </a:lnTo>
                    <a:lnTo>
                      <a:pt x="32" y="86"/>
                    </a:lnTo>
                    <a:lnTo>
                      <a:pt x="30" y="78"/>
                    </a:lnTo>
                    <a:lnTo>
                      <a:pt x="34" y="72"/>
                    </a:lnTo>
                    <a:lnTo>
                      <a:pt x="26" y="70"/>
                    </a:lnTo>
                    <a:lnTo>
                      <a:pt x="16" y="54"/>
                    </a:lnTo>
                    <a:lnTo>
                      <a:pt x="10" y="44"/>
                    </a:lnTo>
                    <a:lnTo>
                      <a:pt x="6" y="34"/>
                    </a:lnTo>
                    <a:lnTo>
                      <a:pt x="4" y="24"/>
                    </a:lnTo>
                    <a:lnTo>
                      <a:pt x="2" y="16"/>
                    </a:lnTo>
                    <a:lnTo>
                      <a:pt x="0" y="8"/>
                    </a:lnTo>
                    <a:lnTo>
                      <a:pt x="2" y="4"/>
                    </a:lnTo>
                    <a:lnTo>
                      <a:pt x="10" y="2"/>
                    </a:lnTo>
                    <a:lnTo>
                      <a:pt x="24" y="14"/>
                    </a:lnTo>
                    <a:lnTo>
                      <a:pt x="32" y="18"/>
                    </a:lnTo>
                    <a:lnTo>
                      <a:pt x="34" y="12"/>
                    </a:lnTo>
                    <a:lnTo>
                      <a:pt x="42" y="14"/>
                    </a:lnTo>
                    <a:lnTo>
                      <a:pt x="48" y="10"/>
                    </a:lnTo>
                    <a:lnTo>
                      <a:pt x="60" y="0"/>
                    </a:lnTo>
                    <a:lnTo>
                      <a:pt x="64" y="2"/>
                    </a:lnTo>
                    <a:lnTo>
                      <a:pt x="64" y="10"/>
                    </a:lnTo>
                    <a:lnTo>
                      <a:pt x="68" y="16"/>
                    </a:lnTo>
                    <a:lnTo>
                      <a:pt x="62" y="18"/>
                    </a:lnTo>
                    <a:lnTo>
                      <a:pt x="68" y="24"/>
                    </a:lnTo>
                    <a:lnTo>
                      <a:pt x="76" y="2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7" name="Freeform 222"/>
              <p:cNvSpPr>
                <a:spLocks noChangeAspect="1"/>
              </p:cNvSpPr>
              <p:nvPr/>
            </p:nvSpPr>
            <p:spPr bwMode="auto">
              <a:xfrm>
                <a:off x="3663" y="1925"/>
                <a:ext cx="226" cy="162"/>
              </a:xfrm>
              <a:custGeom>
                <a:avLst/>
                <a:gdLst/>
                <a:ahLst/>
                <a:cxnLst>
                  <a:cxn ang="0">
                    <a:pos x="12" y="56"/>
                  </a:cxn>
                  <a:cxn ang="0">
                    <a:pos x="24" y="56"/>
                  </a:cxn>
                  <a:cxn ang="0">
                    <a:pos x="34" y="60"/>
                  </a:cxn>
                  <a:cxn ang="0">
                    <a:pos x="44" y="48"/>
                  </a:cxn>
                  <a:cxn ang="0">
                    <a:pos x="56" y="44"/>
                  </a:cxn>
                  <a:cxn ang="0">
                    <a:pos x="68" y="26"/>
                  </a:cxn>
                  <a:cxn ang="0">
                    <a:pos x="84" y="20"/>
                  </a:cxn>
                  <a:cxn ang="0">
                    <a:pos x="96" y="20"/>
                  </a:cxn>
                  <a:cxn ang="0">
                    <a:pos x="116" y="26"/>
                  </a:cxn>
                  <a:cxn ang="0">
                    <a:pos x="126" y="30"/>
                  </a:cxn>
                  <a:cxn ang="0">
                    <a:pos x="146" y="18"/>
                  </a:cxn>
                  <a:cxn ang="0">
                    <a:pos x="154" y="16"/>
                  </a:cxn>
                  <a:cxn ang="0">
                    <a:pos x="164" y="0"/>
                  </a:cxn>
                  <a:cxn ang="0">
                    <a:pos x="172" y="6"/>
                  </a:cxn>
                  <a:cxn ang="0">
                    <a:pos x="174" y="18"/>
                  </a:cxn>
                  <a:cxn ang="0">
                    <a:pos x="172" y="26"/>
                  </a:cxn>
                  <a:cxn ang="0">
                    <a:pos x="172" y="32"/>
                  </a:cxn>
                  <a:cxn ang="0">
                    <a:pos x="182" y="30"/>
                  </a:cxn>
                  <a:cxn ang="0">
                    <a:pos x="190" y="26"/>
                  </a:cxn>
                  <a:cxn ang="0">
                    <a:pos x="198" y="20"/>
                  </a:cxn>
                  <a:cxn ang="0">
                    <a:pos x="226" y="20"/>
                  </a:cxn>
                  <a:cxn ang="0">
                    <a:pos x="226" y="28"/>
                  </a:cxn>
                  <a:cxn ang="0">
                    <a:pos x="214" y="30"/>
                  </a:cxn>
                  <a:cxn ang="0">
                    <a:pos x="198" y="30"/>
                  </a:cxn>
                  <a:cxn ang="0">
                    <a:pos x="190" y="30"/>
                  </a:cxn>
                  <a:cxn ang="0">
                    <a:pos x="186" y="32"/>
                  </a:cxn>
                  <a:cxn ang="0">
                    <a:pos x="174" y="40"/>
                  </a:cxn>
                  <a:cxn ang="0">
                    <a:pos x="168" y="46"/>
                  </a:cxn>
                  <a:cxn ang="0">
                    <a:pos x="172" y="52"/>
                  </a:cxn>
                  <a:cxn ang="0">
                    <a:pos x="174" y="58"/>
                  </a:cxn>
                  <a:cxn ang="0">
                    <a:pos x="172" y="68"/>
                  </a:cxn>
                  <a:cxn ang="0">
                    <a:pos x="168" y="78"/>
                  </a:cxn>
                  <a:cxn ang="0">
                    <a:pos x="152" y="84"/>
                  </a:cxn>
                  <a:cxn ang="0">
                    <a:pos x="148" y="96"/>
                  </a:cxn>
                  <a:cxn ang="0">
                    <a:pos x="142" y="100"/>
                  </a:cxn>
                  <a:cxn ang="0">
                    <a:pos x="138" y="110"/>
                  </a:cxn>
                  <a:cxn ang="0">
                    <a:pos x="138" y="124"/>
                  </a:cxn>
                  <a:cxn ang="0">
                    <a:pos x="114" y="124"/>
                  </a:cxn>
                  <a:cxn ang="0">
                    <a:pos x="110" y="132"/>
                  </a:cxn>
                  <a:cxn ang="0">
                    <a:pos x="94" y="132"/>
                  </a:cxn>
                  <a:cxn ang="0">
                    <a:pos x="90" y="138"/>
                  </a:cxn>
                  <a:cxn ang="0">
                    <a:pos x="88" y="156"/>
                  </a:cxn>
                  <a:cxn ang="0">
                    <a:pos x="78" y="158"/>
                  </a:cxn>
                  <a:cxn ang="0">
                    <a:pos x="42" y="162"/>
                  </a:cxn>
                  <a:cxn ang="0">
                    <a:pos x="24" y="162"/>
                  </a:cxn>
                  <a:cxn ang="0">
                    <a:pos x="18" y="156"/>
                  </a:cxn>
                  <a:cxn ang="0">
                    <a:pos x="8" y="160"/>
                  </a:cxn>
                  <a:cxn ang="0">
                    <a:pos x="4" y="154"/>
                  </a:cxn>
                  <a:cxn ang="0">
                    <a:pos x="18" y="140"/>
                  </a:cxn>
                  <a:cxn ang="0">
                    <a:pos x="20" y="128"/>
                  </a:cxn>
                  <a:cxn ang="0">
                    <a:pos x="6" y="128"/>
                  </a:cxn>
                  <a:cxn ang="0">
                    <a:pos x="4" y="114"/>
                  </a:cxn>
                  <a:cxn ang="0">
                    <a:pos x="0" y="104"/>
                  </a:cxn>
                  <a:cxn ang="0">
                    <a:pos x="2" y="76"/>
                  </a:cxn>
                  <a:cxn ang="0">
                    <a:pos x="12" y="56"/>
                  </a:cxn>
                </a:cxnLst>
                <a:rect l="0" t="0" r="r" b="b"/>
                <a:pathLst>
                  <a:path w="226" h="162">
                    <a:moveTo>
                      <a:pt x="12" y="56"/>
                    </a:moveTo>
                    <a:lnTo>
                      <a:pt x="24" y="56"/>
                    </a:lnTo>
                    <a:lnTo>
                      <a:pt x="34" y="60"/>
                    </a:lnTo>
                    <a:lnTo>
                      <a:pt x="44" y="48"/>
                    </a:lnTo>
                    <a:lnTo>
                      <a:pt x="56" y="44"/>
                    </a:lnTo>
                    <a:lnTo>
                      <a:pt x="68" y="26"/>
                    </a:lnTo>
                    <a:lnTo>
                      <a:pt x="84" y="20"/>
                    </a:lnTo>
                    <a:lnTo>
                      <a:pt x="96" y="20"/>
                    </a:lnTo>
                    <a:lnTo>
                      <a:pt x="116" y="26"/>
                    </a:lnTo>
                    <a:lnTo>
                      <a:pt x="126" y="30"/>
                    </a:lnTo>
                    <a:lnTo>
                      <a:pt x="146" y="18"/>
                    </a:lnTo>
                    <a:lnTo>
                      <a:pt x="154" y="16"/>
                    </a:lnTo>
                    <a:lnTo>
                      <a:pt x="164" y="0"/>
                    </a:lnTo>
                    <a:lnTo>
                      <a:pt x="172" y="6"/>
                    </a:lnTo>
                    <a:lnTo>
                      <a:pt x="174" y="18"/>
                    </a:lnTo>
                    <a:lnTo>
                      <a:pt x="172" y="26"/>
                    </a:lnTo>
                    <a:lnTo>
                      <a:pt x="172" y="32"/>
                    </a:lnTo>
                    <a:lnTo>
                      <a:pt x="182" y="30"/>
                    </a:lnTo>
                    <a:lnTo>
                      <a:pt x="190" y="26"/>
                    </a:lnTo>
                    <a:lnTo>
                      <a:pt x="198" y="20"/>
                    </a:lnTo>
                    <a:lnTo>
                      <a:pt x="226" y="20"/>
                    </a:lnTo>
                    <a:lnTo>
                      <a:pt x="226" y="28"/>
                    </a:lnTo>
                    <a:lnTo>
                      <a:pt x="214" y="30"/>
                    </a:lnTo>
                    <a:lnTo>
                      <a:pt x="198" y="30"/>
                    </a:lnTo>
                    <a:lnTo>
                      <a:pt x="190" y="30"/>
                    </a:lnTo>
                    <a:lnTo>
                      <a:pt x="186" y="32"/>
                    </a:lnTo>
                    <a:lnTo>
                      <a:pt x="174" y="40"/>
                    </a:lnTo>
                    <a:lnTo>
                      <a:pt x="168" y="46"/>
                    </a:lnTo>
                    <a:lnTo>
                      <a:pt x="172" y="52"/>
                    </a:lnTo>
                    <a:lnTo>
                      <a:pt x="174" y="58"/>
                    </a:lnTo>
                    <a:lnTo>
                      <a:pt x="172" y="68"/>
                    </a:lnTo>
                    <a:lnTo>
                      <a:pt x="168" y="78"/>
                    </a:lnTo>
                    <a:lnTo>
                      <a:pt x="152" y="84"/>
                    </a:lnTo>
                    <a:lnTo>
                      <a:pt x="148" y="96"/>
                    </a:lnTo>
                    <a:lnTo>
                      <a:pt x="142" y="100"/>
                    </a:lnTo>
                    <a:lnTo>
                      <a:pt x="138" y="110"/>
                    </a:lnTo>
                    <a:lnTo>
                      <a:pt x="138" y="124"/>
                    </a:lnTo>
                    <a:lnTo>
                      <a:pt x="114" y="124"/>
                    </a:lnTo>
                    <a:lnTo>
                      <a:pt x="110" y="132"/>
                    </a:lnTo>
                    <a:lnTo>
                      <a:pt x="94" y="132"/>
                    </a:lnTo>
                    <a:lnTo>
                      <a:pt x="90" y="138"/>
                    </a:lnTo>
                    <a:lnTo>
                      <a:pt x="88" y="156"/>
                    </a:lnTo>
                    <a:lnTo>
                      <a:pt x="78" y="158"/>
                    </a:lnTo>
                    <a:lnTo>
                      <a:pt x="42" y="162"/>
                    </a:lnTo>
                    <a:lnTo>
                      <a:pt x="24" y="162"/>
                    </a:lnTo>
                    <a:lnTo>
                      <a:pt x="18" y="156"/>
                    </a:lnTo>
                    <a:lnTo>
                      <a:pt x="8" y="160"/>
                    </a:lnTo>
                    <a:lnTo>
                      <a:pt x="4" y="154"/>
                    </a:lnTo>
                    <a:lnTo>
                      <a:pt x="18" y="140"/>
                    </a:lnTo>
                    <a:lnTo>
                      <a:pt x="20" y="128"/>
                    </a:lnTo>
                    <a:lnTo>
                      <a:pt x="6" y="128"/>
                    </a:lnTo>
                    <a:lnTo>
                      <a:pt x="4" y="114"/>
                    </a:lnTo>
                    <a:lnTo>
                      <a:pt x="0" y="104"/>
                    </a:lnTo>
                    <a:lnTo>
                      <a:pt x="2" y="76"/>
                    </a:lnTo>
                    <a:lnTo>
                      <a:pt x="12" y="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8" name="Freeform 223"/>
              <p:cNvSpPr>
                <a:spLocks noChangeAspect="1"/>
              </p:cNvSpPr>
              <p:nvPr/>
            </p:nvSpPr>
            <p:spPr bwMode="auto">
              <a:xfrm>
                <a:off x="3671" y="1953"/>
                <a:ext cx="256" cy="232"/>
              </a:xfrm>
              <a:custGeom>
                <a:avLst/>
                <a:gdLst/>
                <a:ahLst/>
                <a:cxnLst>
                  <a:cxn ang="0">
                    <a:pos x="8" y="192"/>
                  </a:cxn>
                  <a:cxn ang="0">
                    <a:pos x="36" y="182"/>
                  </a:cxn>
                  <a:cxn ang="0">
                    <a:pos x="28" y="174"/>
                  </a:cxn>
                  <a:cxn ang="0">
                    <a:pos x="16" y="152"/>
                  </a:cxn>
                  <a:cxn ang="0">
                    <a:pos x="10" y="128"/>
                  </a:cxn>
                  <a:cxn ang="0">
                    <a:pos x="34" y="134"/>
                  </a:cxn>
                  <a:cxn ang="0">
                    <a:pos x="70" y="130"/>
                  </a:cxn>
                  <a:cxn ang="0">
                    <a:pos x="82" y="110"/>
                  </a:cxn>
                  <a:cxn ang="0">
                    <a:pos x="102" y="104"/>
                  </a:cxn>
                  <a:cxn ang="0">
                    <a:pos x="130" y="96"/>
                  </a:cxn>
                  <a:cxn ang="0">
                    <a:pos x="134" y="72"/>
                  </a:cxn>
                  <a:cxn ang="0">
                    <a:pos x="144" y="56"/>
                  </a:cxn>
                  <a:cxn ang="0">
                    <a:pos x="166" y="30"/>
                  </a:cxn>
                  <a:cxn ang="0">
                    <a:pos x="166" y="12"/>
                  </a:cxn>
                  <a:cxn ang="0">
                    <a:pos x="190" y="2"/>
                  </a:cxn>
                  <a:cxn ang="0">
                    <a:pos x="218" y="0"/>
                  </a:cxn>
                  <a:cxn ang="0">
                    <a:pos x="236" y="6"/>
                  </a:cxn>
                  <a:cxn ang="0">
                    <a:pos x="256" y="24"/>
                  </a:cxn>
                  <a:cxn ang="0">
                    <a:pos x="250" y="42"/>
                  </a:cxn>
                  <a:cxn ang="0">
                    <a:pos x="204" y="42"/>
                  </a:cxn>
                  <a:cxn ang="0">
                    <a:pos x="214" y="78"/>
                  </a:cxn>
                  <a:cxn ang="0">
                    <a:pos x="216" y="92"/>
                  </a:cxn>
                  <a:cxn ang="0">
                    <a:pos x="172" y="160"/>
                  </a:cxn>
                  <a:cxn ang="0">
                    <a:pos x="150" y="160"/>
                  </a:cxn>
                  <a:cxn ang="0">
                    <a:pos x="132" y="172"/>
                  </a:cxn>
                  <a:cxn ang="0">
                    <a:pos x="140" y="182"/>
                  </a:cxn>
                  <a:cxn ang="0">
                    <a:pos x="150" y="202"/>
                  </a:cxn>
                  <a:cxn ang="0">
                    <a:pos x="156" y="220"/>
                  </a:cxn>
                  <a:cxn ang="0">
                    <a:pos x="138" y="226"/>
                  </a:cxn>
                  <a:cxn ang="0">
                    <a:pos x="122" y="220"/>
                  </a:cxn>
                  <a:cxn ang="0">
                    <a:pos x="104" y="228"/>
                  </a:cxn>
                  <a:cxn ang="0">
                    <a:pos x="86" y="200"/>
                  </a:cxn>
                  <a:cxn ang="0">
                    <a:pos x="34" y="210"/>
                  </a:cxn>
                </a:cxnLst>
                <a:rect l="0" t="0" r="r" b="b"/>
                <a:pathLst>
                  <a:path w="256" h="232">
                    <a:moveTo>
                      <a:pt x="8" y="208"/>
                    </a:moveTo>
                    <a:lnTo>
                      <a:pt x="8" y="192"/>
                    </a:lnTo>
                    <a:lnTo>
                      <a:pt x="22" y="184"/>
                    </a:lnTo>
                    <a:lnTo>
                      <a:pt x="36" y="182"/>
                    </a:lnTo>
                    <a:lnTo>
                      <a:pt x="36" y="174"/>
                    </a:lnTo>
                    <a:lnTo>
                      <a:pt x="28" y="174"/>
                    </a:lnTo>
                    <a:lnTo>
                      <a:pt x="28" y="162"/>
                    </a:lnTo>
                    <a:lnTo>
                      <a:pt x="16" y="152"/>
                    </a:lnTo>
                    <a:lnTo>
                      <a:pt x="0" y="132"/>
                    </a:lnTo>
                    <a:lnTo>
                      <a:pt x="10" y="128"/>
                    </a:lnTo>
                    <a:lnTo>
                      <a:pt x="16" y="134"/>
                    </a:lnTo>
                    <a:lnTo>
                      <a:pt x="34" y="134"/>
                    </a:lnTo>
                    <a:lnTo>
                      <a:pt x="54" y="132"/>
                    </a:lnTo>
                    <a:lnTo>
                      <a:pt x="70" y="130"/>
                    </a:lnTo>
                    <a:lnTo>
                      <a:pt x="80" y="128"/>
                    </a:lnTo>
                    <a:lnTo>
                      <a:pt x="82" y="110"/>
                    </a:lnTo>
                    <a:lnTo>
                      <a:pt x="86" y="104"/>
                    </a:lnTo>
                    <a:lnTo>
                      <a:pt x="102" y="104"/>
                    </a:lnTo>
                    <a:lnTo>
                      <a:pt x="106" y="96"/>
                    </a:lnTo>
                    <a:lnTo>
                      <a:pt x="130" y="96"/>
                    </a:lnTo>
                    <a:lnTo>
                      <a:pt x="130" y="82"/>
                    </a:lnTo>
                    <a:lnTo>
                      <a:pt x="134" y="72"/>
                    </a:lnTo>
                    <a:lnTo>
                      <a:pt x="140" y="68"/>
                    </a:lnTo>
                    <a:lnTo>
                      <a:pt x="144" y="56"/>
                    </a:lnTo>
                    <a:lnTo>
                      <a:pt x="160" y="50"/>
                    </a:lnTo>
                    <a:lnTo>
                      <a:pt x="166" y="30"/>
                    </a:lnTo>
                    <a:lnTo>
                      <a:pt x="160" y="18"/>
                    </a:lnTo>
                    <a:lnTo>
                      <a:pt x="166" y="12"/>
                    </a:lnTo>
                    <a:lnTo>
                      <a:pt x="182" y="2"/>
                    </a:lnTo>
                    <a:lnTo>
                      <a:pt x="190" y="2"/>
                    </a:lnTo>
                    <a:lnTo>
                      <a:pt x="206" y="2"/>
                    </a:lnTo>
                    <a:lnTo>
                      <a:pt x="218" y="0"/>
                    </a:lnTo>
                    <a:lnTo>
                      <a:pt x="224" y="2"/>
                    </a:lnTo>
                    <a:lnTo>
                      <a:pt x="236" y="6"/>
                    </a:lnTo>
                    <a:lnTo>
                      <a:pt x="236" y="16"/>
                    </a:lnTo>
                    <a:lnTo>
                      <a:pt x="256" y="24"/>
                    </a:lnTo>
                    <a:lnTo>
                      <a:pt x="254" y="30"/>
                    </a:lnTo>
                    <a:lnTo>
                      <a:pt x="250" y="42"/>
                    </a:lnTo>
                    <a:lnTo>
                      <a:pt x="234" y="46"/>
                    </a:lnTo>
                    <a:lnTo>
                      <a:pt x="204" y="42"/>
                    </a:lnTo>
                    <a:lnTo>
                      <a:pt x="206" y="72"/>
                    </a:lnTo>
                    <a:lnTo>
                      <a:pt x="214" y="78"/>
                    </a:lnTo>
                    <a:lnTo>
                      <a:pt x="222" y="86"/>
                    </a:lnTo>
                    <a:lnTo>
                      <a:pt x="216" y="92"/>
                    </a:lnTo>
                    <a:lnTo>
                      <a:pt x="214" y="106"/>
                    </a:lnTo>
                    <a:lnTo>
                      <a:pt x="172" y="160"/>
                    </a:lnTo>
                    <a:lnTo>
                      <a:pt x="158" y="164"/>
                    </a:lnTo>
                    <a:lnTo>
                      <a:pt x="150" y="160"/>
                    </a:lnTo>
                    <a:lnTo>
                      <a:pt x="142" y="160"/>
                    </a:lnTo>
                    <a:lnTo>
                      <a:pt x="132" y="172"/>
                    </a:lnTo>
                    <a:lnTo>
                      <a:pt x="132" y="182"/>
                    </a:lnTo>
                    <a:lnTo>
                      <a:pt x="140" y="182"/>
                    </a:lnTo>
                    <a:lnTo>
                      <a:pt x="144" y="196"/>
                    </a:lnTo>
                    <a:lnTo>
                      <a:pt x="150" y="202"/>
                    </a:lnTo>
                    <a:lnTo>
                      <a:pt x="156" y="210"/>
                    </a:lnTo>
                    <a:lnTo>
                      <a:pt x="156" y="220"/>
                    </a:lnTo>
                    <a:lnTo>
                      <a:pt x="142" y="220"/>
                    </a:lnTo>
                    <a:lnTo>
                      <a:pt x="138" y="226"/>
                    </a:lnTo>
                    <a:lnTo>
                      <a:pt x="130" y="220"/>
                    </a:lnTo>
                    <a:lnTo>
                      <a:pt x="122" y="220"/>
                    </a:lnTo>
                    <a:lnTo>
                      <a:pt x="116" y="232"/>
                    </a:lnTo>
                    <a:lnTo>
                      <a:pt x="104" y="228"/>
                    </a:lnTo>
                    <a:lnTo>
                      <a:pt x="86" y="204"/>
                    </a:lnTo>
                    <a:lnTo>
                      <a:pt x="86" y="200"/>
                    </a:lnTo>
                    <a:lnTo>
                      <a:pt x="38" y="204"/>
                    </a:lnTo>
                    <a:lnTo>
                      <a:pt x="34" y="210"/>
                    </a:lnTo>
                    <a:lnTo>
                      <a:pt x="8" y="20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9" name="Freeform 224"/>
              <p:cNvSpPr>
                <a:spLocks noChangeAspect="1"/>
              </p:cNvSpPr>
              <p:nvPr/>
            </p:nvSpPr>
            <p:spPr bwMode="auto">
              <a:xfrm>
                <a:off x="3255" y="2017"/>
                <a:ext cx="68" cy="76"/>
              </a:xfrm>
              <a:custGeom>
                <a:avLst/>
                <a:gdLst/>
                <a:ahLst/>
                <a:cxnLst>
                  <a:cxn ang="0">
                    <a:pos x="66" y="0"/>
                  </a:cxn>
                  <a:cxn ang="0">
                    <a:pos x="68" y="24"/>
                  </a:cxn>
                  <a:cxn ang="0">
                    <a:pos x="66" y="30"/>
                  </a:cxn>
                  <a:cxn ang="0">
                    <a:pos x="38" y="34"/>
                  </a:cxn>
                  <a:cxn ang="0">
                    <a:pos x="50" y="50"/>
                  </a:cxn>
                  <a:cxn ang="0">
                    <a:pos x="44" y="56"/>
                  </a:cxn>
                  <a:cxn ang="0">
                    <a:pos x="42" y="62"/>
                  </a:cxn>
                  <a:cxn ang="0">
                    <a:pos x="30" y="64"/>
                  </a:cxn>
                  <a:cxn ang="0">
                    <a:pos x="24" y="72"/>
                  </a:cxn>
                  <a:cxn ang="0">
                    <a:pos x="20" y="76"/>
                  </a:cxn>
                  <a:cxn ang="0">
                    <a:pos x="0" y="70"/>
                  </a:cxn>
                  <a:cxn ang="0">
                    <a:pos x="6" y="58"/>
                  </a:cxn>
                  <a:cxn ang="0">
                    <a:pos x="8" y="48"/>
                  </a:cxn>
                  <a:cxn ang="0">
                    <a:pos x="8" y="36"/>
                  </a:cxn>
                  <a:cxn ang="0">
                    <a:pos x="10" y="28"/>
                  </a:cxn>
                  <a:cxn ang="0">
                    <a:pos x="10" y="20"/>
                  </a:cxn>
                  <a:cxn ang="0">
                    <a:pos x="12" y="14"/>
                  </a:cxn>
                  <a:cxn ang="0">
                    <a:pos x="16" y="16"/>
                  </a:cxn>
                  <a:cxn ang="0">
                    <a:pos x="20" y="16"/>
                  </a:cxn>
                  <a:cxn ang="0">
                    <a:pos x="28" y="20"/>
                  </a:cxn>
                  <a:cxn ang="0">
                    <a:pos x="36" y="18"/>
                  </a:cxn>
                  <a:cxn ang="0">
                    <a:pos x="66" y="0"/>
                  </a:cxn>
                </a:cxnLst>
                <a:rect l="0" t="0" r="r" b="b"/>
                <a:pathLst>
                  <a:path w="68" h="76">
                    <a:moveTo>
                      <a:pt x="66" y="0"/>
                    </a:moveTo>
                    <a:lnTo>
                      <a:pt x="68" y="24"/>
                    </a:lnTo>
                    <a:lnTo>
                      <a:pt x="66" y="30"/>
                    </a:lnTo>
                    <a:lnTo>
                      <a:pt x="38" y="34"/>
                    </a:lnTo>
                    <a:lnTo>
                      <a:pt x="50" y="50"/>
                    </a:lnTo>
                    <a:lnTo>
                      <a:pt x="44" y="56"/>
                    </a:lnTo>
                    <a:lnTo>
                      <a:pt x="42" y="62"/>
                    </a:lnTo>
                    <a:lnTo>
                      <a:pt x="30" y="64"/>
                    </a:lnTo>
                    <a:lnTo>
                      <a:pt x="24" y="72"/>
                    </a:lnTo>
                    <a:lnTo>
                      <a:pt x="20" y="76"/>
                    </a:lnTo>
                    <a:lnTo>
                      <a:pt x="0" y="70"/>
                    </a:lnTo>
                    <a:lnTo>
                      <a:pt x="6" y="58"/>
                    </a:lnTo>
                    <a:lnTo>
                      <a:pt x="8" y="48"/>
                    </a:lnTo>
                    <a:lnTo>
                      <a:pt x="8" y="36"/>
                    </a:lnTo>
                    <a:lnTo>
                      <a:pt x="10" y="28"/>
                    </a:lnTo>
                    <a:lnTo>
                      <a:pt x="10" y="20"/>
                    </a:lnTo>
                    <a:lnTo>
                      <a:pt x="12" y="14"/>
                    </a:lnTo>
                    <a:lnTo>
                      <a:pt x="16" y="16"/>
                    </a:lnTo>
                    <a:lnTo>
                      <a:pt x="20" y="16"/>
                    </a:lnTo>
                    <a:lnTo>
                      <a:pt x="28" y="20"/>
                    </a:lnTo>
                    <a:lnTo>
                      <a:pt x="36" y="18"/>
                    </a:lnTo>
                    <a:lnTo>
                      <a:pt x="6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0" name="Freeform 225"/>
              <p:cNvSpPr>
                <a:spLocks noChangeAspect="1"/>
              </p:cNvSpPr>
              <p:nvPr/>
            </p:nvSpPr>
            <p:spPr bwMode="auto">
              <a:xfrm>
                <a:off x="3253" y="2041"/>
                <a:ext cx="330" cy="268"/>
              </a:xfrm>
              <a:custGeom>
                <a:avLst/>
                <a:gdLst/>
                <a:ahLst/>
                <a:cxnLst>
                  <a:cxn ang="0">
                    <a:pos x="0" y="68"/>
                  </a:cxn>
                  <a:cxn ang="0">
                    <a:pos x="4" y="46"/>
                  </a:cxn>
                  <a:cxn ang="0">
                    <a:pos x="22" y="52"/>
                  </a:cxn>
                  <a:cxn ang="0">
                    <a:pos x="26" y="48"/>
                  </a:cxn>
                  <a:cxn ang="0">
                    <a:pos x="32" y="40"/>
                  </a:cxn>
                  <a:cxn ang="0">
                    <a:pos x="44" y="38"/>
                  </a:cxn>
                  <a:cxn ang="0">
                    <a:pos x="46" y="32"/>
                  </a:cxn>
                  <a:cxn ang="0">
                    <a:pos x="52" y="26"/>
                  </a:cxn>
                  <a:cxn ang="0">
                    <a:pos x="40" y="10"/>
                  </a:cxn>
                  <a:cxn ang="0">
                    <a:pos x="68" y="6"/>
                  </a:cxn>
                  <a:cxn ang="0">
                    <a:pos x="70" y="0"/>
                  </a:cxn>
                  <a:cxn ang="0">
                    <a:pos x="90" y="4"/>
                  </a:cxn>
                  <a:cxn ang="0">
                    <a:pos x="126" y="24"/>
                  </a:cxn>
                  <a:cxn ang="0">
                    <a:pos x="134" y="36"/>
                  </a:cxn>
                  <a:cxn ang="0">
                    <a:pos x="136" y="40"/>
                  </a:cxn>
                  <a:cxn ang="0">
                    <a:pos x="144" y="42"/>
                  </a:cxn>
                  <a:cxn ang="0">
                    <a:pos x="158" y="52"/>
                  </a:cxn>
                  <a:cxn ang="0">
                    <a:pos x="174" y="52"/>
                  </a:cxn>
                  <a:cxn ang="0">
                    <a:pos x="190" y="52"/>
                  </a:cxn>
                  <a:cxn ang="0">
                    <a:pos x="200" y="54"/>
                  </a:cxn>
                  <a:cxn ang="0">
                    <a:pos x="208" y="62"/>
                  </a:cxn>
                  <a:cxn ang="0">
                    <a:pos x="216" y="62"/>
                  </a:cxn>
                  <a:cxn ang="0">
                    <a:pos x="226" y="82"/>
                  </a:cxn>
                  <a:cxn ang="0">
                    <a:pos x="234" y="88"/>
                  </a:cxn>
                  <a:cxn ang="0">
                    <a:pos x="242" y="96"/>
                  </a:cxn>
                  <a:cxn ang="0">
                    <a:pos x="244" y="110"/>
                  </a:cxn>
                  <a:cxn ang="0">
                    <a:pos x="248" y="118"/>
                  </a:cxn>
                  <a:cxn ang="0">
                    <a:pos x="256" y="128"/>
                  </a:cxn>
                  <a:cxn ang="0">
                    <a:pos x="260" y="132"/>
                  </a:cxn>
                  <a:cxn ang="0">
                    <a:pos x="282" y="158"/>
                  </a:cxn>
                  <a:cxn ang="0">
                    <a:pos x="290" y="160"/>
                  </a:cxn>
                  <a:cxn ang="0">
                    <a:pos x="302" y="164"/>
                  </a:cxn>
                  <a:cxn ang="0">
                    <a:pos x="308" y="166"/>
                  </a:cxn>
                  <a:cxn ang="0">
                    <a:pos x="326" y="164"/>
                  </a:cxn>
                  <a:cxn ang="0">
                    <a:pos x="330" y="172"/>
                  </a:cxn>
                  <a:cxn ang="0">
                    <a:pos x="330" y="186"/>
                  </a:cxn>
                  <a:cxn ang="0">
                    <a:pos x="322" y="204"/>
                  </a:cxn>
                  <a:cxn ang="0">
                    <a:pos x="306" y="208"/>
                  </a:cxn>
                  <a:cxn ang="0">
                    <a:pos x="290" y="216"/>
                  </a:cxn>
                  <a:cxn ang="0">
                    <a:pos x="274" y="226"/>
                  </a:cxn>
                  <a:cxn ang="0">
                    <a:pos x="258" y="224"/>
                  </a:cxn>
                  <a:cxn ang="0">
                    <a:pos x="226" y="230"/>
                  </a:cxn>
                  <a:cxn ang="0">
                    <a:pos x="200" y="254"/>
                  </a:cxn>
                  <a:cxn ang="0">
                    <a:pos x="170" y="248"/>
                  </a:cxn>
                  <a:cxn ang="0">
                    <a:pos x="136" y="250"/>
                  </a:cxn>
                  <a:cxn ang="0">
                    <a:pos x="128" y="268"/>
                  </a:cxn>
                  <a:cxn ang="0">
                    <a:pos x="120" y="250"/>
                  </a:cxn>
                  <a:cxn ang="0">
                    <a:pos x="106" y="232"/>
                  </a:cxn>
                  <a:cxn ang="0">
                    <a:pos x="96" y="212"/>
                  </a:cxn>
                  <a:cxn ang="0">
                    <a:pos x="88" y="202"/>
                  </a:cxn>
                  <a:cxn ang="0">
                    <a:pos x="76" y="200"/>
                  </a:cxn>
                  <a:cxn ang="0">
                    <a:pos x="68" y="184"/>
                  </a:cxn>
                  <a:cxn ang="0">
                    <a:pos x="68" y="160"/>
                  </a:cxn>
                  <a:cxn ang="0">
                    <a:pos x="56" y="142"/>
                  </a:cxn>
                  <a:cxn ang="0">
                    <a:pos x="42" y="136"/>
                  </a:cxn>
                  <a:cxn ang="0">
                    <a:pos x="38" y="126"/>
                  </a:cxn>
                  <a:cxn ang="0">
                    <a:pos x="38" y="114"/>
                  </a:cxn>
                  <a:cxn ang="0">
                    <a:pos x="18" y="90"/>
                  </a:cxn>
                  <a:cxn ang="0">
                    <a:pos x="8" y="70"/>
                  </a:cxn>
                  <a:cxn ang="0">
                    <a:pos x="0" y="68"/>
                  </a:cxn>
                </a:cxnLst>
                <a:rect l="0" t="0" r="r" b="b"/>
                <a:pathLst>
                  <a:path w="330" h="268">
                    <a:moveTo>
                      <a:pt x="0" y="68"/>
                    </a:moveTo>
                    <a:lnTo>
                      <a:pt x="4" y="46"/>
                    </a:lnTo>
                    <a:lnTo>
                      <a:pt x="22" y="52"/>
                    </a:lnTo>
                    <a:lnTo>
                      <a:pt x="26" y="48"/>
                    </a:lnTo>
                    <a:lnTo>
                      <a:pt x="32" y="40"/>
                    </a:lnTo>
                    <a:lnTo>
                      <a:pt x="44" y="38"/>
                    </a:lnTo>
                    <a:lnTo>
                      <a:pt x="46" y="32"/>
                    </a:lnTo>
                    <a:lnTo>
                      <a:pt x="52" y="26"/>
                    </a:lnTo>
                    <a:lnTo>
                      <a:pt x="40" y="10"/>
                    </a:lnTo>
                    <a:lnTo>
                      <a:pt x="68" y="6"/>
                    </a:lnTo>
                    <a:lnTo>
                      <a:pt x="70" y="0"/>
                    </a:lnTo>
                    <a:lnTo>
                      <a:pt x="90" y="4"/>
                    </a:lnTo>
                    <a:lnTo>
                      <a:pt x="126" y="24"/>
                    </a:lnTo>
                    <a:lnTo>
                      <a:pt x="134" y="36"/>
                    </a:lnTo>
                    <a:lnTo>
                      <a:pt x="136" y="40"/>
                    </a:lnTo>
                    <a:lnTo>
                      <a:pt x="144" y="42"/>
                    </a:lnTo>
                    <a:lnTo>
                      <a:pt x="158" y="52"/>
                    </a:lnTo>
                    <a:lnTo>
                      <a:pt x="174" y="52"/>
                    </a:lnTo>
                    <a:lnTo>
                      <a:pt x="190" y="52"/>
                    </a:lnTo>
                    <a:lnTo>
                      <a:pt x="200" y="54"/>
                    </a:lnTo>
                    <a:lnTo>
                      <a:pt x="208" y="62"/>
                    </a:lnTo>
                    <a:lnTo>
                      <a:pt x="216" y="62"/>
                    </a:lnTo>
                    <a:lnTo>
                      <a:pt x="226" y="82"/>
                    </a:lnTo>
                    <a:lnTo>
                      <a:pt x="234" y="88"/>
                    </a:lnTo>
                    <a:lnTo>
                      <a:pt x="242" y="96"/>
                    </a:lnTo>
                    <a:lnTo>
                      <a:pt x="244" y="110"/>
                    </a:lnTo>
                    <a:lnTo>
                      <a:pt x="248" y="118"/>
                    </a:lnTo>
                    <a:lnTo>
                      <a:pt x="256" y="128"/>
                    </a:lnTo>
                    <a:lnTo>
                      <a:pt x="260" y="132"/>
                    </a:lnTo>
                    <a:lnTo>
                      <a:pt x="282" y="158"/>
                    </a:lnTo>
                    <a:lnTo>
                      <a:pt x="290" y="160"/>
                    </a:lnTo>
                    <a:lnTo>
                      <a:pt x="302" y="164"/>
                    </a:lnTo>
                    <a:lnTo>
                      <a:pt x="308" y="166"/>
                    </a:lnTo>
                    <a:lnTo>
                      <a:pt x="326" y="164"/>
                    </a:lnTo>
                    <a:lnTo>
                      <a:pt x="330" y="172"/>
                    </a:lnTo>
                    <a:lnTo>
                      <a:pt x="330" y="186"/>
                    </a:lnTo>
                    <a:lnTo>
                      <a:pt x="322" y="204"/>
                    </a:lnTo>
                    <a:lnTo>
                      <a:pt x="306" y="208"/>
                    </a:lnTo>
                    <a:lnTo>
                      <a:pt x="290" y="216"/>
                    </a:lnTo>
                    <a:lnTo>
                      <a:pt x="274" y="226"/>
                    </a:lnTo>
                    <a:lnTo>
                      <a:pt x="258" y="224"/>
                    </a:lnTo>
                    <a:lnTo>
                      <a:pt x="226" y="230"/>
                    </a:lnTo>
                    <a:lnTo>
                      <a:pt x="200" y="254"/>
                    </a:lnTo>
                    <a:lnTo>
                      <a:pt x="170" y="248"/>
                    </a:lnTo>
                    <a:lnTo>
                      <a:pt x="136" y="250"/>
                    </a:lnTo>
                    <a:lnTo>
                      <a:pt x="128" y="268"/>
                    </a:lnTo>
                    <a:lnTo>
                      <a:pt x="120" y="250"/>
                    </a:lnTo>
                    <a:lnTo>
                      <a:pt x="106" y="232"/>
                    </a:lnTo>
                    <a:lnTo>
                      <a:pt x="96" y="212"/>
                    </a:lnTo>
                    <a:lnTo>
                      <a:pt x="88" y="202"/>
                    </a:lnTo>
                    <a:lnTo>
                      <a:pt x="76" y="200"/>
                    </a:lnTo>
                    <a:lnTo>
                      <a:pt x="68" y="184"/>
                    </a:lnTo>
                    <a:lnTo>
                      <a:pt x="68" y="160"/>
                    </a:lnTo>
                    <a:lnTo>
                      <a:pt x="56" y="142"/>
                    </a:lnTo>
                    <a:lnTo>
                      <a:pt x="42" y="136"/>
                    </a:lnTo>
                    <a:lnTo>
                      <a:pt x="38" y="126"/>
                    </a:lnTo>
                    <a:lnTo>
                      <a:pt x="38" y="114"/>
                    </a:lnTo>
                    <a:lnTo>
                      <a:pt x="18" y="90"/>
                    </a:lnTo>
                    <a:lnTo>
                      <a:pt x="8" y="70"/>
                    </a:lnTo>
                    <a:lnTo>
                      <a:pt x="0" y="6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1" name="Freeform 226"/>
              <p:cNvSpPr>
                <a:spLocks noChangeAspect="1"/>
              </p:cNvSpPr>
              <p:nvPr/>
            </p:nvSpPr>
            <p:spPr bwMode="auto">
              <a:xfrm>
                <a:off x="3257" y="2037"/>
                <a:ext cx="8" cy="16"/>
              </a:xfrm>
              <a:custGeom>
                <a:avLst/>
                <a:gdLst/>
                <a:ahLst/>
                <a:cxnLst>
                  <a:cxn ang="0">
                    <a:pos x="8" y="0"/>
                  </a:cxn>
                  <a:cxn ang="0">
                    <a:pos x="2" y="0"/>
                  </a:cxn>
                  <a:cxn ang="0">
                    <a:pos x="0" y="4"/>
                  </a:cxn>
                  <a:cxn ang="0">
                    <a:pos x="0" y="10"/>
                  </a:cxn>
                  <a:cxn ang="0">
                    <a:pos x="2" y="16"/>
                  </a:cxn>
                  <a:cxn ang="0">
                    <a:pos x="6" y="16"/>
                  </a:cxn>
                  <a:cxn ang="0">
                    <a:pos x="8" y="8"/>
                  </a:cxn>
                  <a:cxn ang="0">
                    <a:pos x="8" y="2"/>
                  </a:cxn>
                  <a:cxn ang="0">
                    <a:pos x="8" y="0"/>
                  </a:cxn>
                </a:cxnLst>
                <a:rect l="0" t="0" r="r" b="b"/>
                <a:pathLst>
                  <a:path w="8" h="16">
                    <a:moveTo>
                      <a:pt x="8" y="0"/>
                    </a:moveTo>
                    <a:lnTo>
                      <a:pt x="2" y="0"/>
                    </a:lnTo>
                    <a:lnTo>
                      <a:pt x="0" y="4"/>
                    </a:lnTo>
                    <a:lnTo>
                      <a:pt x="0" y="10"/>
                    </a:lnTo>
                    <a:lnTo>
                      <a:pt x="2" y="16"/>
                    </a:lnTo>
                    <a:lnTo>
                      <a:pt x="6" y="16"/>
                    </a:lnTo>
                    <a:lnTo>
                      <a:pt x="8" y="8"/>
                    </a:lnTo>
                    <a:lnTo>
                      <a:pt x="8"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2" name="Freeform 227"/>
              <p:cNvSpPr>
                <a:spLocks noChangeAspect="1"/>
              </p:cNvSpPr>
              <p:nvPr/>
            </p:nvSpPr>
            <p:spPr bwMode="auto">
              <a:xfrm>
                <a:off x="3509" y="2147"/>
                <a:ext cx="10" cy="26"/>
              </a:xfrm>
              <a:custGeom>
                <a:avLst/>
                <a:gdLst/>
                <a:ahLst/>
                <a:cxnLst>
                  <a:cxn ang="0">
                    <a:pos x="0" y="22"/>
                  </a:cxn>
                  <a:cxn ang="0">
                    <a:pos x="0" y="10"/>
                  </a:cxn>
                  <a:cxn ang="0">
                    <a:pos x="4" y="0"/>
                  </a:cxn>
                  <a:cxn ang="0">
                    <a:pos x="8" y="0"/>
                  </a:cxn>
                  <a:cxn ang="0">
                    <a:pos x="10" y="8"/>
                  </a:cxn>
                  <a:cxn ang="0">
                    <a:pos x="10" y="14"/>
                  </a:cxn>
                  <a:cxn ang="0">
                    <a:pos x="8" y="22"/>
                  </a:cxn>
                  <a:cxn ang="0">
                    <a:pos x="4" y="26"/>
                  </a:cxn>
                  <a:cxn ang="0">
                    <a:pos x="0" y="22"/>
                  </a:cxn>
                </a:cxnLst>
                <a:rect l="0" t="0" r="r" b="b"/>
                <a:pathLst>
                  <a:path w="10" h="26">
                    <a:moveTo>
                      <a:pt x="0" y="22"/>
                    </a:moveTo>
                    <a:lnTo>
                      <a:pt x="0" y="10"/>
                    </a:lnTo>
                    <a:lnTo>
                      <a:pt x="4" y="0"/>
                    </a:lnTo>
                    <a:lnTo>
                      <a:pt x="8" y="0"/>
                    </a:lnTo>
                    <a:lnTo>
                      <a:pt x="10" y="8"/>
                    </a:lnTo>
                    <a:lnTo>
                      <a:pt x="10" y="14"/>
                    </a:lnTo>
                    <a:lnTo>
                      <a:pt x="8" y="22"/>
                    </a:lnTo>
                    <a:lnTo>
                      <a:pt x="4" y="26"/>
                    </a:lnTo>
                    <a:lnTo>
                      <a:pt x="0" y="2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3" name="Freeform 228"/>
              <p:cNvSpPr>
                <a:spLocks noChangeAspect="1"/>
              </p:cNvSpPr>
              <p:nvPr/>
            </p:nvSpPr>
            <p:spPr bwMode="auto">
              <a:xfrm>
                <a:off x="3501" y="2139"/>
                <a:ext cx="8" cy="12"/>
              </a:xfrm>
              <a:custGeom>
                <a:avLst/>
                <a:gdLst/>
                <a:ahLst/>
                <a:cxnLst>
                  <a:cxn ang="0">
                    <a:pos x="0" y="0"/>
                  </a:cxn>
                  <a:cxn ang="0">
                    <a:pos x="8" y="2"/>
                  </a:cxn>
                  <a:cxn ang="0">
                    <a:pos x="4" y="12"/>
                  </a:cxn>
                  <a:cxn ang="0">
                    <a:pos x="0" y="0"/>
                  </a:cxn>
                </a:cxnLst>
                <a:rect l="0" t="0" r="r" b="b"/>
                <a:pathLst>
                  <a:path w="8" h="12">
                    <a:moveTo>
                      <a:pt x="0" y="0"/>
                    </a:moveTo>
                    <a:lnTo>
                      <a:pt x="8" y="2"/>
                    </a:lnTo>
                    <a:lnTo>
                      <a:pt x="4" y="1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17" name="Group 229"/>
            <p:cNvGrpSpPr>
              <a:grpSpLocks noChangeAspect="1"/>
            </p:cNvGrpSpPr>
            <p:nvPr/>
          </p:nvGrpSpPr>
          <p:grpSpPr bwMode="auto">
            <a:xfrm>
              <a:off x="5836748" y="2905540"/>
              <a:ext cx="2509402" cy="2911876"/>
              <a:chOff x="3787" y="1627"/>
              <a:chExt cx="1746" cy="1740"/>
            </a:xfrm>
          </p:grpSpPr>
          <p:sp>
            <p:nvSpPr>
              <p:cNvPr id="118" name="Freeform 230"/>
              <p:cNvSpPr>
                <a:spLocks noChangeAspect="1"/>
              </p:cNvSpPr>
              <p:nvPr/>
            </p:nvSpPr>
            <p:spPr bwMode="auto">
              <a:xfrm>
                <a:off x="4327" y="2335"/>
                <a:ext cx="80" cy="68"/>
              </a:xfrm>
              <a:custGeom>
                <a:avLst/>
                <a:gdLst/>
                <a:ahLst/>
                <a:cxnLst>
                  <a:cxn ang="0">
                    <a:pos x="40" y="66"/>
                  </a:cxn>
                  <a:cxn ang="0">
                    <a:pos x="34" y="66"/>
                  </a:cxn>
                  <a:cxn ang="0">
                    <a:pos x="32" y="68"/>
                  </a:cxn>
                  <a:cxn ang="0">
                    <a:pos x="18" y="64"/>
                  </a:cxn>
                  <a:cxn ang="0">
                    <a:pos x="12" y="54"/>
                  </a:cxn>
                  <a:cxn ang="0">
                    <a:pos x="8" y="44"/>
                  </a:cxn>
                  <a:cxn ang="0">
                    <a:pos x="0" y="24"/>
                  </a:cxn>
                  <a:cxn ang="0">
                    <a:pos x="0" y="18"/>
                  </a:cxn>
                  <a:cxn ang="0">
                    <a:pos x="8" y="4"/>
                  </a:cxn>
                  <a:cxn ang="0">
                    <a:pos x="48" y="2"/>
                  </a:cxn>
                  <a:cxn ang="0">
                    <a:pos x="48" y="8"/>
                  </a:cxn>
                  <a:cxn ang="0">
                    <a:pos x="58" y="8"/>
                  </a:cxn>
                  <a:cxn ang="0">
                    <a:pos x="62" y="0"/>
                  </a:cxn>
                  <a:cxn ang="0">
                    <a:pos x="66" y="2"/>
                  </a:cxn>
                  <a:cxn ang="0">
                    <a:pos x="68" y="6"/>
                  </a:cxn>
                  <a:cxn ang="0">
                    <a:pos x="80" y="6"/>
                  </a:cxn>
                  <a:cxn ang="0">
                    <a:pos x="80" y="16"/>
                  </a:cxn>
                  <a:cxn ang="0">
                    <a:pos x="76" y="26"/>
                  </a:cxn>
                  <a:cxn ang="0">
                    <a:pos x="70" y="38"/>
                  </a:cxn>
                  <a:cxn ang="0">
                    <a:pos x="64" y="46"/>
                  </a:cxn>
                  <a:cxn ang="0">
                    <a:pos x="54" y="50"/>
                  </a:cxn>
                  <a:cxn ang="0">
                    <a:pos x="54" y="58"/>
                  </a:cxn>
                  <a:cxn ang="0">
                    <a:pos x="44" y="62"/>
                  </a:cxn>
                  <a:cxn ang="0">
                    <a:pos x="40" y="66"/>
                  </a:cxn>
                </a:cxnLst>
                <a:rect l="0" t="0" r="r" b="b"/>
                <a:pathLst>
                  <a:path w="80" h="68">
                    <a:moveTo>
                      <a:pt x="40" y="66"/>
                    </a:moveTo>
                    <a:lnTo>
                      <a:pt x="34" y="66"/>
                    </a:lnTo>
                    <a:lnTo>
                      <a:pt x="32" y="68"/>
                    </a:lnTo>
                    <a:lnTo>
                      <a:pt x="18" y="64"/>
                    </a:lnTo>
                    <a:lnTo>
                      <a:pt x="12" y="54"/>
                    </a:lnTo>
                    <a:lnTo>
                      <a:pt x="8" y="44"/>
                    </a:lnTo>
                    <a:lnTo>
                      <a:pt x="0" y="24"/>
                    </a:lnTo>
                    <a:lnTo>
                      <a:pt x="0" y="18"/>
                    </a:lnTo>
                    <a:lnTo>
                      <a:pt x="8" y="4"/>
                    </a:lnTo>
                    <a:lnTo>
                      <a:pt x="48" y="2"/>
                    </a:lnTo>
                    <a:lnTo>
                      <a:pt x="48" y="8"/>
                    </a:lnTo>
                    <a:lnTo>
                      <a:pt x="58" y="8"/>
                    </a:lnTo>
                    <a:lnTo>
                      <a:pt x="62" y="0"/>
                    </a:lnTo>
                    <a:lnTo>
                      <a:pt x="66" y="2"/>
                    </a:lnTo>
                    <a:lnTo>
                      <a:pt x="68" y="6"/>
                    </a:lnTo>
                    <a:lnTo>
                      <a:pt x="80" y="6"/>
                    </a:lnTo>
                    <a:lnTo>
                      <a:pt x="80" y="16"/>
                    </a:lnTo>
                    <a:lnTo>
                      <a:pt x="76" y="26"/>
                    </a:lnTo>
                    <a:lnTo>
                      <a:pt x="70" y="38"/>
                    </a:lnTo>
                    <a:lnTo>
                      <a:pt x="64" y="46"/>
                    </a:lnTo>
                    <a:lnTo>
                      <a:pt x="54" y="50"/>
                    </a:lnTo>
                    <a:lnTo>
                      <a:pt x="54" y="58"/>
                    </a:lnTo>
                    <a:lnTo>
                      <a:pt x="44" y="62"/>
                    </a:lnTo>
                    <a:lnTo>
                      <a:pt x="40" y="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19" name="Freeform 231"/>
              <p:cNvSpPr>
                <a:spLocks noChangeAspect="1"/>
              </p:cNvSpPr>
              <p:nvPr/>
            </p:nvSpPr>
            <p:spPr bwMode="auto">
              <a:xfrm>
                <a:off x="4325" y="2197"/>
                <a:ext cx="112" cy="234"/>
              </a:xfrm>
              <a:custGeom>
                <a:avLst/>
                <a:gdLst/>
                <a:ahLst/>
                <a:cxnLst>
                  <a:cxn ang="0">
                    <a:pos x="42" y="204"/>
                  </a:cxn>
                  <a:cxn ang="0">
                    <a:pos x="44" y="206"/>
                  </a:cxn>
                  <a:cxn ang="0">
                    <a:pos x="44" y="208"/>
                  </a:cxn>
                  <a:cxn ang="0">
                    <a:pos x="44" y="214"/>
                  </a:cxn>
                  <a:cxn ang="0">
                    <a:pos x="42" y="214"/>
                  </a:cxn>
                  <a:cxn ang="0">
                    <a:pos x="40" y="234"/>
                  </a:cxn>
                  <a:cxn ang="0">
                    <a:pos x="52" y="226"/>
                  </a:cxn>
                  <a:cxn ang="0">
                    <a:pos x="66" y="218"/>
                  </a:cxn>
                  <a:cxn ang="0">
                    <a:pos x="66" y="210"/>
                  </a:cxn>
                  <a:cxn ang="0">
                    <a:pos x="70" y="204"/>
                  </a:cxn>
                  <a:cxn ang="0">
                    <a:pos x="82" y="206"/>
                  </a:cxn>
                  <a:cxn ang="0">
                    <a:pos x="94" y="202"/>
                  </a:cxn>
                  <a:cxn ang="0">
                    <a:pos x="108" y="190"/>
                  </a:cxn>
                  <a:cxn ang="0">
                    <a:pos x="112" y="172"/>
                  </a:cxn>
                  <a:cxn ang="0">
                    <a:pos x="108" y="152"/>
                  </a:cxn>
                  <a:cxn ang="0">
                    <a:pos x="104" y="138"/>
                  </a:cxn>
                  <a:cxn ang="0">
                    <a:pos x="100" y="122"/>
                  </a:cxn>
                  <a:cxn ang="0">
                    <a:pos x="60" y="78"/>
                  </a:cxn>
                  <a:cxn ang="0">
                    <a:pos x="54" y="70"/>
                  </a:cxn>
                  <a:cxn ang="0">
                    <a:pos x="62" y="50"/>
                  </a:cxn>
                  <a:cxn ang="0">
                    <a:pos x="74" y="34"/>
                  </a:cxn>
                  <a:cxn ang="0">
                    <a:pos x="82" y="32"/>
                  </a:cxn>
                  <a:cxn ang="0">
                    <a:pos x="80" y="24"/>
                  </a:cxn>
                  <a:cxn ang="0">
                    <a:pos x="70" y="20"/>
                  </a:cxn>
                  <a:cxn ang="0">
                    <a:pos x="68" y="6"/>
                  </a:cxn>
                  <a:cxn ang="0">
                    <a:pos x="58" y="4"/>
                  </a:cxn>
                  <a:cxn ang="0">
                    <a:pos x="50" y="0"/>
                  </a:cxn>
                  <a:cxn ang="0">
                    <a:pos x="44" y="0"/>
                  </a:cxn>
                  <a:cxn ang="0">
                    <a:pos x="34" y="6"/>
                  </a:cxn>
                  <a:cxn ang="0">
                    <a:pos x="2" y="8"/>
                  </a:cxn>
                  <a:cxn ang="0">
                    <a:pos x="0" y="14"/>
                  </a:cxn>
                  <a:cxn ang="0">
                    <a:pos x="10" y="24"/>
                  </a:cxn>
                  <a:cxn ang="0">
                    <a:pos x="12" y="38"/>
                  </a:cxn>
                  <a:cxn ang="0">
                    <a:pos x="34" y="36"/>
                  </a:cxn>
                  <a:cxn ang="0">
                    <a:pos x="40" y="46"/>
                  </a:cxn>
                  <a:cxn ang="0">
                    <a:pos x="42" y="56"/>
                  </a:cxn>
                  <a:cxn ang="0">
                    <a:pos x="28" y="56"/>
                  </a:cxn>
                  <a:cxn ang="0">
                    <a:pos x="26" y="66"/>
                  </a:cxn>
                  <a:cxn ang="0">
                    <a:pos x="34" y="70"/>
                  </a:cxn>
                  <a:cxn ang="0">
                    <a:pos x="62" y="96"/>
                  </a:cxn>
                  <a:cxn ang="0">
                    <a:pos x="80" y="116"/>
                  </a:cxn>
                  <a:cxn ang="0">
                    <a:pos x="84" y="130"/>
                  </a:cxn>
                  <a:cxn ang="0">
                    <a:pos x="82" y="144"/>
                  </a:cxn>
                  <a:cxn ang="0">
                    <a:pos x="82" y="152"/>
                  </a:cxn>
                  <a:cxn ang="0">
                    <a:pos x="78" y="164"/>
                  </a:cxn>
                  <a:cxn ang="0">
                    <a:pos x="72" y="176"/>
                  </a:cxn>
                  <a:cxn ang="0">
                    <a:pos x="66" y="184"/>
                  </a:cxn>
                  <a:cxn ang="0">
                    <a:pos x="56" y="188"/>
                  </a:cxn>
                  <a:cxn ang="0">
                    <a:pos x="56" y="196"/>
                  </a:cxn>
                  <a:cxn ang="0">
                    <a:pos x="46" y="200"/>
                  </a:cxn>
                  <a:cxn ang="0">
                    <a:pos x="42" y="204"/>
                  </a:cxn>
                </a:cxnLst>
                <a:rect l="0" t="0" r="r" b="b"/>
                <a:pathLst>
                  <a:path w="112" h="234">
                    <a:moveTo>
                      <a:pt x="42" y="204"/>
                    </a:moveTo>
                    <a:lnTo>
                      <a:pt x="44" y="206"/>
                    </a:lnTo>
                    <a:lnTo>
                      <a:pt x="44" y="208"/>
                    </a:lnTo>
                    <a:lnTo>
                      <a:pt x="44" y="214"/>
                    </a:lnTo>
                    <a:lnTo>
                      <a:pt x="42" y="214"/>
                    </a:lnTo>
                    <a:lnTo>
                      <a:pt x="40" y="234"/>
                    </a:lnTo>
                    <a:lnTo>
                      <a:pt x="52" y="226"/>
                    </a:lnTo>
                    <a:lnTo>
                      <a:pt x="66" y="218"/>
                    </a:lnTo>
                    <a:lnTo>
                      <a:pt x="66" y="210"/>
                    </a:lnTo>
                    <a:lnTo>
                      <a:pt x="70" y="204"/>
                    </a:lnTo>
                    <a:lnTo>
                      <a:pt x="82" y="206"/>
                    </a:lnTo>
                    <a:lnTo>
                      <a:pt x="94" y="202"/>
                    </a:lnTo>
                    <a:lnTo>
                      <a:pt x="108" y="190"/>
                    </a:lnTo>
                    <a:lnTo>
                      <a:pt x="112" y="172"/>
                    </a:lnTo>
                    <a:lnTo>
                      <a:pt x="108" y="152"/>
                    </a:lnTo>
                    <a:lnTo>
                      <a:pt x="104" y="138"/>
                    </a:lnTo>
                    <a:lnTo>
                      <a:pt x="100" y="122"/>
                    </a:lnTo>
                    <a:lnTo>
                      <a:pt x="60" y="78"/>
                    </a:lnTo>
                    <a:lnTo>
                      <a:pt x="54" y="70"/>
                    </a:lnTo>
                    <a:lnTo>
                      <a:pt x="62" y="50"/>
                    </a:lnTo>
                    <a:lnTo>
                      <a:pt x="74" y="34"/>
                    </a:lnTo>
                    <a:lnTo>
                      <a:pt x="82" y="32"/>
                    </a:lnTo>
                    <a:lnTo>
                      <a:pt x="80" y="24"/>
                    </a:lnTo>
                    <a:lnTo>
                      <a:pt x="70" y="20"/>
                    </a:lnTo>
                    <a:lnTo>
                      <a:pt x="68" y="6"/>
                    </a:lnTo>
                    <a:lnTo>
                      <a:pt x="58" y="4"/>
                    </a:lnTo>
                    <a:lnTo>
                      <a:pt x="50" y="0"/>
                    </a:lnTo>
                    <a:lnTo>
                      <a:pt x="44" y="0"/>
                    </a:lnTo>
                    <a:lnTo>
                      <a:pt x="34" y="6"/>
                    </a:lnTo>
                    <a:lnTo>
                      <a:pt x="2" y="8"/>
                    </a:lnTo>
                    <a:lnTo>
                      <a:pt x="0" y="14"/>
                    </a:lnTo>
                    <a:lnTo>
                      <a:pt x="10" y="24"/>
                    </a:lnTo>
                    <a:lnTo>
                      <a:pt x="12" y="38"/>
                    </a:lnTo>
                    <a:lnTo>
                      <a:pt x="34" y="36"/>
                    </a:lnTo>
                    <a:lnTo>
                      <a:pt x="40" y="46"/>
                    </a:lnTo>
                    <a:lnTo>
                      <a:pt x="42" y="56"/>
                    </a:lnTo>
                    <a:lnTo>
                      <a:pt x="28" y="56"/>
                    </a:lnTo>
                    <a:lnTo>
                      <a:pt x="26" y="66"/>
                    </a:lnTo>
                    <a:lnTo>
                      <a:pt x="34" y="70"/>
                    </a:lnTo>
                    <a:lnTo>
                      <a:pt x="62" y="96"/>
                    </a:lnTo>
                    <a:lnTo>
                      <a:pt x="80" y="116"/>
                    </a:lnTo>
                    <a:lnTo>
                      <a:pt x="84" y="130"/>
                    </a:lnTo>
                    <a:lnTo>
                      <a:pt x="82" y="144"/>
                    </a:lnTo>
                    <a:lnTo>
                      <a:pt x="82" y="152"/>
                    </a:lnTo>
                    <a:lnTo>
                      <a:pt x="78" y="164"/>
                    </a:lnTo>
                    <a:lnTo>
                      <a:pt x="72" y="176"/>
                    </a:lnTo>
                    <a:lnTo>
                      <a:pt x="66" y="184"/>
                    </a:lnTo>
                    <a:lnTo>
                      <a:pt x="56" y="188"/>
                    </a:lnTo>
                    <a:lnTo>
                      <a:pt x="56" y="196"/>
                    </a:lnTo>
                    <a:lnTo>
                      <a:pt x="46" y="200"/>
                    </a:lnTo>
                    <a:lnTo>
                      <a:pt x="42" y="20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0" name="Freeform 232"/>
              <p:cNvSpPr>
                <a:spLocks noChangeAspect="1"/>
              </p:cNvSpPr>
              <p:nvPr/>
            </p:nvSpPr>
            <p:spPr bwMode="auto">
              <a:xfrm>
                <a:off x="3939" y="1971"/>
                <a:ext cx="38" cy="36"/>
              </a:xfrm>
              <a:custGeom>
                <a:avLst/>
                <a:gdLst/>
                <a:ahLst/>
                <a:cxnLst>
                  <a:cxn ang="0">
                    <a:pos x="14" y="36"/>
                  </a:cxn>
                  <a:cxn ang="0">
                    <a:pos x="12" y="28"/>
                  </a:cxn>
                  <a:cxn ang="0">
                    <a:pos x="2" y="22"/>
                  </a:cxn>
                  <a:cxn ang="0">
                    <a:pos x="0" y="8"/>
                  </a:cxn>
                  <a:cxn ang="0">
                    <a:pos x="6" y="4"/>
                  </a:cxn>
                  <a:cxn ang="0">
                    <a:pos x="20" y="0"/>
                  </a:cxn>
                  <a:cxn ang="0">
                    <a:pos x="28" y="6"/>
                  </a:cxn>
                  <a:cxn ang="0">
                    <a:pos x="38" y="12"/>
                  </a:cxn>
                  <a:cxn ang="0">
                    <a:pos x="38" y="20"/>
                  </a:cxn>
                  <a:cxn ang="0">
                    <a:pos x="32" y="26"/>
                  </a:cxn>
                  <a:cxn ang="0">
                    <a:pos x="24" y="30"/>
                  </a:cxn>
                  <a:cxn ang="0">
                    <a:pos x="14" y="36"/>
                  </a:cxn>
                </a:cxnLst>
                <a:rect l="0" t="0" r="r" b="b"/>
                <a:pathLst>
                  <a:path w="38" h="36">
                    <a:moveTo>
                      <a:pt x="14" y="36"/>
                    </a:moveTo>
                    <a:lnTo>
                      <a:pt x="12" y="28"/>
                    </a:lnTo>
                    <a:lnTo>
                      <a:pt x="2" y="22"/>
                    </a:lnTo>
                    <a:lnTo>
                      <a:pt x="0" y="8"/>
                    </a:lnTo>
                    <a:lnTo>
                      <a:pt x="6" y="4"/>
                    </a:lnTo>
                    <a:lnTo>
                      <a:pt x="20" y="0"/>
                    </a:lnTo>
                    <a:lnTo>
                      <a:pt x="28" y="6"/>
                    </a:lnTo>
                    <a:lnTo>
                      <a:pt x="38" y="12"/>
                    </a:lnTo>
                    <a:lnTo>
                      <a:pt x="38" y="20"/>
                    </a:lnTo>
                    <a:lnTo>
                      <a:pt x="32" y="26"/>
                    </a:lnTo>
                    <a:lnTo>
                      <a:pt x="24" y="30"/>
                    </a:lnTo>
                    <a:lnTo>
                      <a:pt x="14"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1" name="Freeform 233"/>
              <p:cNvSpPr>
                <a:spLocks noChangeAspect="1"/>
              </p:cNvSpPr>
              <p:nvPr/>
            </p:nvSpPr>
            <p:spPr bwMode="auto">
              <a:xfrm>
                <a:off x="3971" y="2069"/>
                <a:ext cx="130" cy="72"/>
              </a:xfrm>
              <a:custGeom>
                <a:avLst/>
                <a:gdLst/>
                <a:ahLst/>
                <a:cxnLst>
                  <a:cxn ang="0">
                    <a:pos x="16" y="6"/>
                  </a:cxn>
                  <a:cxn ang="0">
                    <a:pos x="30" y="0"/>
                  </a:cxn>
                  <a:cxn ang="0">
                    <a:pos x="44" y="14"/>
                  </a:cxn>
                  <a:cxn ang="0">
                    <a:pos x="60" y="22"/>
                  </a:cxn>
                  <a:cxn ang="0">
                    <a:pos x="72" y="30"/>
                  </a:cxn>
                  <a:cxn ang="0">
                    <a:pos x="88" y="40"/>
                  </a:cxn>
                  <a:cxn ang="0">
                    <a:pos x="104" y="44"/>
                  </a:cxn>
                  <a:cxn ang="0">
                    <a:pos x="128" y="46"/>
                  </a:cxn>
                  <a:cxn ang="0">
                    <a:pos x="128" y="58"/>
                  </a:cxn>
                  <a:cxn ang="0">
                    <a:pos x="130" y="70"/>
                  </a:cxn>
                  <a:cxn ang="0">
                    <a:pos x="102" y="72"/>
                  </a:cxn>
                  <a:cxn ang="0">
                    <a:pos x="88" y="66"/>
                  </a:cxn>
                  <a:cxn ang="0">
                    <a:pos x="72" y="54"/>
                  </a:cxn>
                  <a:cxn ang="0">
                    <a:pos x="48" y="52"/>
                  </a:cxn>
                  <a:cxn ang="0">
                    <a:pos x="34" y="46"/>
                  </a:cxn>
                  <a:cxn ang="0">
                    <a:pos x="20" y="36"/>
                  </a:cxn>
                  <a:cxn ang="0">
                    <a:pos x="0" y="30"/>
                  </a:cxn>
                  <a:cxn ang="0">
                    <a:pos x="4" y="14"/>
                  </a:cxn>
                  <a:cxn ang="0">
                    <a:pos x="16" y="6"/>
                  </a:cxn>
                </a:cxnLst>
                <a:rect l="0" t="0" r="r" b="b"/>
                <a:pathLst>
                  <a:path w="130" h="72">
                    <a:moveTo>
                      <a:pt x="16" y="6"/>
                    </a:moveTo>
                    <a:lnTo>
                      <a:pt x="30" y="0"/>
                    </a:lnTo>
                    <a:lnTo>
                      <a:pt x="44" y="14"/>
                    </a:lnTo>
                    <a:lnTo>
                      <a:pt x="60" y="22"/>
                    </a:lnTo>
                    <a:lnTo>
                      <a:pt x="72" y="30"/>
                    </a:lnTo>
                    <a:lnTo>
                      <a:pt x="88" y="40"/>
                    </a:lnTo>
                    <a:lnTo>
                      <a:pt x="104" y="44"/>
                    </a:lnTo>
                    <a:lnTo>
                      <a:pt x="128" y="46"/>
                    </a:lnTo>
                    <a:lnTo>
                      <a:pt x="128" y="58"/>
                    </a:lnTo>
                    <a:lnTo>
                      <a:pt x="130" y="70"/>
                    </a:lnTo>
                    <a:lnTo>
                      <a:pt x="102" y="72"/>
                    </a:lnTo>
                    <a:lnTo>
                      <a:pt x="88" y="66"/>
                    </a:lnTo>
                    <a:lnTo>
                      <a:pt x="72" y="54"/>
                    </a:lnTo>
                    <a:lnTo>
                      <a:pt x="48" y="52"/>
                    </a:lnTo>
                    <a:lnTo>
                      <a:pt x="34" y="46"/>
                    </a:lnTo>
                    <a:lnTo>
                      <a:pt x="20" y="36"/>
                    </a:lnTo>
                    <a:lnTo>
                      <a:pt x="0" y="30"/>
                    </a:lnTo>
                    <a:lnTo>
                      <a:pt x="4" y="14"/>
                    </a:lnTo>
                    <a:lnTo>
                      <a:pt x="16"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2" name="Freeform 234"/>
              <p:cNvSpPr>
                <a:spLocks noChangeAspect="1"/>
              </p:cNvSpPr>
              <p:nvPr/>
            </p:nvSpPr>
            <p:spPr bwMode="auto">
              <a:xfrm>
                <a:off x="4115" y="2109"/>
                <a:ext cx="50" cy="26"/>
              </a:xfrm>
              <a:custGeom>
                <a:avLst/>
                <a:gdLst/>
                <a:ahLst/>
                <a:cxnLst>
                  <a:cxn ang="0">
                    <a:pos x="10" y="0"/>
                  </a:cxn>
                  <a:cxn ang="0">
                    <a:pos x="4" y="6"/>
                  </a:cxn>
                  <a:cxn ang="0">
                    <a:pos x="2" y="6"/>
                  </a:cxn>
                  <a:cxn ang="0">
                    <a:pos x="0" y="14"/>
                  </a:cxn>
                  <a:cxn ang="0">
                    <a:pos x="2" y="20"/>
                  </a:cxn>
                  <a:cxn ang="0">
                    <a:pos x="8" y="24"/>
                  </a:cxn>
                  <a:cxn ang="0">
                    <a:pos x="16" y="26"/>
                  </a:cxn>
                  <a:cxn ang="0">
                    <a:pos x="32" y="24"/>
                  </a:cxn>
                  <a:cxn ang="0">
                    <a:pos x="46" y="22"/>
                  </a:cxn>
                  <a:cxn ang="0">
                    <a:pos x="50" y="16"/>
                  </a:cxn>
                  <a:cxn ang="0">
                    <a:pos x="46" y="6"/>
                  </a:cxn>
                  <a:cxn ang="0">
                    <a:pos x="32" y="4"/>
                  </a:cxn>
                  <a:cxn ang="0">
                    <a:pos x="20" y="0"/>
                  </a:cxn>
                  <a:cxn ang="0">
                    <a:pos x="10" y="0"/>
                  </a:cxn>
                </a:cxnLst>
                <a:rect l="0" t="0" r="r" b="b"/>
                <a:pathLst>
                  <a:path w="50" h="26">
                    <a:moveTo>
                      <a:pt x="10" y="0"/>
                    </a:moveTo>
                    <a:lnTo>
                      <a:pt x="4" y="6"/>
                    </a:lnTo>
                    <a:lnTo>
                      <a:pt x="2" y="6"/>
                    </a:lnTo>
                    <a:lnTo>
                      <a:pt x="0" y="14"/>
                    </a:lnTo>
                    <a:lnTo>
                      <a:pt x="2" y="20"/>
                    </a:lnTo>
                    <a:lnTo>
                      <a:pt x="8" y="24"/>
                    </a:lnTo>
                    <a:lnTo>
                      <a:pt x="16" y="26"/>
                    </a:lnTo>
                    <a:lnTo>
                      <a:pt x="32" y="24"/>
                    </a:lnTo>
                    <a:lnTo>
                      <a:pt x="46" y="22"/>
                    </a:lnTo>
                    <a:lnTo>
                      <a:pt x="50" y="16"/>
                    </a:lnTo>
                    <a:lnTo>
                      <a:pt x="46" y="6"/>
                    </a:lnTo>
                    <a:lnTo>
                      <a:pt x="32" y="4"/>
                    </a:lnTo>
                    <a:lnTo>
                      <a:pt x="20" y="0"/>
                    </a:lnTo>
                    <a:lnTo>
                      <a:pt x="1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3" name="Freeform 235"/>
              <p:cNvSpPr>
                <a:spLocks noChangeAspect="1"/>
              </p:cNvSpPr>
              <p:nvPr/>
            </p:nvSpPr>
            <p:spPr bwMode="auto">
              <a:xfrm>
                <a:off x="4101" y="2139"/>
                <a:ext cx="70" cy="90"/>
              </a:xfrm>
              <a:custGeom>
                <a:avLst/>
                <a:gdLst/>
                <a:ahLst/>
                <a:cxnLst>
                  <a:cxn ang="0">
                    <a:pos x="14" y="74"/>
                  </a:cxn>
                  <a:cxn ang="0">
                    <a:pos x="10" y="50"/>
                  </a:cxn>
                  <a:cxn ang="0">
                    <a:pos x="8" y="38"/>
                  </a:cxn>
                  <a:cxn ang="0">
                    <a:pos x="2" y="34"/>
                  </a:cxn>
                  <a:cxn ang="0">
                    <a:pos x="0" y="26"/>
                  </a:cxn>
                  <a:cxn ang="0">
                    <a:pos x="12" y="20"/>
                  </a:cxn>
                  <a:cxn ang="0">
                    <a:pos x="4" y="12"/>
                  </a:cxn>
                  <a:cxn ang="0">
                    <a:pos x="4" y="6"/>
                  </a:cxn>
                  <a:cxn ang="0">
                    <a:pos x="10" y="0"/>
                  </a:cxn>
                  <a:cxn ang="0">
                    <a:pos x="14" y="6"/>
                  </a:cxn>
                  <a:cxn ang="0">
                    <a:pos x="24" y="10"/>
                  </a:cxn>
                  <a:cxn ang="0">
                    <a:pos x="30" y="22"/>
                  </a:cxn>
                  <a:cxn ang="0">
                    <a:pos x="64" y="22"/>
                  </a:cxn>
                  <a:cxn ang="0">
                    <a:pos x="64" y="34"/>
                  </a:cxn>
                  <a:cxn ang="0">
                    <a:pos x="56" y="38"/>
                  </a:cxn>
                  <a:cxn ang="0">
                    <a:pos x="52" y="40"/>
                  </a:cxn>
                  <a:cxn ang="0">
                    <a:pos x="48" y="46"/>
                  </a:cxn>
                  <a:cxn ang="0">
                    <a:pos x="48" y="50"/>
                  </a:cxn>
                  <a:cxn ang="0">
                    <a:pos x="48" y="54"/>
                  </a:cxn>
                  <a:cxn ang="0">
                    <a:pos x="56" y="58"/>
                  </a:cxn>
                  <a:cxn ang="0">
                    <a:pos x="60" y="46"/>
                  </a:cxn>
                  <a:cxn ang="0">
                    <a:pos x="70" y="48"/>
                  </a:cxn>
                  <a:cxn ang="0">
                    <a:pos x="68" y="60"/>
                  </a:cxn>
                  <a:cxn ang="0">
                    <a:pos x="68" y="70"/>
                  </a:cxn>
                  <a:cxn ang="0">
                    <a:pos x="70" y="76"/>
                  </a:cxn>
                  <a:cxn ang="0">
                    <a:pos x="70" y="86"/>
                  </a:cxn>
                  <a:cxn ang="0">
                    <a:pos x="64" y="90"/>
                  </a:cxn>
                  <a:cxn ang="0">
                    <a:pos x="60" y="82"/>
                  </a:cxn>
                  <a:cxn ang="0">
                    <a:pos x="58" y="68"/>
                  </a:cxn>
                  <a:cxn ang="0">
                    <a:pos x="54" y="64"/>
                  </a:cxn>
                  <a:cxn ang="0">
                    <a:pos x="48" y="62"/>
                  </a:cxn>
                  <a:cxn ang="0">
                    <a:pos x="40" y="56"/>
                  </a:cxn>
                  <a:cxn ang="0">
                    <a:pos x="36" y="62"/>
                  </a:cxn>
                  <a:cxn ang="0">
                    <a:pos x="36" y="74"/>
                  </a:cxn>
                  <a:cxn ang="0">
                    <a:pos x="26" y="74"/>
                  </a:cxn>
                  <a:cxn ang="0">
                    <a:pos x="14" y="74"/>
                  </a:cxn>
                </a:cxnLst>
                <a:rect l="0" t="0" r="r" b="b"/>
                <a:pathLst>
                  <a:path w="70" h="90">
                    <a:moveTo>
                      <a:pt x="14" y="74"/>
                    </a:moveTo>
                    <a:lnTo>
                      <a:pt x="10" y="50"/>
                    </a:lnTo>
                    <a:lnTo>
                      <a:pt x="8" y="38"/>
                    </a:lnTo>
                    <a:lnTo>
                      <a:pt x="2" y="34"/>
                    </a:lnTo>
                    <a:lnTo>
                      <a:pt x="0" y="26"/>
                    </a:lnTo>
                    <a:lnTo>
                      <a:pt x="12" y="20"/>
                    </a:lnTo>
                    <a:lnTo>
                      <a:pt x="4" y="12"/>
                    </a:lnTo>
                    <a:lnTo>
                      <a:pt x="4" y="6"/>
                    </a:lnTo>
                    <a:lnTo>
                      <a:pt x="10" y="0"/>
                    </a:lnTo>
                    <a:lnTo>
                      <a:pt x="14" y="6"/>
                    </a:lnTo>
                    <a:lnTo>
                      <a:pt x="24" y="10"/>
                    </a:lnTo>
                    <a:lnTo>
                      <a:pt x="30" y="22"/>
                    </a:lnTo>
                    <a:lnTo>
                      <a:pt x="64" y="22"/>
                    </a:lnTo>
                    <a:lnTo>
                      <a:pt x="64" y="34"/>
                    </a:lnTo>
                    <a:lnTo>
                      <a:pt x="56" y="38"/>
                    </a:lnTo>
                    <a:lnTo>
                      <a:pt x="52" y="40"/>
                    </a:lnTo>
                    <a:lnTo>
                      <a:pt x="48" y="46"/>
                    </a:lnTo>
                    <a:lnTo>
                      <a:pt x="48" y="50"/>
                    </a:lnTo>
                    <a:lnTo>
                      <a:pt x="48" y="54"/>
                    </a:lnTo>
                    <a:lnTo>
                      <a:pt x="56" y="58"/>
                    </a:lnTo>
                    <a:lnTo>
                      <a:pt x="60" y="46"/>
                    </a:lnTo>
                    <a:lnTo>
                      <a:pt x="70" y="48"/>
                    </a:lnTo>
                    <a:lnTo>
                      <a:pt x="68" y="60"/>
                    </a:lnTo>
                    <a:lnTo>
                      <a:pt x="68" y="70"/>
                    </a:lnTo>
                    <a:lnTo>
                      <a:pt x="70" y="76"/>
                    </a:lnTo>
                    <a:lnTo>
                      <a:pt x="70" y="86"/>
                    </a:lnTo>
                    <a:lnTo>
                      <a:pt x="64" y="90"/>
                    </a:lnTo>
                    <a:lnTo>
                      <a:pt x="60" y="82"/>
                    </a:lnTo>
                    <a:lnTo>
                      <a:pt x="58" y="68"/>
                    </a:lnTo>
                    <a:lnTo>
                      <a:pt x="54" y="64"/>
                    </a:lnTo>
                    <a:lnTo>
                      <a:pt x="48" y="62"/>
                    </a:lnTo>
                    <a:lnTo>
                      <a:pt x="40" y="56"/>
                    </a:lnTo>
                    <a:lnTo>
                      <a:pt x="36" y="62"/>
                    </a:lnTo>
                    <a:lnTo>
                      <a:pt x="36" y="74"/>
                    </a:lnTo>
                    <a:lnTo>
                      <a:pt x="26" y="74"/>
                    </a:lnTo>
                    <a:lnTo>
                      <a:pt x="14" y="7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4" name="Freeform 236"/>
              <p:cNvSpPr>
                <a:spLocks noChangeAspect="1"/>
              </p:cNvSpPr>
              <p:nvPr/>
            </p:nvSpPr>
            <p:spPr bwMode="auto">
              <a:xfrm>
                <a:off x="3969" y="2413"/>
                <a:ext cx="32" cy="58"/>
              </a:xfrm>
              <a:custGeom>
                <a:avLst/>
                <a:gdLst/>
                <a:ahLst/>
                <a:cxnLst>
                  <a:cxn ang="0">
                    <a:pos x="6" y="0"/>
                  </a:cxn>
                  <a:cxn ang="0">
                    <a:pos x="16" y="12"/>
                  </a:cxn>
                  <a:cxn ang="0">
                    <a:pos x="26" y="26"/>
                  </a:cxn>
                  <a:cxn ang="0">
                    <a:pos x="32" y="40"/>
                  </a:cxn>
                  <a:cxn ang="0">
                    <a:pos x="26" y="56"/>
                  </a:cxn>
                  <a:cxn ang="0">
                    <a:pos x="16" y="58"/>
                  </a:cxn>
                  <a:cxn ang="0">
                    <a:pos x="6" y="56"/>
                  </a:cxn>
                  <a:cxn ang="0">
                    <a:pos x="0" y="44"/>
                  </a:cxn>
                  <a:cxn ang="0">
                    <a:pos x="0" y="26"/>
                  </a:cxn>
                  <a:cxn ang="0">
                    <a:pos x="4" y="12"/>
                  </a:cxn>
                  <a:cxn ang="0">
                    <a:pos x="6" y="0"/>
                  </a:cxn>
                </a:cxnLst>
                <a:rect l="0" t="0" r="r" b="b"/>
                <a:pathLst>
                  <a:path w="32" h="58">
                    <a:moveTo>
                      <a:pt x="6" y="0"/>
                    </a:moveTo>
                    <a:lnTo>
                      <a:pt x="16" y="12"/>
                    </a:lnTo>
                    <a:lnTo>
                      <a:pt x="26" y="26"/>
                    </a:lnTo>
                    <a:lnTo>
                      <a:pt x="32" y="40"/>
                    </a:lnTo>
                    <a:lnTo>
                      <a:pt x="26" y="56"/>
                    </a:lnTo>
                    <a:lnTo>
                      <a:pt x="16" y="58"/>
                    </a:lnTo>
                    <a:lnTo>
                      <a:pt x="6" y="56"/>
                    </a:lnTo>
                    <a:lnTo>
                      <a:pt x="0" y="44"/>
                    </a:lnTo>
                    <a:lnTo>
                      <a:pt x="0" y="26"/>
                    </a:lnTo>
                    <a:lnTo>
                      <a:pt x="4" y="12"/>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5" name="Freeform 237"/>
              <p:cNvSpPr>
                <a:spLocks noChangeAspect="1"/>
              </p:cNvSpPr>
              <p:nvPr/>
            </p:nvSpPr>
            <p:spPr bwMode="auto">
              <a:xfrm>
                <a:off x="3787" y="1977"/>
                <a:ext cx="460" cy="464"/>
              </a:xfrm>
              <a:custGeom>
                <a:avLst/>
                <a:gdLst/>
                <a:ahLst/>
                <a:cxnLst>
                  <a:cxn ang="0">
                    <a:pos x="14" y="196"/>
                  </a:cxn>
                  <a:cxn ang="0">
                    <a:pos x="40" y="196"/>
                  </a:cxn>
                  <a:cxn ang="0">
                    <a:pos x="24" y="158"/>
                  </a:cxn>
                  <a:cxn ang="0">
                    <a:pos x="26" y="136"/>
                  </a:cxn>
                  <a:cxn ang="0">
                    <a:pos x="54" y="138"/>
                  </a:cxn>
                  <a:cxn ang="0">
                    <a:pos x="106" y="62"/>
                  </a:cxn>
                  <a:cxn ang="0">
                    <a:pos x="118" y="22"/>
                  </a:cxn>
                  <a:cxn ang="0">
                    <a:pos x="152" y="2"/>
                  </a:cxn>
                  <a:cxn ang="0">
                    <a:pos x="166" y="30"/>
                  </a:cxn>
                  <a:cxn ang="0">
                    <a:pos x="176" y="56"/>
                  </a:cxn>
                  <a:cxn ang="0">
                    <a:pos x="162" y="76"/>
                  </a:cxn>
                  <a:cxn ang="0">
                    <a:pos x="188" y="106"/>
                  </a:cxn>
                  <a:cxn ang="0">
                    <a:pos x="232" y="144"/>
                  </a:cxn>
                  <a:cxn ang="0">
                    <a:pos x="286" y="164"/>
                  </a:cxn>
                  <a:cxn ang="0">
                    <a:pos x="328" y="138"/>
                  </a:cxn>
                  <a:cxn ang="0">
                    <a:pos x="336" y="156"/>
                  </a:cxn>
                  <a:cxn ang="0">
                    <a:pos x="378" y="148"/>
                  </a:cxn>
                  <a:cxn ang="0">
                    <a:pos x="394" y="122"/>
                  </a:cxn>
                  <a:cxn ang="0">
                    <a:pos x="434" y="114"/>
                  </a:cxn>
                  <a:cxn ang="0">
                    <a:pos x="460" y="128"/>
                  </a:cxn>
                  <a:cxn ang="0">
                    <a:pos x="440" y="148"/>
                  </a:cxn>
                  <a:cxn ang="0">
                    <a:pos x="414" y="182"/>
                  </a:cxn>
                  <a:cxn ang="0">
                    <a:pos x="390" y="232"/>
                  </a:cxn>
                  <a:cxn ang="0">
                    <a:pos x="382" y="222"/>
                  </a:cxn>
                  <a:cxn ang="0">
                    <a:pos x="370" y="220"/>
                  </a:cxn>
                  <a:cxn ang="0">
                    <a:pos x="366" y="202"/>
                  </a:cxn>
                  <a:cxn ang="0">
                    <a:pos x="378" y="184"/>
                  </a:cxn>
                  <a:cxn ang="0">
                    <a:pos x="328" y="168"/>
                  </a:cxn>
                  <a:cxn ang="0">
                    <a:pos x="318" y="174"/>
                  </a:cxn>
                  <a:cxn ang="0">
                    <a:pos x="316" y="196"/>
                  </a:cxn>
                  <a:cxn ang="0">
                    <a:pos x="328" y="236"/>
                  </a:cxn>
                  <a:cxn ang="0">
                    <a:pos x="290" y="262"/>
                  </a:cxn>
                  <a:cxn ang="0">
                    <a:pos x="258" y="290"/>
                  </a:cxn>
                  <a:cxn ang="0">
                    <a:pos x="218" y="320"/>
                  </a:cxn>
                  <a:cxn ang="0">
                    <a:pos x="202" y="340"/>
                  </a:cxn>
                  <a:cxn ang="0">
                    <a:pos x="188" y="368"/>
                  </a:cxn>
                  <a:cxn ang="0">
                    <a:pos x="180" y="404"/>
                  </a:cxn>
                  <a:cxn ang="0">
                    <a:pos x="170" y="446"/>
                  </a:cxn>
                  <a:cxn ang="0">
                    <a:pos x="148" y="464"/>
                  </a:cxn>
                  <a:cxn ang="0">
                    <a:pos x="126" y="428"/>
                  </a:cxn>
                  <a:cxn ang="0">
                    <a:pos x="80" y="330"/>
                  </a:cxn>
                  <a:cxn ang="0">
                    <a:pos x="74" y="254"/>
                  </a:cxn>
                  <a:cxn ang="0">
                    <a:pos x="60" y="234"/>
                  </a:cxn>
                  <a:cxn ang="0">
                    <a:pos x="38" y="260"/>
                  </a:cxn>
                  <a:cxn ang="0">
                    <a:pos x="10" y="232"/>
                  </a:cxn>
                  <a:cxn ang="0">
                    <a:pos x="24" y="222"/>
                  </a:cxn>
                  <a:cxn ang="0">
                    <a:pos x="0" y="208"/>
                  </a:cxn>
                </a:cxnLst>
                <a:rect l="0" t="0" r="r" b="b"/>
                <a:pathLst>
                  <a:path w="460" h="464">
                    <a:moveTo>
                      <a:pt x="0" y="208"/>
                    </a:moveTo>
                    <a:lnTo>
                      <a:pt x="6" y="196"/>
                    </a:lnTo>
                    <a:lnTo>
                      <a:pt x="14" y="196"/>
                    </a:lnTo>
                    <a:lnTo>
                      <a:pt x="22" y="202"/>
                    </a:lnTo>
                    <a:lnTo>
                      <a:pt x="26" y="196"/>
                    </a:lnTo>
                    <a:lnTo>
                      <a:pt x="40" y="196"/>
                    </a:lnTo>
                    <a:lnTo>
                      <a:pt x="40" y="186"/>
                    </a:lnTo>
                    <a:lnTo>
                      <a:pt x="28" y="172"/>
                    </a:lnTo>
                    <a:lnTo>
                      <a:pt x="24" y="158"/>
                    </a:lnTo>
                    <a:lnTo>
                      <a:pt x="16" y="158"/>
                    </a:lnTo>
                    <a:lnTo>
                      <a:pt x="16" y="148"/>
                    </a:lnTo>
                    <a:lnTo>
                      <a:pt x="26" y="136"/>
                    </a:lnTo>
                    <a:lnTo>
                      <a:pt x="34" y="136"/>
                    </a:lnTo>
                    <a:lnTo>
                      <a:pt x="42" y="140"/>
                    </a:lnTo>
                    <a:lnTo>
                      <a:pt x="54" y="138"/>
                    </a:lnTo>
                    <a:lnTo>
                      <a:pt x="98" y="82"/>
                    </a:lnTo>
                    <a:lnTo>
                      <a:pt x="100" y="68"/>
                    </a:lnTo>
                    <a:lnTo>
                      <a:pt x="106" y="62"/>
                    </a:lnTo>
                    <a:lnTo>
                      <a:pt x="90" y="48"/>
                    </a:lnTo>
                    <a:lnTo>
                      <a:pt x="88" y="18"/>
                    </a:lnTo>
                    <a:lnTo>
                      <a:pt x="118" y="22"/>
                    </a:lnTo>
                    <a:lnTo>
                      <a:pt x="134" y="18"/>
                    </a:lnTo>
                    <a:lnTo>
                      <a:pt x="140" y="0"/>
                    </a:lnTo>
                    <a:lnTo>
                      <a:pt x="152" y="2"/>
                    </a:lnTo>
                    <a:lnTo>
                      <a:pt x="154" y="16"/>
                    </a:lnTo>
                    <a:lnTo>
                      <a:pt x="164" y="22"/>
                    </a:lnTo>
                    <a:lnTo>
                      <a:pt x="166" y="30"/>
                    </a:lnTo>
                    <a:lnTo>
                      <a:pt x="166" y="40"/>
                    </a:lnTo>
                    <a:lnTo>
                      <a:pt x="178" y="48"/>
                    </a:lnTo>
                    <a:lnTo>
                      <a:pt x="176" y="56"/>
                    </a:lnTo>
                    <a:lnTo>
                      <a:pt x="166" y="58"/>
                    </a:lnTo>
                    <a:lnTo>
                      <a:pt x="162" y="68"/>
                    </a:lnTo>
                    <a:lnTo>
                      <a:pt x="162" y="76"/>
                    </a:lnTo>
                    <a:lnTo>
                      <a:pt x="188" y="88"/>
                    </a:lnTo>
                    <a:lnTo>
                      <a:pt x="200" y="98"/>
                    </a:lnTo>
                    <a:lnTo>
                      <a:pt x="188" y="106"/>
                    </a:lnTo>
                    <a:lnTo>
                      <a:pt x="184" y="122"/>
                    </a:lnTo>
                    <a:lnTo>
                      <a:pt x="204" y="128"/>
                    </a:lnTo>
                    <a:lnTo>
                      <a:pt x="232" y="144"/>
                    </a:lnTo>
                    <a:lnTo>
                      <a:pt x="256" y="146"/>
                    </a:lnTo>
                    <a:lnTo>
                      <a:pt x="272" y="158"/>
                    </a:lnTo>
                    <a:lnTo>
                      <a:pt x="286" y="164"/>
                    </a:lnTo>
                    <a:lnTo>
                      <a:pt x="314" y="162"/>
                    </a:lnTo>
                    <a:lnTo>
                      <a:pt x="312" y="138"/>
                    </a:lnTo>
                    <a:lnTo>
                      <a:pt x="328" y="138"/>
                    </a:lnTo>
                    <a:lnTo>
                      <a:pt x="328" y="146"/>
                    </a:lnTo>
                    <a:lnTo>
                      <a:pt x="330" y="152"/>
                    </a:lnTo>
                    <a:lnTo>
                      <a:pt x="336" y="156"/>
                    </a:lnTo>
                    <a:lnTo>
                      <a:pt x="344" y="158"/>
                    </a:lnTo>
                    <a:lnTo>
                      <a:pt x="374" y="154"/>
                    </a:lnTo>
                    <a:lnTo>
                      <a:pt x="378" y="148"/>
                    </a:lnTo>
                    <a:lnTo>
                      <a:pt x="374" y="138"/>
                    </a:lnTo>
                    <a:lnTo>
                      <a:pt x="384" y="136"/>
                    </a:lnTo>
                    <a:lnTo>
                      <a:pt x="394" y="122"/>
                    </a:lnTo>
                    <a:lnTo>
                      <a:pt x="406" y="122"/>
                    </a:lnTo>
                    <a:lnTo>
                      <a:pt x="412" y="114"/>
                    </a:lnTo>
                    <a:lnTo>
                      <a:pt x="434" y="114"/>
                    </a:lnTo>
                    <a:lnTo>
                      <a:pt x="444" y="112"/>
                    </a:lnTo>
                    <a:lnTo>
                      <a:pt x="444" y="126"/>
                    </a:lnTo>
                    <a:lnTo>
                      <a:pt x="460" y="128"/>
                    </a:lnTo>
                    <a:lnTo>
                      <a:pt x="454" y="138"/>
                    </a:lnTo>
                    <a:lnTo>
                      <a:pt x="454" y="148"/>
                    </a:lnTo>
                    <a:lnTo>
                      <a:pt x="440" y="148"/>
                    </a:lnTo>
                    <a:lnTo>
                      <a:pt x="424" y="162"/>
                    </a:lnTo>
                    <a:lnTo>
                      <a:pt x="422" y="174"/>
                    </a:lnTo>
                    <a:lnTo>
                      <a:pt x="414" y="182"/>
                    </a:lnTo>
                    <a:lnTo>
                      <a:pt x="410" y="202"/>
                    </a:lnTo>
                    <a:lnTo>
                      <a:pt x="396" y="204"/>
                    </a:lnTo>
                    <a:lnTo>
                      <a:pt x="390" y="232"/>
                    </a:lnTo>
                    <a:lnTo>
                      <a:pt x="384" y="238"/>
                    </a:lnTo>
                    <a:lnTo>
                      <a:pt x="382" y="232"/>
                    </a:lnTo>
                    <a:lnTo>
                      <a:pt x="382" y="222"/>
                    </a:lnTo>
                    <a:lnTo>
                      <a:pt x="384" y="210"/>
                    </a:lnTo>
                    <a:lnTo>
                      <a:pt x="374" y="208"/>
                    </a:lnTo>
                    <a:lnTo>
                      <a:pt x="370" y="220"/>
                    </a:lnTo>
                    <a:lnTo>
                      <a:pt x="362" y="216"/>
                    </a:lnTo>
                    <a:lnTo>
                      <a:pt x="362" y="208"/>
                    </a:lnTo>
                    <a:lnTo>
                      <a:pt x="366" y="202"/>
                    </a:lnTo>
                    <a:lnTo>
                      <a:pt x="370" y="200"/>
                    </a:lnTo>
                    <a:lnTo>
                      <a:pt x="378" y="196"/>
                    </a:lnTo>
                    <a:lnTo>
                      <a:pt x="378" y="184"/>
                    </a:lnTo>
                    <a:lnTo>
                      <a:pt x="344" y="184"/>
                    </a:lnTo>
                    <a:lnTo>
                      <a:pt x="338" y="172"/>
                    </a:lnTo>
                    <a:lnTo>
                      <a:pt x="328" y="168"/>
                    </a:lnTo>
                    <a:lnTo>
                      <a:pt x="324" y="162"/>
                    </a:lnTo>
                    <a:lnTo>
                      <a:pt x="318" y="168"/>
                    </a:lnTo>
                    <a:lnTo>
                      <a:pt x="318" y="174"/>
                    </a:lnTo>
                    <a:lnTo>
                      <a:pt x="326" y="182"/>
                    </a:lnTo>
                    <a:lnTo>
                      <a:pt x="314" y="188"/>
                    </a:lnTo>
                    <a:lnTo>
                      <a:pt x="316" y="196"/>
                    </a:lnTo>
                    <a:lnTo>
                      <a:pt x="322" y="200"/>
                    </a:lnTo>
                    <a:lnTo>
                      <a:pt x="324" y="214"/>
                    </a:lnTo>
                    <a:lnTo>
                      <a:pt x="328" y="236"/>
                    </a:lnTo>
                    <a:lnTo>
                      <a:pt x="318" y="242"/>
                    </a:lnTo>
                    <a:lnTo>
                      <a:pt x="296" y="246"/>
                    </a:lnTo>
                    <a:lnTo>
                      <a:pt x="290" y="262"/>
                    </a:lnTo>
                    <a:lnTo>
                      <a:pt x="276" y="274"/>
                    </a:lnTo>
                    <a:lnTo>
                      <a:pt x="262" y="278"/>
                    </a:lnTo>
                    <a:lnTo>
                      <a:pt x="258" y="290"/>
                    </a:lnTo>
                    <a:lnTo>
                      <a:pt x="234" y="312"/>
                    </a:lnTo>
                    <a:lnTo>
                      <a:pt x="222" y="314"/>
                    </a:lnTo>
                    <a:lnTo>
                      <a:pt x="218" y="320"/>
                    </a:lnTo>
                    <a:lnTo>
                      <a:pt x="216" y="328"/>
                    </a:lnTo>
                    <a:lnTo>
                      <a:pt x="204" y="332"/>
                    </a:lnTo>
                    <a:lnTo>
                      <a:pt x="202" y="340"/>
                    </a:lnTo>
                    <a:lnTo>
                      <a:pt x="190" y="342"/>
                    </a:lnTo>
                    <a:lnTo>
                      <a:pt x="182" y="350"/>
                    </a:lnTo>
                    <a:lnTo>
                      <a:pt x="188" y="368"/>
                    </a:lnTo>
                    <a:lnTo>
                      <a:pt x="186" y="376"/>
                    </a:lnTo>
                    <a:lnTo>
                      <a:pt x="188" y="388"/>
                    </a:lnTo>
                    <a:lnTo>
                      <a:pt x="180" y="404"/>
                    </a:lnTo>
                    <a:lnTo>
                      <a:pt x="180" y="424"/>
                    </a:lnTo>
                    <a:lnTo>
                      <a:pt x="166" y="436"/>
                    </a:lnTo>
                    <a:lnTo>
                      <a:pt x="170" y="446"/>
                    </a:lnTo>
                    <a:lnTo>
                      <a:pt x="160" y="446"/>
                    </a:lnTo>
                    <a:lnTo>
                      <a:pt x="156" y="452"/>
                    </a:lnTo>
                    <a:lnTo>
                      <a:pt x="148" y="464"/>
                    </a:lnTo>
                    <a:lnTo>
                      <a:pt x="136" y="460"/>
                    </a:lnTo>
                    <a:lnTo>
                      <a:pt x="124" y="440"/>
                    </a:lnTo>
                    <a:lnTo>
                      <a:pt x="126" y="428"/>
                    </a:lnTo>
                    <a:lnTo>
                      <a:pt x="104" y="390"/>
                    </a:lnTo>
                    <a:lnTo>
                      <a:pt x="102" y="374"/>
                    </a:lnTo>
                    <a:lnTo>
                      <a:pt x="80" y="330"/>
                    </a:lnTo>
                    <a:lnTo>
                      <a:pt x="74" y="278"/>
                    </a:lnTo>
                    <a:lnTo>
                      <a:pt x="68" y="262"/>
                    </a:lnTo>
                    <a:lnTo>
                      <a:pt x="74" y="254"/>
                    </a:lnTo>
                    <a:lnTo>
                      <a:pt x="72" y="246"/>
                    </a:lnTo>
                    <a:lnTo>
                      <a:pt x="68" y="234"/>
                    </a:lnTo>
                    <a:lnTo>
                      <a:pt x="60" y="234"/>
                    </a:lnTo>
                    <a:lnTo>
                      <a:pt x="58" y="246"/>
                    </a:lnTo>
                    <a:lnTo>
                      <a:pt x="46" y="258"/>
                    </a:lnTo>
                    <a:lnTo>
                      <a:pt x="38" y="260"/>
                    </a:lnTo>
                    <a:lnTo>
                      <a:pt x="24" y="252"/>
                    </a:lnTo>
                    <a:lnTo>
                      <a:pt x="20" y="244"/>
                    </a:lnTo>
                    <a:lnTo>
                      <a:pt x="10" y="232"/>
                    </a:lnTo>
                    <a:lnTo>
                      <a:pt x="26" y="232"/>
                    </a:lnTo>
                    <a:lnTo>
                      <a:pt x="32" y="224"/>
                    </a:lnTo>
                    <a:lnTo>
                      <a:pt x="24" y="222"/>
                    </a:lnTo>
                    <a:lnTo>
                      <a:pt x="10" y="222"/>
                    </a:lnTo>
                    <a:lnTo>
                      <a:pt x="4" y="216"/>
                    </a:lnTo>
                    <a:lnTo>
                      <a:pt x="0" y="208"/>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26" name="Freeform 238"/>
              <p:cNvSpPr>
                <a:spLocks noChangeAspect="1"/>
              </p:cNvSpPr>
              <p:nvPr/>
            </p:nvSpPr>
            <p:spPr bwMode="auto">
              <a:xfrm>
                <a:off x="4165" y="2105"/>
                <a:ext cx="134" cy="296"/>
              </a:xfrm>
              <a:custGeom>
                <a:avLst/>
                <a:gdLst/>
                <a:ahLst/>
                <a:cxnLst>
                  <a:cxn ang="0">
                    <a:pos x="6" y="120"/>
                  </a:cxn>
                  <a:cxn ang="0">
                    <a:pos x="12" y="104"/>
                  </a:cxn>
                  <a:cxn ang="0">
                    <a:pos x="32" y="74"/>
                  </a:cxn>
                  <a:cxn ang="0">
                    <a:pos x="44" y="46"/>
                  </a:cxn>
                  <a:cxn ang="0">
                    <a:pos x="62" y="20"/>
                  </a:cxn>
                  <a:cxn ang="0">
                    <a:pos x="76" y="10"/>
                  </a:cxn>
                  <a:cxn ang="0">
                    <a:pos x="90" y="2"/>
                  </a:cxn>
                  <a:cxn ang="0">
                    <a:pos x="104" y="18"/>
                  </a:cxn>
                  <a:cxn ang="0">
                    <a:pos x="94" y="52"/>
                  </a:cxn>
                  <a:cxn ang="0">
                    <a:pos x="86" y="68"/>
                  </a:cxn>
                  <a:cxn ang="0">
                    <a:pos x="106" y="88"/>
                  </a:cxn>
                  <a:cxn ang="0">
                    <a:pos x="116" y="108"/>
                  </a:cxn>
                  <a:cxn ang="0">
                    <a:pos x="124" y="116"/>
                  </a:cxn>
                  <a:cxn ang="0">
                    <a:pos x="134" y="126"/>
                  </a:cxn>
                  <a:cxn ang="0">
                    <a:pos x="106" y="144"/>
                  </a:cxn>
                  <a:cxn ang="0">
                    <a:pos x="88" y="158"/>
                  </a:cxn>
                  <a:cxn ang="0">
                    <a:pos x="84" y="168"/>
                  </a:cxn>
                  <a:cxn ang="0">
                    <a:pos x="88" y="184"/>
                  </a:cxn>
                  <a:cxn ang="0">
                    <a:pos x="104" y="208"/>
                  </a:cxn>
                  <a:cxn ang="0">
                    <a:pos x="96" y="228"/>
                  </a:cxn>
                  <a:cxn ang="0">
                    <a:pos x="110" y="248"/>
                  </a:cxn>
                  <a:cxn ang="0">
                    <a:pos x="116" y="274"/>
                  </a:cxn>
                  <a:cxn ang="0">
                    <a:pos x="100" y="296"/>
                  </a:cxn>
                  <a:cxn ang="0">
                    <a:pos x="100" y="280"/>
                  </a:cxn>
                  <a:cxn ang="0">
                    <a:pos x="100" y="256"/>
                  </a:cxn>
                  <a:cxn ang="0">
                    <a:pos x="90" y="230"/>
                  </a:cxn>
                  <a:cxn ang="0">
                    <a:pos x="84" y="200"/>
                  </a:cxn>
                  <a:cxn ang="0">
                    <a:pos x="68" y="200"/>
                  </a:cxn>
                  <a:cxn ang="0">
                    <a:pos x="54" y="212"/>
                  </a:cxn>
                  <a:cxn ang="0">
                    <a:pos x="36" y="204"/>
                  </a:cxn>
                  <a:cxn ang="0">
                    <a:pos x="38" y="176"/>
                  </a:cxn>
                  <a:cxn ang="0">
                    <a:pos x="26" y="158"/>
                  </a:cxn>
                  <a:cxn ang="0">
                    <a:pos x="0" y="124"/>
                  </a:cxn>
                </a:cxnLst>
                <a:rect l="0" t="0" r="r" b="b"/>
                <a:pathLst>
                  <a:path w="134" h="296">
                    <a:moveTo>
                      <a:pt x="0" y="124"/>
                    </a:moveTo>
                    <a:lnTo>
                      <a:pt x="6" y="120"/>
                    </a:lnTo>
                    <a:lnTo>
                      <a:pt x="6" y="110"/>
                    </a:lnTo>
                    <a:lnTo>
                      <a:pt x="12" y="104"/>
                    </a:lnTo>
                    <a:lnTo>
                      <a:pt x="18" y="76"/>
                    </a:lnTo>
                    <a:lnTo>
                      <a:pt x="32" y="74"/>
                    </a:lnTo>
                    <a:lnTo>
                      <a:pt x="36" y="54"/>
                    </a:lnTo>
                    <a:lnTo>
                      <a:pt x="44" y="46"/>
                    </a:lnTo>
                    <a:lnTo>
                      <a:pt x="46" y="34"/>
                    </a:lnTo>
                    <a:lnTo>
                      <a:pt x="62" y="20"/>
                    </a:lnTo>
                    <a:lnTo>
                      <a:pt x="76" y="20"/>
                    </a:lnTo>
                    <a:lnTo>
                      <a:pt x="76" y="10"/>
                    </a:lnTo>
                    <a:lnTo>
                      <a:pt x="82" y="0"/>
                    </a:lnTo>
                    <a:lnTo>
                      <a:pt x="90" y="2"/>
                    </a:lnTo>
                    <a:lnTo>
                      <a:pt x="96" y="12"/>
                    </a:lnTo>
                    <a:lnTo>
                      <a:pt x="104" y="18"/>
                    </a:lnTo>
                    <a:lnTo>
                      <a:pt x="102" y="42"/>
                    </a:lnTo>
                    <a:lnTo>
                      <a:pt x="94" y="52"/>
                    </a:lnTo>
                    <a:lnTo>
                      <a:pt x="86" y="64"/>
                    </a:lnTo>
                    <a:lnTo>
                      <a:pt x="86" y="68"/>
                    </a:lnTo>
                    <a:lnTo>
                      <a:pt x="106" y="74"/>
                    </a:lnTo>
                    <a:lnTo>
                      <a:pt x="106" y="88"/>
                    </a:lnTo>
                    <a:lnTo>
                      <a:pt x="116" y="92"/>
                    </a:lnTo>
                    <a:lnTo>
                      <a:pt x="116" y="108"/>
                    </a:lnTo>
                    <a:lnTo>
                      <a:pt x="124" y="110"/>
                    </a:lnTo>
                    <a:lnTo>
                      <a:pt x="124" y="116"/>
                    </a:lnTo>
                    <a:lnTo>
                      <a:pt x="132" y="116"/>
                    </a:lnTo>
                    <a:lnTo>
                      <a:pt x="134" y="126"/>
                    </a:lnTo>
                    <a:lnTo>
                      <a:pt x="116" y="136"/>
                    </a:lnTo>
                    <a:lnTo>
                      <a:pt x="106" y="144"/>
                    </a:lnTo>
                    <a:lnTo>
                      <a:pt x="88" y="146"/>
                    </a:lnTo>
                    <a:lnTo>
                      <a:pt x="88" y="158"/>
                    </a:lnTo>
                    <a:lnTo>
                      <a:pt x="86" y="162"/>
                    </a:lnTo>
                    <a:lnTo>
                      <a:pt x="84" y="168"/>
                    </a:lnTo>
                    <a:lnTo>
                      <a:pt x="86" y="178"/>
                    </a:lnTo>
                    <a:lnTo>
                      <a:pt x="88" y="184"/>
                    </a:lnTo>
                    <a:lnTo>
                      <a:pt x="98" y="192"/>
                    </a:lnTo>
                    <a:lnTo>
                      <a:pt x="104" y="208"/>
                    </a:lnTo>
                    <a:lnTo>
                      <a:pt x="100" y="218"/>
                    </a:lnTo>
                    <a:lnTo>
                      <a:pt x="96" y="228"/>
                    </a:lnTo>
                    <a:lnTo>
                      <a:pt x="102" y="236"/>
                    </a:lnTo>
                    <a:lnTo>
                      <a:pt x="110" y="248"/>
                    </a:lnTo>
                    <a:lnTo>
                      <a:pt x="110" y="264"/>
                    </a:lnTo>
                    <a:lnTo>
                      <a:pt x="116" y="274"/>
                    </a:lnTo>
                    <a:lnTo>
                      <a:pt x="112" y="286"/>
                    </a:lnTo>
                    <a:lnTo>
                      <a:pt x="100" y="296"/>
                    </a:lnTo>
                    <a:lnTo>
                      <a:pt x="98" y="288"/>
                    </a:lnTo>
                    <a:lnTo>
                      <a:pt x="100" y="280"/>
                    </a:lnTo>
                    <a:lnTo>
                      <a:pt x="100" y="270"/>
                    </a:lnTo>
                    <a:lnTo>
                      <a:pt x="100" y="256"/>
                    </a:lnTo>
                    <a:lnTo>
                      <a:pt x="98" y="250"/>
                    </a:lnTo>
                    <a:lnTo>
                      <a:pt x="90" y="230"/>
                    </a:lnTo>
                    <a:lnTo>
                      <a:pt x="90" y="214"/>
                    </a:lnTo>
                    <a:lnTo>
                      <a:pt x="84" y="200"/>
                    </a:lnTo>
                    <a:lnTo>
                      <a:pt x="74" y="188"/>
                    </a:lnTo>
                    <a:lnTo>
                      <a:pt x="68" y="200"/>
                    </a:lnTo>
                    <a:lnTo>
                      <a:pt x="56" y="204"/>
                    </a:lnTo>
                    <a:lnTo>
                      <a:pt x="54" y="212"/>
                    </a:lnTo>
                    <a:lnTo>
                      <a:pt x="42" y="212"/>
                    </a:lnTo>
                    <a:lnTo>
                      <a:pt x="36" y="204"/>
                    </a:lnTo>
                    <a:lnTo>
                      <a:pt x="36" y="190"/>
                    </a:lnTo>
                    <a:lnTo>
                      <a:pt x="38" y="176"/>
                    </a:lnTo>
                    <a:lnTo>
                      <a:pt x="34" y="166"/>
                    </a:lnTo>
                    <a:lnTo>
                      <a:pt x="26" y="158"/>
                    </a:lnTo>
                    <a:lnTo>
                      <a:pt x="14" y="138"/>
                    </a:lnTo>
                    <a:lnTo>
                      <a:pt x="0" y="12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7" name="Freeform 239"/>
              <p:cNvSpPr>
                <a:spLocks noChangeAspect="1"/>
              </p:cNvSpPr>
              <p:nvPr/>
            </p:nvSpPr>
            <p:spPr bwMode="auto">
              <a:xfrm>
                <a:off x="4249" y="2239"/>
                <a:ext cx="130" cy="240"/>
              </a:xfrm>
              <a:custGeom>
                <a:avLst/>
                <a:gdLst/>
                <a:ahLst/>
                <a:cxnLst>
                  <a:cxn ang="0">
                    <a:pos x="20" y="198"/>
                  </a:cxn>
                  <a:cxn ang="0">
                    <a:pos x="14" y="174"/>
                  </a:cxn>
                  <a:cxn ang="0">
                    <a:pos x="28" y="152"/>
                  </a:cxn>
                  <a:cxn ang="0">
                    <a:pos x="26" y="130"/>
                  </a:cxn>
                  <a:cxn ang="0">
                    <a:pos x="18" y="102"/>
                  </a:cxn>
                  <a:cxn ang="0">
                    <a:pos x="20" y="74"/>
                  </a:cxn>
                  <a:cxn ang="0">
                    <a:pos x="4" y="50"/>
                  </a:cxn>
                  <a:cxn ang="0">
                    <a:pos x="4" y="24"/>
                  </a:cxn>
                  <a:cxn ang="0">
                    <a:pos x="22" y="10"/>
                  </a:cxn>
                  <a:cxn ang="0">
                    <a:pos x="48" y="6"/>
                  </a:cxn>
                  <a:cxn ang="0">
                    <a:pos x="56" y="16"/>
                  </a:cxn>
                  <a:cxn ang="0">
                    <a:pos x="56" y="34"/>
                  </a:cxn>
                  <a:cxn ang="0">
                    <a:pos x="68" y="42"/>
                  </a:cxn>
                  <a:cxn ang="0">
                    <a:pos x="88" y="40"/>
                  </a:cxn>
                  <a:cxn ang="0">
                    <a:pos x="116" y="50"/>
                  </a:cxn>
                  <a:cxn ang="0">
                    <a:pos x="130" y="76"/>
                  </a:cxn>
                  <a:cxn ang="0">
                    <a:pos x="126" y="98"/>
                  </a:cxn>
                  <a:cxn ang="0">
                    <a:pos x="78" y="112"/>
                  </a:cxn>
                  <a:cxn ang="0">
                    <a:pos x="82" y="130"/>
                  </a:cxn>
                  <a:cxn ang="0">
                    <a:pos x="84" y="144"/>
                  </a:cxn>
                  <a:cxn ang="0">
                    <a:pos x="56" y="126"/>
                  </a:cxn>
                  <a:cxn ang="0">
                    <a:pos x="44" y="116"/>
                  </a:cxn>
                  <a:cxn ang="0">
                    <a:pos x="40" y="132"/>
                  </a:cxn>
                  <a:cxn ang="0">
                    <a:pos x="32" y="154"/>
                  </a:cxn>
                  <a:cxn ang="0">
                    <a:pos x="24" y="178"/>
                  </a:cxn>
                  <a:cxn ang="0">
                    <a:pos x="40" y="186"/>
                  </a:cxn>
                  <a:cxn ang="0">
                    <a:pos x="46" y="210"/>
                  </a:cxn>
                  <a:cxn ang="0">
                    <a:pos x="64" y="222"/>
                  </a:cxn>
                  <a:cxn ang="0">
                    <a:pos x="68" y="234"/>
                  </a:cxn>
                  <a:cxn ang="0">
                    <a:pos x="56" y="238"/>
                  </a:cxn>
                  <a:cxn ang="0">
                    <a:pos x="52" y="226"/>
                  </a:cxn>
                  <a:cxn ang="0">
                    <a:pos x="34" y="214"/>
                  </a:cxn>
                </a:cxnLst>
                <a:rect l="0" t="0" r="r" b="b"/>
                <a:pathLst>
                  <a:path w="130" h="240">
                    <a:moveTo>
                      <a:pt x="34" y="214"/>
                    </a:moveTo>
                    <a:lnTo>
                      <a:pt x="20" y="198"/>
                    </a:lnTo>
                    <a:lnTo>
                      <a:pt x="12" y="194"/>
                    </a:lnTo>
                    <a:lnTo>
                      <a:pt x="14" y="174"/>
                    </a:lnTo>
                    <a:lnTo>
                      <a:pt x="16" y="162"/>
                    </a:lnTo>
                    <a:lnTo>
                      <a:pt x="28" y="152"/>
                    </a:lnTo>
                    <a:lnTo>
                      <a:pt x="32" y="140"/>
                    </a:lnTo>
                    <a:lnTo>
                      <a:pt x="26" y="130"/>
                    </a:lnTo>
                    <a:lnTo>
                      <a:pt x="26" y="114"/>
                    </a:lnTo>
                    <a:lnTo>
                      <a:pt x="18" y="102"/>
                    </a:lnTo>
                    <a:lnTo>
                      <a:pt x="12" y="94"/>
                    </a:lnTo>
                    <a:lnTo>
                      <a:pt x="20" y="74"/>
                    </a:lnTo>
                    <a:lnTo>
                      <a:pt x="14" y="58"/>
                    </a:lnTo>
                    <a:lnTo>
                      <a:pt x="4" y="50"/>
                    </a:lnTo>
                    <a:lnTo>
                      <a:pt x="0" y="30"/>
                    </a:lnTo>
                    <a:lnTo>
                      <a:pt x="4" y="24"/>
                    </a:lnTo>
                    <a:lnTo>
                      <a:pt x="4" y="12"/>
                    </a:lnTo>
                    <a:lnTo>
                      <a:pt x="22" y="10"/>
                    </a:lnTo>
                    <a:lnTo>
                      <a:pt x="36" y="0"/>
                    </a:lnTo>
                    <a:lnTo>
                      <a:pt x="48" y="6"/>
                    </a:lnTo>
                    <a:lnTo>
                      <a:pt x="48" y="14"/>
                    </a:lnTo>
                    <a:lnTo>
                      <a:pt x="56" y="16"/>
                    </a:lnTo>
                    <a:lnTo>
                      <a:pt x="60" y="30"/>
                    </a:lnTo>
                    <a:lnTo>
                      <a:pt x="56" y="34"/>
                    </a:lnTo>
                    <a:lnTo>
                      <a:pt x="56" y="48"/>
                    </a:lnTo>
                    <a:lnTo>
                      <a:pt x="68" y="42"/>
                    </a:lnTo>
                    <a:lnTo>
                      <a:pt x="76" y="36"/>
                    </a:lnTo>
                    <a:lnTo>
                      <a:pt x="88" y="40"/>
                    </a:lnTo>
                    <a:lnTo>
                      <a:pt x="100" y="32"/>
                    </a:lnTo>
                    <a:lnTo>
                      <a:pt x="116" y="50"/>
                    </a:lnTo>
                    <a:lnTo>
                      <a:pt x="120" y="66"/>
                    </a:lnTo>
                    <a:lnTo>
                      <a:pt x="130" y="76"/>
                    </a:lnTo>
                    <a:lnTo>
                      <a:pt x="130" y="86"/>
                    </a:lnTo>
                    <a:lnTo>
                      <a:pt x="126" y="98"/>
                    </a:lnTo>
                    <a:lnTo>
                      <a:pt x="86" y="100"/>
                    </a:lnTo>
                    <a:lnTo>
                      <a:pt x="78" y="112"/>
                    </a:lnTo>
                    <a:lnTo>
                      <a:pt x="78" y="120"/>
                    </a:lnTo>
                    <a:lnTo>
                      <a:pt x="82" y="130"/>
                    </a:lnTo>
                    <a:lnTo>
                      <a:pt x="86" y="140"/>
                    </a:lnTo>
                    <a:lnTo>
                      <a:pt x="84" y="144"/>
                    </a:lnTo>
                    <a:lnTo>
                      <a:pt x="72" y="128"/>
                    </a:lnTo>
                    <a:lnTo>
                      <a:pt x="56" y="126"/>
                    </a:lnTo>
                    <a:lnTo>
                      <a:pt x="56" y="116"/>
                    </a:lnTo>
                    <a:lnTo>
                      <a:pt x="44" y="116"/>
                    </a:lnTo>
                    <a:lnTo>
                      <a:pt x="40" y="120"/>
                    </a:lnTo>
                    <a:lnTo>
                      <a:pt x="40" y="132"/>
                    </a:lnTo>
                    <a:lnTo>
                      <a:pt x="38" y="140"/>
                    </a:lnTo>
                    <a:lnTo>
                      <a:pt x="32" y="154"/>
                    </a:lnTo>
                    <a:lnTo>
                      <a:pt x="28" y="162"/>
                    </a:lnTo>
                    <a:lnTo>
                      <a:pt x="24" y="178"/>
                    </a:lnTo>
                    <a:lnTo>
                      <a:pt x="30" y="182"/>
                    </a:lnTo>
                    <a:lnTo>
                      <a:pt x="40" y="186"/>
                    </a:lnTo>
                    <a:lnTo>
                      <a:pt x="42" y="192"/>
                    </a:lnTo>
                    <a:lnTo>
                      <a:pt x="46" y="210"/>
                    </a:lnTo>
                    <a:lnTo>
                      <a:pt x="52" y="218"/>
                    </a:lnTo>
                    <a:lnTo>
                      <a:pt x="64" y="222"/>
                    </a:lnTo>
                    <a:lnTo>
                      <a:pt x="72" y="230"/>
                    </a:lnTo>
                    <a:lnTo>
                      <a:pt x="68" y="234"/>
                    </a:lnTo>
                    <a:lnTo>
                      <a:pt x="66" y="240"/>
                    </a:lnTo>
                    <a:lnTo>
                      <a:pt x="56" y="238"/>
                    </a:lnTo>
                    <a:lnTo>
                      <a:pt x="58" y="230"/>
                    </a:lnTo>
                    <a:lnTo>
                      <a:pt x="52" y="226"/>
                    </a:lnTo>
                    <a:lnTo>
                      <a:pt x="42" y="224"/>
                    </a:lnTo>
                    <a:lnTo>
                      <a:pt x="34" y="214"/>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28" name="Freeform 240"/>
              <p:cNvSpPr>
                <a:spLocks noChangeAspect="1"/>
              </p:cNvSpPr>
              <p:nvPr/>
            </p:nvSpPr>
            <p:spPr bwMode="auto">
              <a:xfrm>
                <a:off x="4291" y="2463"/>
                <a:ext cx="64" cy="82"/>
              </a:xfrm>
              <a:custGeom>
                <a:avLst/>
                <a:gdLst/>
                <a:ahLst/>
                <a:cxnLst>
                  <a:cxn ang="0">
                    <a:pos x="0" y="0"/>
                  </a:cxn>
                  <a:cxn ang="0">
                    <a:pos x="10" y="2"/>
                  </a:cxn>
                  <a:cxn ang="0">
                    <a:pos x="16" y="6"/>
                  </a:cxn>
                  <a:cxn ang="0">
                    <a:pos x="14" y="14"/>
                  </a:cxn>
                  <a:cxn ang="0">
                    <a:pos x="24" y="16"/>
                  </a:cxn>
                  <a:cxn ang="0">
                    <a:pos x="26" y="10"/>
                  </a:cxn>
                  <a:cxn ang="0">
                    <a:pos x="30" y="6"/>
                  </a:cxn>
                  <a:cxn ang="0">
                    <a:pos x="40" y="14"/>
                  </a:cxn>
                  <a:cxn ang="0">
                    <a:pos x="52" y="30"/>
                  </a:cxn>
                  <a:cxn ang="0">
                    <a:pos x="52" y="40"/>
                  </a:cxn>
                  <a:cxn ang="0">
                    <a:pos x="54" y="62"/>
                  </a:cxn>
                  <a:cxn ang="0">
                    <a:pos x="60" y="70"/>
                  </a:cxn>
                  <a:cxn ang="0">
                    <a:pos x="64" y="78"/>
                  </a:cxn>
                  <a:cxn ang="0">
                    <a:pos x="64" y="82"/>
                  </a:cxn>
                  <a:cxn ang="0">
                    <a:pos x="54" y="82"/>
                  </a:cxn>
                  <a:cxn ang="0">
                    <a:pos x="36" y="72"/>
                  </a:cxn>
                  <a:cxn ang="0">
                    <a:pos x="16" y="60"/>
                  </a:cxn>
                  <a:cxn ang="0">
                    <a:pos x="18" y="52"/>
                  </a:cxn>
                  <a:cxn ang="0">
                    <a:pos x="10" y="42"/>
                  </a:cxn>
                  <a:cxn ang="0">
                    <a:pos x="4" y="26"/>
                  </a:cxn>
                  <a:cxn ang="0">
                    <a:pos x="4" y="10"/>
                  </a:cxn>
                  <a:cxn ang="0">
                    <a:pos x="0" y="0"/>
                  </a:cxn>
                </a:cxnLst>
                <a:rect l="0" t="0" r="r" b="b"/>
                <a:pathLst>
                  <a:path w="64" h="82">
                    <a:moveTo>
                      <a:pt x="0" y="0"/>
                    </a:moveTo>
                    <a:lnTo>
                      <a:pt x="10" y="2"/>
                    </a:lnTo>
                    <a:lnTo>
                      <a:pt x="16" y="6"/>
                    </a:lnTo>
                    <a:lnTo>
                      <a:pt x="14" y="14"/>
                    </a:lnTo>
                    <a:lnTo>
                      <a:pt x="24" y="16"/>
                    </a:lnTo>
                    <a:lnTo>
                      <a:pt x="26" y="10"/>
                    </a:lnTo>
                    <a:lnTo>
                      <a:pt x="30" y="6"/>
                    </a:lnTo>
                    <a:lnTo>
                      <a:pt x="40" y="14"/>
                    </a:lnTo>
                    <a:lnTo>
                      <a:pt x="52" y="30"/>
                    </a:lnTo>
                    <a:lnTo>
                      <a:pt x="52" y="40"/>
                    </a:lnTo>
                    <a:lnTo>
                      <a:pt x="54" y="62"/>
                    </a:lnTo>
                    <a:lnTo>
                      <a:pt x="60" y="70"/>
                    </a:lnTo>
                    <a:lnTo>
                      <a:pt x="64" y="78"/>
                    </a:lnTo>
                    <a:lnTo>
                      <a:pt x="64" y="82"/>
                    </a:lnTo>
                    <a:lnTo>
                      <a:pt x="54" y="82"/>
                    </a:lnTo>
                    <a:lnTo>
                      <a:pt x="36" y="72"/>
                    </a:lnTo>
                    <a:lnTo>
                      <a:pt x="16" y="60"/>
                    </a:lnTo>
                    <a:lnTo>
                      <a:pt x="18" y="52"/>
                    </a:lnTo>
                    <a:lnTo>
                      <a:pt x="10" y="42"/>
                    </a:lnTo>
                    <a:lnTo>
                      <a:pt x="4" y="26"/>
                    </a:lnTo>
                    <a:lnTo>
                      <a:pt x="4" y="10"/>
                    </a:lnTo>
                    <a:lnTo>
                      <a:pt x="0" y="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29" name="Freeform 241"/>
              <p:cNvSpPr>
                <a:spLocks noChangeAspect="1"/>
              </p:cNvSpPr>
              <p:nvPr/>
            </p:nvSpPr>
            <p:spPr bwMode="auto">
              <a:xfrm>
                <a:off x="4443" y="2459"/>
                <a:ext cx="154" cy="94"/>
              </a:xfrm>
              <a:custGeom>
                <a:avLst/>
                <a:gdLst/>
                <a:ahLst/>
                <a:cxnLst>
                  <a:cxn ang="0">
                    <a:pos x="0" y="84"/>
                  </a:cxn>
                  <a:cxn ang="0">
                    <a:pos x="10" y="94"/>
                  </a:cxn>
                  <a:cxn ang="0">
                    <a:pos x="22" y="94"/>
                  </a:cxn>
                  <a:cxn ang="0">
                    <a:pos x="30" y="92"/>
                  </a:cxn>
                  <a:cxn ang="0">
                    <a:pos x="44" y="86"/>
                  </a:cxn>
                  <a:cxn ang="0">
                    <a:pos x="52" y="84"/>
                  </a:cxn>
                  <a:cxn ang="0">
                    <a:pos x="60" y="92"/>
                  </a:cxn>
                  <a:cxn ang="0">
                    <a:pos x="72" y="86"/>
                  </a:cxn>
                  <a:cxn ang="0">
                    <a:pos x="84" y="74"/>
                  </a:cxn>
                  <a:cxn ang="0">
                    <a:pos x="94" y="56"/>
                  </a:cxn>
                  <a:cxn ang="0">
                    <a:pos x="96" y="44"/>
                  </a:cxn>
                  <a:cxn ang="0">
                    <a:pos x="102" y="40"/>
                  </a:cxn>
                  <a:cxn ang="0">
                    <a:pos x="118" y="38"/>
                  </a:cxn>
                  <a:cxn ang="0">
                    <a:pos x="126" y="44"/>
                  </a:cxn>
                  <a:cxn ang="0">
                    <a:pos x="138" y="44"/>
                  </a:cxn>
                  <a:cxn ang="0">
                    <a:pos x="142" y="40"/>
                  </a:cxn>
                  <a:cxn ang="0">
                    <a:pos x="134" y="34"/>
                  </a:cxn>
                  <a:cxn ang="0">
                    <a:pos x="140" y="30"/>
                  </a:cxn>
                  <a:cxn ang="0">
                    <a:pos x="148" y="30"/>
                  </a:cxn>
                  <a:cxn ang="0">
                    <a:pos x="154" y="28"/>
                  </a:cxn>
                  <a:cxn ang="0">
                    <a:pos x="140" y="20"/>
                  </a:cxn>
                  <a:cxn ang="0">
                    <a:pos x="132" y="16"/>
                  </a:cxn>
                  <a:cxn ang="0">
                    <a:pos x="124" y="8"/>
                  </a:cxn>
                  <a:cxn ang="0">
                    <a:pos x="120" y="2"/>
                  </a:cxn>
                  <a:cxn ang="0">
                    <a:pos x="110" y="0"/>
                  </a:cxn>
                  <a:cxn ang="0">
                    <a:pos x="102" y="10"/>
                  </a:cxn>
                  <a:cxn ang="0">
                    <a:pos x="96" y="18"/>
                  </a:cxn>
                  <a:cxn ang="0">
                    <a:pos x="92" y="22"/>
                  </a:cxn>
                  <a:cxn ang="0">
                    <a:pos x="88" y="28"/>
                  </a:cxn>
                  <a:cxn ang="0">
                    <a:pos x="98" y="36"/>
                  </a:cxn>
                  <a:cxn ang="0">
                    <a:pos x="94" y="40"/>
                  </a:cxn>
                  <a:cxn ang="0">
                    <a:pos x="88" y="36"/>
                  </a:cxn>
                  <a:cxn ang="0">
                    <a:pos x="84" y="38"/>
                  </a:cxn>
                  <a:cxn ang="0">
                    <a:pos x="82" y="46"/>
                  </a:cxn>
                  <a:cxn ang="0">
                    <a:pos x="76" y="46"/>
                  </a:cxn>
                  <a:cxn ang="0">
                    <a:pos x="68" y="40"/>
                  </a:cxn>
                  <a:cxn ang="0">
                    <a:pos x="60" y="54"/>
                  </a:cxn>
                  <a:cxn ang="0">
                    <a:pos x="52" y="64"/>
                  </a:cxn>
                  <a:cxn ang="0">
                    <a:pos x="40" y="62"/>
                  </a:cxn>
                  <a:cxn ang="0">
                    <a:pos x="28" y="66"/>
                  </a:cxn>
                  <a:cxn ang="0">
                    <a:pos x="22" y="78"/>
                  </a:cxn>
                  <a:cxn ang="0">
                    <a:pos x="26" y="84"/>
                  </a:cxn>
                  <a:cxn ang="0">
                    <a:pos x="28" y="88"/>
                  </a:cxn>
                  <a:cxn ang="0">
                    <a:pos x="20" y="92"/>
                  </a:cxn>
                  <a:cxn ang="0">
                    <a:pos x="14" y="84"/>
                  </a:cxn>
                  <a:cxn ang="0">
                    <a:pos x="10" y="80"/>
                  </a:cxn>
                  <a:cxn ang="0">
                    <a:pos x="0" y="84"/>
                  </a:cxn>
                </a:cxnLst>
                <a:rect l="0" t="0" r="r" b="b"/>
                <a:pathLst>
                  <a:path w="154" h="94">
                    <a:moveTo>
                      <a:pt x="0" y="84"/>
                    </a:moveTo>
                    <a:lnTo>
                      <a:pt x="10" y="94"/>
                    </a:lnTo>
                    <a:lnTo>
                      <a:pt x="22" y="94"/>
                    </a:lnTo>
                    <a:lnTo>
                      <a:pt x="30" y="92"/>
                    </a:lnTo>
                    <a:lnTo>
                      <a:pt x="44" y="86"/>
                    </a:lnTo>
                    <a:lnTo>
                      <a:pt x="52" y="84"/>
                    </a:lnTo>
                    <a:lnTo>
                      <a:pt x="60" y="92"/>
                    </a:lnTo>
                    <a:lnTo>
                      <a:pt x="72" y="86"/>
                    </a:lnTo>
                    <a:lnTo>
                      <a:pt x="84" y="74"/>
                    </a:lnTo>
                    <a:lnTo>
                      <a:pt x="94" y="56"/>
                    </a:lnTo>
                    <a:lnTo>
                      <a:pt x="96" y="44"/>
                    </a:lnTo>
                    <a:lnTo>
                      <a:pt x="102" y="40"/>
                    </a:lnTo>
                    <a:lnTo>
                      <a:pt x="118" y="38"/>
                    </a:lnTo>
                    <a:lnTo>
                      <a:pt x="126" y="44"/>
                    </a:lnTo>
                    <a:lnTo>
                      <a:pt x="138" y="44"/>
                    </a:lnTo>
                    <a:lnTo>
                      <a:pt x="142" y="40"/>
                    </a:lnTo>
                    <a:lnTo>
                      <a:pt x="134" y="34"/>
                    </a:lnTo>
                    <a:lnTo>
                      <a:pt x="140" y="30"/>
                    </a:lnTo>
                    <a:lnTo>
                      <a:pt x="148" y="30"/>
                    </a:lnTo>
                    <a:lnTo>
                      <a:pt x="154" y="28"/>
                    </a:lnTo>
                    <a:lnTo>
                      <a:pt x="140" y="20"/>
                    </a:lnTo>
                    <a:lnTo>
                      <a:pt x="132" y="16"/>
                    </a:lnTo>
                    <a:lnTo>
                      <a:pt x="124" y="8"/>
                    </a:lnTo>
                    <a:lnTo>
                      <a:pt x="120" y="2"/>
                    </a:lnTo>
                    <a:lnTo>
                      <a:pt x="110" y="0"/>
                    </a:lnTo>
                    <a:lnTo>
                      <a:pt x="102" y="10"/>
                    </a:lnTo>
                    <a:lnTo>
                      <a:pt x="96" y="18"/>
                    </a:lnTo>
                    <a:lnTo>
                      <a:pt x="92" y="22"/>
                    </a:lnTo>
                    <a:lnTo>
                      <a:pt x="88" y="28"/>
                    </a:lnTo>
                    <a:lnTo>
                      <a:pt x="98" y="36"/>
                    </a:lnTo>
                    <a:lnTo>
                      <a:pt x="94" y="40"/>
                    </a:lnTo>
                    <a:lnTo>
                      <a:pt x="88" y="36"/>
                    </a:lnTo>
                    <a:lnTo>
                      <a:pt x="84" y="38"/>
                    </a:lnTo>
                    <a:lnTo>
                      <a:pt x="82" y="46"/>
                    </a:lnTo>
                    <a:lnTo>
                      <a:pt x="76" y="46"/>
                    </a:lnTo>
                    <a:lnTo>
                      <a:pt x="68" y="40"/>
                    </a:lnTo>
                    <a:lnTo>
                      <a:pt x="60" y="54"/>
                    </a:lnTo>
                    <a:lnTo>
                      <a:pt x="52" y="64"/>
                    </a:lnTo>
                    <a:lnTo>
                      <a:pt x="40" y="62"/>
                    </a:lnTo>
                    <a:lnTo>
                      <a:pt x="28" y="66"/>
                    </a:lnTo>
                    <a:lnTo>
                      <a:pt x="22" y="78"/>
                    </a:lnTo>
                    <a:lnTo>
                      <a:pt x="26" y="84"/>
                    </a:lnTo>
                    <a:lnTo>
                      <a:pt x="28" y="88"/>
                    </a:lnTo>
                    <a:lnTo>
                      <a:pt x="20" y="92"/>
                    </a:lnTo>
                    <a:lnTo>
                      <a:pt x="14" y="84"/>
                    </a:lnTo>
                    <a:lnTo>
                      <a:pt x="10" y="80"/>
                    </a:lnTo>
                    <a:lnTo>
                      <a:pt x="0" y="8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0" name="Freeform 242"/>
              <p:cNvSpPr>
                <a:spLocks noChangeAspect="1"/>
              </p:cNvSpPr>
              <p:nvPr/>
            </p:nvSpPr>
            <p:spPr bwMode="auto">
              <a:xfrm>
                <a:off x="4429" y="2497"/>
                <a:ext cx="160" cy="134"/>
              </a:xfrm>
              <a:custGeom>
                <a:avLst/>
                <a:gdLst/>
                <a:ahLst/>
                <a:cxnLst>
                  <a:cxn ang="0">
                    <a:pos x="14" y="46"/>
                  </a:cxn>
                  <a:cxn ang="0">
                    <a:pos x="24" y="56"/>
                  </a:cxn>
                  <a:cxn ang="0">
                    <a:pos x="36" y="56"/>
                  </a:cxn>
                  <a:cxn ang="0">
                    <a:pos x="44" y="54"/>
                  </a:cxn>
                  <a:cxn ang="0">
                    <a:pos x="66" y="46"/>
                  </a:cxn>
                  <a:cxn ang="0">
                    <a:pos x="74" y="54"/>
                  </a:cxn>
                  <a:cxn ang="0">
                    <a:pos x="86" y="48"/>
                  </a:cxn>
                  <a:cxn ang="0">
                    <a:pos x="98" y="36"/>
                  </a:cxn>
                  <a:cxn ang="0">
                    <a:pos x="108" y="18"/>
                  </a:cxn>
                  <a:cxn ang="0">
                    <a:pos x="110" y="6"/>
                  </a:cxn>
                  <a:cxn ang="0">
                    <a:pos x="116" y="2"/>
                  </a:cxn>
                  <a:cxn ang="0">
                    <a:pos x="132" y="0"/>
                  </a:cxn>
                  <a:cxn ang="0">
                    <a:pos x="140" y="6"/>
                  </a:cxn>
                  <a:cxn ang="0">
                    <a:pos x="138" y="14"/>
                  </a:cxn>
                  <a:cxn ang="0">
                    <a:pos x="132" y="16"/>
                  </a:cxn>
                  <a:cxn ang="0">
                    <a:pos x="140" y="26"/>
                  </a:cxn>
                  <a:cxn ang="0">
                    <a:pos x="146" y="42"/>
                  </a:cxn>
                  <a:cxn ang="0">
                    <a:pos x="150" y="48"/>
                  </a:cxn>
                  <a:cxn ang="0">
                    <a:pos x="160" y="56"/>
                  </a:cxn>
                  <a:cxn ang="0">
                    <a:pos x="156" y="60"/>
                  </a:cxn>
                  <a:cxn ang="0">
                    <a:pos x="144" y="58"/>
                  </a:cxn>
                  <a:cxn ang="0">
                    <a:pos x="138" y="64"/>
                  </a:cxn>
                  <a:cxn ang="0">
                    <a:pos x="136" y="84"/>
                  </a:cxn>
                  <a:cxn ang="0">
                    <a:pos x="120" y="96"/>
                  </a:cxn>
                  <a:cxn ang="0">
                    <a:pos x="122" y="112"/>
                  </a:cxn>
                  <a:cxn ang="0">
                    <a:pos x="120" y="118"/>
                  </a:cxn>
                  <a:cxn ang="0">
                    <a:pos x="118" y="134"/>
                  </a:cxn>
                  <a:cxn ang="0">
                    <a:pos x="94" y="132"/>
                  </a:cxn>
                  <a:cxn ang="0">
                    <a:pos x="92" y="124"/>
                  </a:cxn>
                  <a:cxn ang="0">
                    <a:pos x="64" y="120"/>
                  </a:cxn>
                  <a:cxn ang="0">
                    <a:pos x="60" y="126"/>
                  </a:cxn>
                  <a:cxn ang="0">
                    <a:pos x="46" y="124"/>
                  </a:cxn>
                  <a:cxn ang="0">
                    <a:pos x="44" y="116"/>
                  </a:cxn>
                  <a:cxn ang="0">
                    <a:pos x="24" y="116"/>
                  </a:cxn>
                  <a:cxn ang="0">
                    <a:pos x="20" y="96"/>
                  </a:cxn>
                  <a:cxn ang="0">
                    <a:pos x="12" y="86"/>
                  </a:cxn>
                  <a:cxn ang="0">
                    <a:pos x="2" y="66"/>
                  </a:cxn>
                  <a:cxn ang="0">
                    <a:pos x="0" y="54"/>
                  </a:cxn>
                  <a:cxn ang="0">
                    <a:pos x="6" y="46"/>
                  </a:cxn>
                  <a:cxn ang="0">
                    <a:pos x="14" y="46"/>
                  </a:cxn>
                </a:cxnLst>
                <a:rect l="0" t="0" r="r" b="b"/>
                <a:pathLst>
                  <a:path w="160" h="134">
                    <a:moveTo>
                      <a:pt x="14" y="46"/>
                    </a:moveTo>
                    <a:lnTo>
                      <a:pt x="24" y="56"/>
                    </a:lnTo>
                    <a:lnTo>
                      <a:pt x="36" y="56"/>
                    </a:lnTo>
                    <a:lnTo>
                      <a:pt x="44" y="54"/>
                    </a:lnTo>
                    <a:lnTo>
                      <a:pt x="66" y="46"/>
                    </a:lnTo>
                    <a:lnTo>
                      <a:pt x="74" y="54"/>
                    </a:lnTo>
                    <a:lnTo>
                      <a:pt x="86" y="48"/>
                    </a:lnTo>
                    <a:lnTo>
                      <a:pt x="98" y="36"/>
                    </a:lnTo>
                    <a:lnTo>
                      <a:pt x="108" y="18"/>
                    </a:lnTo>
                    <a:lnTo>
                      <a:pt x="110" y="6"/>
                    </a:lnTo>
                    <a:lnTo>
                      <a:pt x="116" y="2"/>
                    </a:lnTo>
                    <a:lnTo>
                      <a:pt x="132" y="0"/>
                    </a:lnTo>
                    <a:lnTo>
                      <a:pt x="140" y="6"/>
                    </a:lnTo>
                    <a:lnTo>
                      <a:pt x="138" y="14"/>
                    </a:lnTo>
                    <a:lnTo>
                      <a:pt x="132" y="16"/>
                    </a:lnTo>
                    <a:lnTo>
                      <a:pt x="140" y="26"/>
                    </a:lnTo>
                    <a:lnTo>
                      <a:pt x="146" y="42"/>
                    </a:lnTo>
                    <a:lnTo>
                      <a:pt x="150" y="48"/>
                    </a:lnTo>
                    <a:lnTo>
                      <a:pt x="160" y="56"/>
                    </a:lnTo>
                    <a:lnTo>
                      <a:pt x="156" y="60"/>
                    </a:lnTo>
                    <a:lnTo>
                      <a:pt x="144" y="58"/>
                    </a:lnTo>
                    <a:lnTo>
                      <a:pt x="138" y="64"/>
                    </a:lnTo>
                    <a:lnTo>
                      <a:pt x="136" y="84"/>
                    </a:lnTo>
                    <a:lnTo>
                      <a:pt x="120" y="96"/>
                    </a:lnTo>
                    <a:lnTo>
                      <a:pt x="122" y="112"/>
                    </a:lnTo>
                    <a:lnTo>
                      <a:pt x="120" y="118"/>
                    </a:lnTo>
                    <a:lnTo>
                      <a:pt x="118" y="134"/>
                    </a:lnTo>
                    <a:lnTo>
                      <a:pt x="94" y="132"/>
                    </a:lnTo>
                    <a:lnTo>
                      <a:pt x="92" y="124"/>
                    </a:lnTo>
                    <a:lnTo>
                      <a:pt x="64" y="120"/>
                    </a:lnTo>
                    <a:lnTo>
                      <a:pt x="60" y="126"/>
                    </a:lnTo>
                    <a:lnTo>
                      <a:pt x="46" y="124"/>
                    </a:lnTo>
                    <a:lnTo>
                      <a:pt x="44" y="116"/>
                    </a:lnTo>
                    <a:lnTo>
                      <a:pt x="24" y="116"/>
                    </a:lnTo>
                    <a:lnTo>
                      <a:pt x="20" y="96"/>
                    </a:lnTo>
                    <a:lnTo>
                      <a:pt x="12" y="86"/>
                    </a:lnTo>
                    <a:lnTo>
                      <a:pt x="2" y="66"/>
                    </a:lnTo>
                    <a:lnTo>
                      <a:pt x="0" y="54"/>
                    </a:lnTo>
                    <a:lnTo>
                      <a:pt x="6" y="46"/>
                    </a:lnTo>
                    <a:lnTo>
                      <a:pt x="14" y="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1" name="Freeform 243"/>
              <p:cNvSpPr>
                <a:spLocks noChangeAspect="1"/>
              </p:cNvSpPr>
              <p:nvPr/>
            </p:nvSpPr>
            <p:spPr bwMode="auto">
              <a:xfrm>
                <a:off x="4211" y="2483"/>
                <a:ext cx="172" cy="176"/>
              </a:xfrm>
              <a:custGeom>
                <a:avLst/>
                <a:gdLst/>
                <a:ahLst/>
                <a:cxnLst>
                  <a:cxn ang="0">
                    <a:pos x="0" y="0"/>
                  </a:cxn>
                  <a:cxn ang="0">
                    <a:pos x="20" y="2"/>
                  </a:cxn>
                  <a:cxn ang="0">
                    <a:pos x="38" y="4"/>
                  </a:cxn>
                  <a:cxn ang="0">
                    <a:pos x="48" y="18"/>
                  </a:cxn>
                  <a:cxn ang="0">
                    <a:pos x="60" y="28"/>
                  </a:cxn>
                  <a:cxn ang="0">
                    <a:pos x="72" y="36"/>
                  </a:cxn>
                  <a:cxn ang="0">
                    <a:pos x="84" y="50"/>
                  </a:cxn>
                  <a:cxn ang="0">
                    <a:pos x="96" y="54"/>
                  </a:cxn>
                  <a:cxn ang="0">
                    <a:pos x="108" y="64"/>
                  </a:cxn>
                  <a:cxn ang="0">
                    <a:pos x="122" y="78"/>
                  </a:cxn>
                  <a:cxn ang="0">
                    <a:pos x="134" y="84"/>
                  </a:cxn>
                  <a:cxn ang="0">
                    <a:pos x="134" y="96"/>
                  </a:cxn>
                  <a:cxn ang="0">
                    <a:pos x="136" y="102"/>
                  </a:cxn>
                  <a:cxn ang="0">
                    <a:pos x="144" y="104"/>
                  </a:cxn>
                  <a:cxn ang="0">
                    <a:pos x="152" y="116"/>
                  </a:cxn>
                  <a:cxn ang="0">
                    <a:pos x="152" y="124"/>
                  </a:cxn>
                  <a:cxn ang="0">
                    <a:pos x="150" y="130"/>
                  </a:cxn>
                  <a:cxn ang="0">
                    <a:pos x="160" y="124"/>
                  </a:cxn>
                  <a:cxn ang="0">
                    <a:pos x="172" y="130"/>
                  </a:cxn>
                  <a:cxn ang="0">
                    <a:pos x="172" y="156"/>
                  </a:cxn>
                  <a:cxn ang="0">
                    <a:pos x="170" y="176"/>
                  </a:cxn>
                  <a:cxn ang="0">
                    <a:pos x="160" y="174"/>
                  </a:cxn>
                  <a:cxn ang="0">
                    <a:pos x="152" y="176"/>
                  </a:cxn>
                  <a:cxn ang="0">
                    <a:pos x="142" y="174"/>
                  </a:cxn>
                  <a:cxn ang="0">
                    <a:pos x="96" y="128"/>
                  </a:cxn>
                  <a:cxn ang="0">
                    <a:pos x="90" y="120"/>
                  </a:cxn>
                  <a:cxn ang="0">
                    <a:pos x="86" y="106"/>
                  </a:cxn>
                  <a:cxn ang="0">
                    <a:pos x="64" y="80"/>
                  </a:cxn>
                  <a:cxn ang="0">
                    <a:pos x="60" y="70"/>
                  </a:cxn>
                  <a:cxn ang="0">
                    <a:pos x="60" y="62"/>
                  </a:cxn>
                  <a:cxn ang="0">
                    <a:pos x="46" y="50"/>
                  </a:cxn>
                  <a:cxn ang="0">
                    <a:pos x="38" y="50"/>
                  </a:cxn>
                  <a:cxn ang="0">
                    <a:pos x="38" y="42"/>
                  </a:cxn>
                  <a:cxn ang="0">
                    <a:pos x="20" y="22"/>
                  </a:cxn>
                  <a:cxn ang="0">
                    <a:pos x="4" y="10"/>
                  </a:cxn>
                  <a:cxn ang="0">
                    <a:pos x="0" y="0"/>
                  </a:cxn>
                </a:cxnLst>
                <a:rect l="0" t="0" r="r" b="b"/>
                <a:pathLst>
                  <a:path w="172" h="176">
                    <a:moveTo>
                      <a:pt x="0" y="0"/>
                    </a:moveTo>
                    <a:lnTo>
                      <a:pt x="20" y="2"/>
                    </a:lnTo>
                    <a:lnTo>
                      <a:pt x="38" y="4"/>
                    </a:lnTo>
                    <a:lnTo>
                      <a:pt x="48" y="18"/>
                    </a:lnTo>
                    <a:lnTo>
                      <a:pt x="60" y="28"/>
                    </a:lnTo>
                    <a:lnTo>
                      <a:pt x="72" y="36"/>
                    </a:lnTo>
                    <a:lnTo>
                      <a:pt x="84" y="50"/>
                    </a:lnTo>
                    <a:lnTo>
                      <a:pt x="96" y="54"/>
                    </a:lnTo>
                    <a:lnTo>
                      <a:pt x="108" y="64"/>
                    </a:lnTo>
                    <a:lnTo>
                      <a:pt x="122" y="78"/>
                    </a:lnTo>
                    <a:lnTo>
                      <a:pt x="134" y="84"/>
                    </a:lnTo>
                    <a:lnTo>
                      <a:pt x="134" y="96"/>
                    </a:lnTo>
                    <a:lnTo>
                      <a:pt x="136" y="102"/>
                    </a:lnTo>
                    <a:lnTo>
                      <a:pt x="144" y="104"/>
                    </a:lnTo>
                    <a:lnTo>
                      <a:pt x="152" y="116"/>
                    </a:lnTo>
                    <a:lnTo>
                      <a:pt x="152" y="124"/>
                    </a:lnTo>
                    <a:lnTo>
                      <a:pt x="150" y="130"/>
                    </a:lnTo>
                    <a:lnTo>
                      <a:pt x="160" y="124"/>
                    </a:lnTo>
                    <a:lnTo>
                      <a:pt x="172" y="130"/>
                    </a:lnTo>
                    <a:lnTo>
                      <a:pt x="172" y="156"/>
                    </a:lnTo>
                    <a:lnTo>
                      <a:pt x="170" y="176"/>
                    </a:lnTo>
                    <a:lnTo>
                      <a:pt x="160" y="174"/>
                    </a:lnTo>
                    <a:lnTo>
                      <a:pt x="152" y="176"/>
                    </a:lnTo>
                    <a:lnTo>
                      <a:pt x="142" y="174"/>
                    </a:lnTo>
                    <a:lnTo>
                      <a:pt x="96" y="128"/>
                    </a:lnTo>
                    <a:lnTo>
                      <a:pt x="90" y="120"/>
                    </a:lnTo>
                    <a:lnTo>
                      <a:pt x="86" y="106"/>
                    </a:lnTo>
                    <a:lnTo>
                      <a:pt x="64" y="80"/>
                    </a:lnTo>
                    <a:lnTo>
                      <a:pt x="60" y="70"/>
                    </a:lnTo>
                    <a:lnTo>
                      <a:pt x="60" y="62"/>
                    </a:lnTo>
                    <a:lnTo>
                      <a:pt x="46" y="50"/>
                    </a:lnTo>
                    <a:lnTo>
                      <a:pt x="38" y="50"/>
                    </a:lnTo>
                    <a:lnTo>
                      <a:pt x="38" y="42"/>
                    </a:lnTo>
                    <a:lnTo>
                      <a:pt x="20" y="22"/>
                    </a:lnTo>
                    <a:lnTo>
                      <a:pt x="4" y="10"/>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2" name="Freeform 244"/>
              <p:cNvSpPr>
                <a:spLocks noChangeAspect="1"/>
              </p:cNvSpPr>
              <p:nvPr/>
            </p:nvSpPr>
            <p:spPr bwMode="auto">
              <a:xfrm>
                <a:off x="4407" y="2609"/>
                <a:ext cx="16" cy="14"/>
              </a:xfrm>
              <a:custGeom>
                <a:avLst/>
                <a:gdLst/>
                <a:ahLst/>
                <a:cxnLst>
                  <a:cxn ang="0">
                    <a:pos x="0" y="6"/>
                  </a:cxn>
                  <a:cxn ang="0">
                    <a:pos x="6" y="0"/>
                  </a:cxn>
                  <a:cxn ang="0">
                    <a:pos x="16" y="4"/>
                  </a:cxn>
                  <a:cxn ang="0">
                    <a:pos x="14" y="12"/>
                  </a:cxn>
                  <a:cxn ang="0">
                    <a:pos x="6" y="14"/>
                  </a:cxn>
                  <a:cxn ang="0">
                    <a:pos x="0" y="6"/>
                  </a:cxn>
                </a:cxnLst>
                <a:rect l="0" t="0" r="r" b="b"/>
                <a:pathLst>
                  <a:path w="16" h="14">
                    <a:moveTo>
                      <a:pt x="0" y="6"/>
                    </a:moveTo>
                    <a:lnTo>
                      <a:pt x="6" y="0"/>
                    </a:lnTo>
                    <a:lnTo>
                      <a:pt x="16" y="4"/>
                    </a:lnTo>
                    <a:lnTo>
                      <a:pt x="14" y="12"/>
                    </a:lnTo>
                    <a:lnTo>
                      <a:pt x="6" y="14"/>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3" name="Freeform 245"/>
              <p:cNvSpPr>
                <a:spLocks noChangeAspect="1"/>
              </p:cNvSpPr>
              <p:nvPr/>
            </p:nvSpPr>
            <p:spPr bwMode="auto">
              <a:xfrm>
                <a:off x="4373" y="2593"/>
                <a:ext cx="26" cy="28"/>
              </a:xfrm>
              <a:custGeom>
                <a:avLst/>
                <a:gdLst/>
                <a:ahLst/>
                <a:cxnLst>
                  <a:cxn ang="0">
                    <a:pos x="0" y="0"/>
                  </a:cxn>
                  <a:cxn ang="0">
                    <a:pos x="12" y="0"/>
                  </a:cxn>
                  <a:cxn ang="0">
                    <a:pos x="14" y="10"/>
                  </a:cxn>
                  <a:cxn ang="0">
                    <a:pos x="18" y="16"/>
                  </a:cxn>
                  <a:cxn ang="0">
                    <a:pos x="24" y="18"/>
                  </a:cxn>
                  <a:cxn ang="0">
                    <a:pos x="26" y="26"/>
                  </a:cxn>
                  <a:cxn ang="0">
                    <a:pos x="20" y="28"/>
                  </a:cxn>
                  <a:cxn ang="0">
                    <a:pos x="14" y="24"/>
                  </a:cxn>
                  <a:cxn ang="0">
                    <a:pos x="12" y="16"/>
                  </a:cxn>
                  <a:cxn ang="0">
                    <a:pos x="6" y="10"/>
                  </a:cxn>
                  <a:cxn ang="0">
                    <a:pos x="0" y="8"/>
                  </a:cxn>
                  <a:cxn ang="0">
                    <a:pos x="0" y="0"/>
                  </a:cxn>
                </a:cxnLst>
                <a:rect l="0" t="0" r="r" b="b"/>
                <a:pathLst>
                  <a:path w="26" h="28">
                    <a:moveTo>
                      <a:pt x="0" y="0"/>
                    </a:moveTo>
                    <a:lnTo>
                      <a:pt x="12" y="0"/>
                    </a:lnTo>
                    <a:lnTo>
                      <a:pt x="14" y="10"/>
                    </a:lnTo>
                    <a:lnTo>
                      <a:pt x="18" y="16"/>
                    </a:lnTo>
                    <a:lnTo>
                      <a:pt x="24" y="18"/>
                    </a:lnTo>
                    <a:lnTo>
                      <a:pt x="26" y="26"/>
                    </a:lnTo>
                    <a:lnTo>
                      <a:pt x="20" y="28"/>
                    </a:lnTo>
                    <a:lnTo>
                      <a:pt x="14" y="24"/>
                    </a:lnTo>
                    <a:lnTo>
                      <a:pt x="12" y="16"/>
                    </a:lnTo>
                    <a:lnTo>
                      <a:pt x="6" y="10"/>
                    </a:lnTo>
                    <a:lnTo>
                      <a:pt x="0" y="8"/>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4" name="Freeform 246"/>
              <p:cNvSpPr>
                <a:spLocks noChangeAspect="1"/>
              </p:cNvSpPr>
              <p:nvPr/>
            </p:nvSpPr>
            <p:spPr bwMode="auto">
              <a:xfrm>
                <a:off x="4377" y="2665"/>
                <a:ext cx="158" cy="44"/>
              </a:xfrm>
              <a:custGeom>
                <a:avLst/>
                <a:gdLst/>
                <a:ahLst/>
                <a:cxnLst>
                  <a:cxn ang="0">
                    <a:pos x="8" y="2"/>
                  </a:cxn>
                  <a:cxn ang="0">
                    <a:pos x="28" y="0"/>
                  </a:cxn>
                  <a:cxn ang="0">
                    <a:pos x="46" y="10"/>
                  </a:cxn>
                  <a:cxn ang="0">
                    <a:pos x="56" y="14"/>
                  </a:cxn>
                  <a:cxn ang="0">
                    <a:pos x="74" y="14"/>
                  </a:cxn>
                  <a:cxn ang="0">
                    <a:pos x="84" y="10"/>
                  </a:cxn>
                  <a:cxn ang="0">
                    <a:pos x="100" y="10"/>
                  </a:cxn>
                  <a:cxn ang="0">
                    <a:pos x="112" y="18"/>
                  </a:cxn>
                  <a:cxn ang="0">
                    <a:pos x="114" y="24"/>
                  </a:cxn>
                  <a:cxn ang="0">
                    <a:pos x="134" y="26"/>
                  </a:cxn>
                  <a:cxn ang="0">
                    <a:pos x="142" y="26"/>
                  </a:cxn>
                  <a:cxn ang="0">
                    <a:pos x="144" y="32"/>
                  </a:cxn>
                  <a:cxn ang="0">
                    <a:pos x="154" y="36"/>
                  </a:cxn>
                  <a:cxn ang="0">
                    <a:pos x="158" y="42"/>
                  </a:cxn>
                  <a:cxn ang="0">
                    <a:pos x="144" y="44"/>
                  </a:cxn>
                  <a:cxn ang="0">
                    <a:pos x="126" y="40"/>
                  </a:cxn>
                  <a:cxn ang="0">
                    <a:pos x="116" y="38"/>
                  </a:cxn>
                  <a:cxn ang="0">
                    <a:pos x="108" y="38"/>
                  </a:cxn>
                  <a:cxn ang="0">
                    <a:pos x="78" y="36"/>
                  </a:cxn>
                  <a:cxn ang="0">
                    <a:pos x="68" y="28"/>
                  </a:cxn>
                  <a:cxn ang="0">
                    <a:pos x="36" y="28"/>
                  </a:cxn>
                  <a:cxn ang="0">
                    <a:pos x="26" y="24"/>
                  </a:cxn>
                  <a:cxn ang="0">
                    <a:pos x="14" y="20"/>
                  </a:cxn>
                  <a:cxn ang="0">
                    <a:pos x="10" y="16"/>
                  </a:cxn>
                  <a:cxn ang="0">
                    <a:pos x="0" y="10"/>
                  </a:cxn>
                  <a:cxn ang="0">
                    <a:pos x="8" y="2"/>
                  </a:cxn>
                </a:cxnLst>
                <a:rect l="0" t="0" r="r" b="b"/>
                <a:pathLst>
                  <a:path w="158" h="44">
                    <a:moveTo>
                      <a:pt x="8" y="2"/>
                    </a:moveTo>
                    <a:lnTo>
                      <a:pt x="28" y="0"/>
                    </a:lnTo>
                    <a:lnTo>
                      <a:pt x="46" y="10"/>
                    </a:lnTo>
                    <a:lnTo>
                      <a:pt x="56" y="14"/>
                    </a:lnTo>
                    <a:lnTo>
                      <a:pt x="74" y="14"/>
                    </a:lnTo>
                    <a:lnTo>
                      <a:pt x="84" y="10"/>
                    </a:lnTo>
                    <a:lnTo>
                      <a:pt x="100" y="10"/>
                    </a:lnTo>
                    <a:lnTo>
                      <a:pt x="112" y="18"/>
                    </a:lnTo>
                    <a:lnTo>
                      <a:pt x="114" y="24"/>
                    </a:lnTo>
                    <a:lnTo>
                      <a:pt x="134" y="26"/>
                    </a:lnTo>
                    <a:lnTo>
                      <a:pt x="142" y="26"/>
                    </a:lnTo>
                    <a:lnTo>
                      <a:pt x="144" y="32"/>
                    </a:lnTo>
                    <a:lnTo>
                      <a:pt x="154" y="36"/>
                    </a:lnTo>
                    <a:lnTo>
                      <a:pt x="158" y="42"/>
                    </a:lnTo>
                    <a:lnTo>
                      <a:pt x="144" y="44"/>
                    </a:lnTo>
                    <a:lnTo>
                      <a:pt x="126" y="40"/>
                    </a:lnTo>
                    <a:lnTo>
                      <a:pt x="116" y="38"/>
                    </a:lnTo>
                    <a:lnTo>
                      <a:pt x="108" y="38"/>
                    </a:lnTo>
                    <a:lnTo>
                      <a:pt x="78" y="36"/>
                    </a:lnTo>
                    <a:lnTo>
                      <a:pt x="68" y="28"/>
                    </a:lnTo>
                    <a:lnTo>
                      <a:pt x="36" y="28"/>
                    </a:lnTo>
                    <a:lnTo>
                      <a:pt x="26" y="24"/>
                    </a:lnTo>
                    <a:lnTo>
                      <a:pt x="14" y="20"/>
                    </a:lnTo>
                    <a:lnTo>
                      <a:pt x="10" y="16"/>
                    </a:lnTo>
                    <a:lnTo>
                      <a:pt x="0" y="10"/>
                    </a:lnTo>
                    <a:lnTo>
                      <a:pt x="8"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5" name="Freeform 247"/>
              <p:cNvSpPr>
                <a:spLocks noChangeAspect="1"/>
              </p:cNvSpPr>
              <p:nvPr/>
            </p:nvSpPr>
            <p:spPr bwMode="auto">
              <a:xfrm>
                <a:off x="4665" y="2699"/>
                <a:ext cx="56" cy="36"/>
              </a:xfrm>
              <a:custGeom>
                <a:avLst/>
                <a:gdLst/>
                <a:ahLst/>
                <a:cxnLst>
                  <a:cxn ang="0">
                    <a:pos x="0" y="36"/>
                  </a:cxn>
                  <a:cxn ang="0">
                    <a:pos x="18" y="28"/>
                  </a:cxn>
                  <a:cxn ang="0">
                    <a:pos x="30" y="18"/>
                  </a:cxn>
                  <a:cxn ang="0">
                    <a:pos x="54" y="8"/>
                  </a:cxn>
                  <a:cxn ang="0">
                    <a:pos x="56" y="2"/>
                  </a:cxn>
                  <a:cxn ang="0">
                    <a:pos x="38" y="0"/>
                  </a:cxn>
                  <a:cxn ang="0">
                    <a:pos x="24" y="8"/>
                  </a:cxn>
                  <a:cxn ang="0">
                    <a:pos x="14" y="16"/>
                  </a:cxn>
                  <a:cxn ang="0">
                    <a:pos x="8" y="18"/>
                  </a:cxn>
                  <a:cxn ang="0">
                    <a:pos x="2" y="22"/>
                  </a:cxn>
                  <a:cxn ang="0">
                    <a:pos x="0" y="36"/>
                  </a:cxn>
                </a:cxnLst>
                <a:rect l="0" t="0" r="r" b="b"/>
                <a:pathLst>
                  <a:path w="56" h="36">
                    <a:moveTo>
                      <a:pt x="0" y="36"/>
                    </a:moveTo>
                    <a:lnTo>
                      <a:pt x="18" y="28"/>
                    </a:lnTo>
                    <a:lnTo>
                      <a:pt x="30" y="18"/>
                    </a:lnTo>
                    <a:lnTo>
                      <a:pt x="54" y="8"/>
                    </a:lnTo>
                    <a:lnTo>
                      <a:pt x="56" y="2"/>
                    </a:lnTo>
                    <a:lnTo>
                      <a:pt x="38" y="0"/>
                    </a:lnTo>
                    <a:lnTo>
                      <a:pt x="24" y="8"/>
                    </a:lnTo>
                    <a:lnTo>
                      <a:pt x="14" y="16"/>
                    </a:lnTo>
                    <a:lnTo>
                      <a:pt x="8" y="18"/>
                    </a:lnTo>
                    <a:lnTo>
                      <a:pt x="2" y="22"/>
                    </a:lnTo>
                    <a:lnTo>
                      <a:pt x="0"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6" name="Freeform 248"/>
              <p:cNvSpPr>
                <a:spLocks noChangeAspect="1"/>
              </p:cNvSpPr>
              <p:nvPr/>
            </p:nvSpPr>
            <p:spPr bwMode="auto">
              <a:xfrm>
                <a:off x="4591" y="2717"/>
                <a:ext cx="30" cy="16"/>
              </a:xfrm>
              <a:custGeom>
                <a:avLst/>
                <a:gdLst/>
                <a:ahLst/>
                <a:cxnLst>
                  <a:cxn ang="0">
                    <a:pos x="2" y="0"/>
                  </a:cxn>
                  <a:cxn ang="0">
                    <a:pos x="14" y="0"/>
                  </a:cxn>
                  <a:cxn ang="0">
                    <a:pos x="24" y="6"/>
                  </a:cxn>
                  <a:cxn ang="0">
                    <a:pos x="30" y="12"/>
                  </a:cxn>
                  <a:cxn ang="0">
                    <a:pos x="26" y="16"/>
                  </a:cxn>
                  <a:cxn ang="0">
                    <a:pos x="14" y="14"/>
                  </a:cxn>
                  <a:cxn ang="0">
                    <a:pos x="4" y="8"/>
                  </a:cxn>
                  <a:cxn ang="0">
                    <a:pos x="0" y="4"/>
                  </a:cxn>
                  <a:cxn ang="0">
                    <a:pos x="2" y="0"/>
                  </a:cxn>
                </a:cxnLst>
                <a:rect l="0" t="0" r="r" b="b"/>
                <a:pathLst>
                  <a:path w="30" h="16">
                    <a:moveTo>
                      <a:pt x="2" y="0"/>
                    </a:moveTo>
                    <a:lnTo>
                      <a:pt x="14" y="0"/>
                    </a:lnTo>
                    <a:lnTo>
                      <a:pt x="24" y="6"/>
                    </a:lnTo>
                    <a:lnTo>
                      <a:pt x="30" y="12"/>
                    </a:lnTo>
                    <a:lnTo>
                      <a:pt x="26" y="16"/>
                    </a:lnTo>
                    <a:lnTo>
                      <a:pt x="14" y="14"/>
                    </a:lnTo>
                    <a:lnTo>
                      <a:pt x="4" y="8"/>
                    </a:lnTo>
                    <a:lnTo>
                      <a:pt x="0" y="4"/>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7" name="Freeform 249"/>
              <p:cNvSpPr>
                <a:spLocks noChangeAspect="1"/>
              </p:cNvSpPr>
              <p:nvPr/>
            </p:nvSpPr>
            <p:spPr bwMode="auto">
              <a:xfrm>
                <a:off x="4605" y="2699"/>
                <a:ext cx="38" cy="10"/>
              </a:xfrm>
              <a:custGeom>
                <a:avLst/>
                <a:gdLst/>
                <a:ahLst/>
                <a:cxnLst>
                  <a:cxn ang="0">
                    <a:pos x="0" y="10"/>
                  </a:cxn>
                  <a:cxn ang="0">
                    <a:pos x="18" y="10"/>
                  </a:cxn>
                  <a:cxn ang="0">
                    <a:pos x="38" y="10"/>
                  </a:cxn>
                  <a:cxn ang="0">
                    <a:pos x="38" y="4"/>
                  </a:cxn>
                  <a:cxn ang="0">
                    <a:pos x="24" y="4"/>
                  </a:cxn>
                  <a:cxn ang="0">
                    <a:pos x="18" y="2"/>
                  </a:cxn>
                  <a:cxn ang="0">
                    <a:pos x="8" y="0"/>
                  </a:cxn>
                  <a:cxn ang="0">
                    <a:pos x="4" y="2"/>
                  </a:cxn>
                  <a:cxn ang="0">
                    <a:pos x="0" y="10"/>
                  </a:cxn>
                </a:cxnLst>
                <a:rect l="0" t="0" r="r" b="b"/>
                <a:pathLst>
                  <a:path w="38" h="10">
                    <a:moveTo>
                      <a:pt x="0" y="10"/>
                    </a:moveTo>
                    <a:lnTo>
                      <a:pt x="18" y="10"/>
                    </a:lnTo>
                    <a:lnTo>
                      <a:pt x="38" y="10"/>
                    </a:lnTo>
                    <a:lnTo>
                      <a:pt x="38" y="4"/>
                    </a:lnTo>
                    <a:lnTo>
                      <a:pt x="24" y="4"/>
                    </a:lnTo>
                    <a:lnTo>
                      <a:pt x="18" y="2"/>
                    </a:lnTo>
                    <a:lnTo>
                      <a:pt x="8" y="0"/>
                    </a:lnTo>
                    <a:lnTo>
                      <a:pt x="4" y="2"/>
                    </a:lnTo>
                    <a:lnTo>
                      <a:pt x="0" y="1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8" name="Freeform 250"/>
              <p:cNvSpPr>
                <a:spLocks noChangeAspect="1"/>
              </p:cNvSpPr>
              <p:nvPr/>
            </p:nvSpPr>
            <p:spPr bwMode="auto">
              <a:xfrm>
                <a:off x="4575" y="2699"/>
                <a:ext cx="20" cy="10"/>
              </a:xfrm>
              <a:custGeom>
                <a:avLst/>
                <a:gdLst/>
                <a:ahLst/>
                <a:cxnLst>
                  <a:cxn ang="0">
                    <a:pos x="0" y="2"/>
                  </a:cxn>
                  <a:cxn ang="0">
                    <a:pos x="0" y="10"/>
                  </a:cxn>
                  <a:cxn ang="0">
                    <a:pos x="20" y="10"/>
                  </a:cxn>
                  <a:cxn ang="0">
                    <a:pos x="18" y="2"/>
                  </a:cxn>
                  <a:cxn ang="0">
                    <a:pos x="8" y="0"/>
                  </a:cxn>
                  <a:cxn ang="0">
                    <a:pos x="0" y="2"/>
                  </a:cxn>
                </a:cxnLst>
                <a:rect l="0" t="0" r="r" b="b"/>
                <a:pathLst>
                  <a:path w="20" h="10">
                    <a:moveTo>
                      <a:pt x="0" y="2"/>
                    </a:moveTo>
                    <a:lnTo>
                      <a:pt x="0" y="10"/>
                    </a:lnTo>
                    <a:lnTo>
                      <a:pt x="20" y="10"/>
                    </a:lnTo>
                    <a:lnTo>
                      <a:pt x="18" y="2"/>
                    </a:lnTo>
                    <a:lnTo>
                      <a:pt x="8" y="0"/>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9" name="Freeform 251"/>
              <p:cNvSpPr>
                <a:spLocks noChangeAspect="1"/>
              </p:cNvSpPr>
              <p:nvPr/>
            </p:nvSpPr>
            <p:spPr bwMode="auto">
              <a:xfrm>
                <a:off x="4543" y="2699"/>
                <a:ext cx="26" cy="18"/>
              </a:xfrm>
              <a:custGeom>
                <a:avLst/>
                <a:gdLst/>
                <a:ahLst/>
                <a:cxnLst>
                  <a:cxn ang="0">
                    <a:pos x="2" y="0"/>
                  </a:cxn>
                  <a:cxn ang="0">
                    <a:pos x="14" y="2"/>
                  </a:cxn>
                  <a:cxn ang="0">
                    <a:pos x="26" y="4"/>
                  </a:cxn>
                  <a:cxn ang="0">
                    <a:pos x="26" y="10"/>
                  </a:cxn>
                  <a:cxn ang="0">
                    <a:pos x="24" y="18"/>
                  </a:cxn>
                  <a:cxn ang="0">
                    <a:pos x="12" y="14"/>
                  </a:cxn>
                  <a:cxn ang="0">
                    <a:pos x="0" y="10"/>
                  </a:cxn>
                  <a:cxn ang="0">
                    <a:pos x="2" y="0"/>
                  </a:cxn>
                </a:cxnLst>
                <a:rect l="0" t="0" r="r" b="b"/>
                <a:pathLst>
                  <a:path w="26" h="18">
                    <a:moveTo>
                      <a:pt x="2" y="0"/>
                    </a:moveTo>
                    <a:lnTo>
                      <a:pt x="14" y="2"/>
                    </a:lnTo>
                    <a:lnTo>
                      <a:pt x="26" y="4"/>
                    </a:lnTo>
                    <a:lnTo>
                      <a:pt x="26" y="10"/>
                    </a:lnTo>
                    <a:lnTo>
                      <a:pt x="24" y="18"/>
                    </a:lnTo>
                    <a:lnTo>
                      <a:pt x="12" y="14"/>
                    </a:lnTo>
                    <a:lnTo>
                      <a:pt x="0" y="10"/>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0" name="Freeform 252"/>
              <p:cNvSpPr>
                <a:spLocks noChangeAspect="1"/>
              </p:cNvSpPr>
              <p:nvPr/>
            </p:nvSpPr>
            <p:spPr bwMode="auto">
              <a:xfrm>
                <a:off x="4589" y="2541"/>
                <a:ext cx="98" cy="118"/>
              </a:xfrm>
              <a:custGeom>
                <a:avLst/>
                <a:gdLst/>
                <a:ahLst/>
                <a:cxnLst>
                  <a:cxn ang="0">
                    <a:pos x="12" y="36"/>
                  </a:cxn>
                  <a:cxn ang="0">
                    <a:pos x="12" y="26"/>
                  </a:cxn>
                  <a:cxn ang="0">
                    <a:pos x="20" y="14"/>
                  </a:cxn>
                  <a:cxn ang="0">
                    <a:pos x="32" y="8"/>
                  </a:cxn>
                  <a:cxn ang="0">
                    <a:pos x="48" y="10"/>
                  </a:cxn>
                  <a:cxn ang="0">
                    <a:pos x="58" y="14"/>
                  </a:cxn>
                  <a:cxn ang="0">
                    <a:pos x="74" y="14"/>
                  </a:cxn>
                  <a:cxn ang="0">
                    <a:pos x="84" y="12"/>
                  </a:cxn>
                  <a:cxn ang="0">
                    <a:pos x="90" y="8"/>
                  </a:cxn>
                  <a:cxn ang="0">
                    <a:pos x="98" y="0"/>
                  </a:cxn>
                  <a:cxn ang="0">
                    <a:pos x="98" y="8"/>
                  </a:cxn>
                  <a:cxn ang="0">
                    <a:pos x="88" y="20"/>
                  </a:cxn>
                  <a:cxn ang="0">
                    <a:pos x="80" y="26"/>
                  </a:cxn>
                  <a:cxn ang="0">
                    <a:pos x="56" y="22"/>
                  </a:cxn>
                  <a:cxn ang="0">
                    <a:pos x="42" y="20"/>
                  </a:cxn>
                  <a:cxn ang="0">
                    <a:pos x="30" y="20"/>
                  </a:cxn>
                  <a:cxn ang="0">
                    <a:pos x="24" y="20"/>
                  </a:cxn>
                  <a:cxn ang="0">
                    <a:pos x="18" y="26"/>
                  </a:cxn>
                  <a:cxn ang="0">
                    <a:pos x="18" y="36"/>
                  </a:cxn>
                  <a:cxn ang="0">
                    <a:pos x="22" y="42"/>
                  </a:cxn>
                  <a:cxn ang="0">
                    <a:pos x="26" y="46"/>
                  </a:cxn>
                  <a:cxn ang="0">
                    <a:pos x="28" y="50"/>
                  </a:cxn>
                  <a:cxn ang="0">
                    <a:pos x="32" y="52"/>
                  </a:cxn>
                  <a:cxn ang="0">
                    <a:pos x="38" y="44"/>
                  </a:cxn>
                  <a:cxn ang="0">
                    <a:pos x="42" y="42"/>
                  </a:cxn>
                  <a:cxn ang="0">
                    <a:pos x="52" y="44"/>
                  </a:cxn>
                  <a:cxn ang="0">
                    <a:pos x="60" y="40"/>
                  </a:cxn>
                  <a:cxn ang="0">
                    <a:pos x="70" y="40"/>
                  </a:cxn>
                  <a:cxn ang="0">
                    <a:pos x="68" y="46"/>
                  </a:cxn>
                  <a:cxn ang="0">
                    <a:pos x="56" y="48"/>
                  </a:cxn>
                  <a:cxn ang="0">
                    <a:pos x="50" y="54"/>
                  </a:cxn>
                  <a:cxn ang="0">
                    <a:pos x="44" y="60"/>
                  </a:cxn>
                  <a:cxn ang="0">
                    <a:pos x="44" y="62"/>
                  </a:cxn>
                  <a:cxn ang="0">
                    <a:pos x="48" y="68"/>
                  </a:cxn>
                  <a:cxn ang="0">
                    <a:pos x="54" y="80"/>
                  </a:cxn>
                  <a:cxn ang="0">
                    <a:pos x="54" y="84"/>
                  </a:cxn>
                  <a:cxn ang="0">
                    <a:pos x="56" y="92"/>
                  </a:cxn>
                  <a:cxn ang="0">
                    <a:pos x="62" y="96"/>
                  </a:cxn>
                  <a:cxn ang="0">
                    <a:pos x="54" y="100"/>
                  </a:cxn>
                  <a:cxn ang="0">
                    <a:pos x="46" y="98"/>
                  </a:cxn>
                  <a:cxn ang="0">
                    <a:pos x="44" y="104"/>
                  </a:cxn>
                  <a:cxn ang="0">
                    <a:pos x="38" y="94"/>
                  </a:cxn>
                  <a:cxn ang="0">
                    <a:pos x="34" y="84"/>
                  </a:cxn>
                  <a:cxn ang="0">
                    <a:pos x="32" y="70"/>
                  </a:cxn>
                  <a:cxn ang="0">
                    <a:pos x="24" y="70"/>
                  </a:cxn>
                  <a:cxn ang="0">
                    <a:pos x="22" y="76"/>
                  </a:cxn>
                  <a:cxn ang="0">
                    <a:pos x="24" y="92"/>
                  </a:cxn>
                  <a:cxn ang="0">
                    <a:pos x="24" y="98"/>
                  </a:cxn>
                  <a:cxn ang="0">
                    <a:pos x="24" y="112"/>
                  </a:cxn>
                  <a:cxn ang="0">
                    <a:pos x="22" y="118"/>
                  </a:cxn>
                  <a:cxn ang="0">
                    <a:pos x="10" y="116"/>
                  </a:cxn>
                  <a:cxn ang="0">
                    <a:pos x="10" y="102"/>
                  </a:cxn>
                  <a:cxn ang="0">
                    <a:pos x="12" y="90"/>
                  </a:cxn>
                  <a:cxn ang="0">
                    <a:pos x="10" y="84"/>
                  </a:cxn>
                  <a:cxn ang="0">
                    <a:pos x="0" y="80"/>
                  </a:cxn>
                  <a:cxn ang="0">
                    <a:pos x="0" y="68"/>
                  </a:cxn>
                  <a:cxn ang="0">
                    <a:pos x="4" y="58"/>
                  </a:cxn>
                  <a:cxn ang="0">
                    <a:pos x="8" y="42"/>
                  </a:cxn>
                  <a:cxn ang="0">
                    <a:pos x="12" y="36"/>
                  </a:cxn>
                </a:cxnLst>
                <a:rect l="0" t="0" r="r" b="b"/>
                <a:pathLst>
                  <a:path w="98" h="118">
                    <a:moveTo>
                      <a:pt x="12" y="36"/>
                    </a:moveTo>
                    <a:lnTo>
                      <a:pt x="12" y="26"/>
                    </a:lnTo>
                    <a:lnTo>
                      <a:pt x="20" y="14"/>
                    </a:lnTo>
                    <a:lnTo>
                      <a:pt x="32" y="8"/>
                    </a:lnTo>
                    <a:lnTo>
                      <a:pt x="48" y="10"/>
                    </a:lnTo>
                    <a:lnTo>
                      <a:pt x="58" y="14"/>
                    </a:lnTo>
                    <a:lnTo>
                      <a:pt x="74" y="14"/>
                    </a:lnTo>
                    <a:lnTo>
                      <a:pt x="84" y="12"/>
                    </a:lnTo>
                    <a:lnTo>
                      <a:pt x="90" y="8"/>
                    </a:lnTo>
                    <a:lnTo>
                      <a:pt x="98" y="0"/>
                    </a:lnTo>
                    <a:lnTo>
                      <a:pt x="98" y="8"/>
                    </a:lnTo>
                    <a:lnTo>
                      <a:pt x="88" y="20"/>
                    </a:lnTo>
                    <a:lnTo>
                      <a:pt x="80" y="26"/>
                    </a:lnTo>
                    <a:lnTo>
                      <a:pt x="56" y="22"/>
                    </a:lnTo>
                    <a:lnTo>
                      <a:pt x="42" y="20"/>
                    </a:lnTo>
                    <a:lnTo>
                      <a:pt x="30" y="20"/>
                    </a:lnTo>
                    <a:lnTo>
                      <a:pt x="24" y="20"/>
                    </a:lnTo>
                    <a:lnTo>
                      <a:pt x="18" y="26"/>
                    </a:lnTo>
                    <a:lnTo>
                      <a:pt x="18" y="36"/>
                    </a:lnTo>
                    <a:lnTo>
                      <a:pt x="22" y="42"/>
                    </a:lnTo>
                    <a:lnTo>
                      <a:pt x="26" y="46"/>
                    </a:lnTo>
                    <a:lnTo>
                      <a:pt x="28" y="50"/>
                    </a:lnTo>
                    <a:lnTo>
                      <a:pt x="32" y="52"/>
                    </a:lnTo>
                    <a:lnTo>
                      <a:pt x="38" y="44"/>
                    </a:lnTo>
                    <a:lnTo>
                      <a:pt x="42" y="42"/>
                    </a:lnTo>
                    <a:lnTo>
                      <a:pt x="52" y="44"/>
                    </a:lnTo>
                    <a:lnTo>
                      <a:pt x="60" y="40"/>
                    </a:lnTo>
                    <a:lnTo>
                      <a:pt x="70" y="40"/>
                    </a:lnTo>
                    <a:lnTo>
                      <a:pt x="68" y="46"/>
                    </a:lnTo>
                    <a:lnTo>
                      <a:pt x="56" y="48"/>
                    </a:lnTo>
                    <a:lnTo>
                      <a:pt x="50" y="54"/>
                    </a:lnTo>
                    <a:lnTo>
                      <a:pt x="44" y="60"/>
                    </a:lnTo>
                    <a:lnTo>
                      <a:pt x="44" y="62"/>
                    </a:lnTo>
                    <a:lnTo>
                      <a:pt x="48" y="68"/>
                    </a:lnTo>
                    <a:lnTo>
                      <a:pt x="54" y="80"/>
                    </a:lnTo>
                    <a:lnTo>
                      <a:pt x="54" y="84"/>
                    </a:lnTo>
                    <a:lnTo>
                      <a:pt x="56" y="92"/>
                    </a:lnTo>
                    <a:lnTo>
                      <a:pt x="62" y="96"/>
                    </a:lnTo>
                    <a:lnTo>
                      <a:pt x="54" y="100"/>
                    </a:lnTo>
                    <a:lnTo>
                      <a:pt x="46" y="98"/>
                    </a:lnTo>
                    <a:lnTo>
                      <a:pt x="44" y="104"/>
                    </a:lnTo>
                    <a:lnTo>
                      <a:pt x="38" y="94"/>
                    </a:lnTo>
                    <a:lnTo>
                      <a:pt x="34" y="84"/>
                    </a:lnTo>
                    <a:lnTo>
                      <a:pt x="32" y="70"/>
                    </a:lnTo>
                    <a:lnTo>
                      <a:pt x="24" y="70"/>
                    </a:lnTo>
                    <a:lnTo>
                      <a:pt x="22" y="76"/>
                    </a:lnTo>
                    <a:lnTo>
                      <a:pt x="24" y="92"/>
                    </a:lnTo>
                    <a:lnTo>
                      <a:pt x="24" y="98"/>
                    </a:lnTo>
                    <a:lnTo>
                      <a:pt x="24" y="112"/>
                    </a:lnTo>
                    <a:lnTo>
                      <a:pt x="22" y="118"/>
                    </a:lnTo>
                    <a:lnTo>
                      <a:pt x="10" y="116"/>
                    </a:lnTo>
                    <a:lnTo>
                      <a:pt x="10" y="102"/>
                    </a:lnTo>
                    <a:lnTo>
                      <a:pt x="12" y="90"/>
                    </a:lnTo>
                    <a:lnTo>
                      <a:pt x="10" y="84"/>
                    </a:lnTo>
                    <a:lnTo>
                      <a:pt x="0" y="80"/>
                    </a:lnTo>
                    <a:lnTo>
                      <a:pt x="0" y="68"/>
                    </a:lnTo>
                    <a:lnTo>
                      <a:pt x="4" y="58"/>
                    </a:lnTo>
                    <a:lnTo>
                      <a:pt x="8" y="42"/>
                    </a:lnTo>
                    <a:lnTo>
                      <a:pt x="12"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1" name="Freeform 253"/>
              <p:cNvSpPr>
                <a:spLocks noChangeAspect="1"/>
              </p:cNvSpPr>
              <p:nvPr/>
            </p:nvSpPr>
            <p:spPr bwMode="auto">
              <a:xfrm>
                <a:off x="4777" y="2577"/>
                <a:ext cx="162" cy="136"/>
              </a:xfrm>
              <a:custGeom>
                <a:avLst/>
                <a:gdLst/>
                <a:ahLst/>
                <a:cxnLst>
                  <a:cxn ang="0">
                    <a:pos x="2" y="8"/>
                  </a:cxn>
                  <a:cxn ang="0">
                    <a:pos x="20" y="2"/>
                  </a:cxn>
                  <a:cxn ang="0">
                    <a:pos x="30" y="0"/>
                  </a:cxn>
                  <a:cxn ang="0">
                    <a:pos x="48" y="2"/>
                  </a:cxn>
                  <a:cxn ang="0">
                    <a:pos x="56" y="10"/>
                  </a:cxn>
                  <a:cxn ang="0">
                    <a:pos x="54" y="22"/>
                  </a:cxn>
                  <a:cxn ang="0">
                    <a:pos x="54" y="30"/>
                  </a:cxn>
                  <a:cxn ang="0">
                    <a:pos x="60" y="34"/>
                  </a:cxn>
                  <a:cxn ang="0">
                    <a:pos x="62" y="42"/>
                  </a:cxn>
                  <a:cxn ang="0">
                    <a:pos x="70" y="44"/>
                  </a:cxn>
                  <a:cxn ang="0">
                    <a:pos x="80" y="42"/>
                  </a:cxn>
                  <a:cxn ang="0">
                    <a:pos x="86" y="32"/>
                  </a:cxn>
                  <a:cxn ang="0">
                    <a:pos x="94" y="26"/>
                  </a:cxn>
                  <a:cxn ang="0">
                    <a:pos x="104" y="22"/>
                  </a:cxn>
                  <a:cxn ang="0">
                    <a:pos x="110" y="16"/>
                  </a:cxn>
                  <a:cxn ang="0">
                    <a:pos x="128" y="22"/>
                  </a:cxn>
                  <a:cxn ang="0">
                    <a:pos x="142" y="26"/>
                  </a:cxn>
                  <a:cxn ang="0">
                    <a:pos x="158" y="32"/>
                  </a:cxn>
                  <a:cxn ang="0">
                    <a:pos x="162" y="34"/>
                  </a:cxn>
                  <a:cxn ang="0">
                    <a:pos x="162" y="136"/>
                  </a:cxn>
                  <a:cxn ang="0">
                    <a:pos x="148" y="124"/>
                  </a:cxn>
                  <a:cxn ang="0">
                    <a:pos x="138" y="120"/>
                  </a:cxn>
                  <a:cxn ang="0">
                    <a:pos x="130" y="120"/>
                  </a:cxn>
                  <a:cxn ang="0">
                    <a:pos x="124" y="124"/>
                  </a:cxn>
                  <a:cxn ang="0">
                    <a:pos x="110" y="126"/>
                  </a:cxn>
                  <a:cxn ang="0">
                    <a:pos x="108" y="118"/>
                  </a:cxn>
                  <a:cxn ang="0">
                    <a:pos x="110" y="114"/>
                  </a:cxn>
                  <a:cxn ang="0">
                    <a:pos x="116" y="112"/>
                  </a:cxn>
                  <a:cxn ang="0">
                    <a:pos x="124" y="110"/>
                  </a:cxn>
                  <a:cxn ang="0">
                    <a:pos x="126" y="98"/>
                  </a:cxn>
                  <a:cxn ang="0">
                    <a:pos x="122" y="90"/>
                  </a:cxn>
                  <a:cxn ang="0">
                    <a:pos x="112" y="80"/>
                  </a:cxn>
                  <a:cxn ang="0">
                    <a:pos x="90" y="68"/>
                  </a:cxn>
                  <a:cxn ang="0">
                    <a:pos x="66" y="62"/>
                  </a:cxn>
                  <a:cxn ang="0">
                    <a:pos x="60" y="56"/>
                  </a:cxn>
                  <a:cxn ang="0">
                    <a:pos x="54" y="54"/>
                  </a:cxn>
                  <a:cxn ang="0">
                    <a:pos x="48" y="40"/>
                  </a:cxn>
                  <a:cxn ang="0">
                    <a:pos x="42" y="42"/>
                  </a:cxn>
                  <a:cxn ang="0">
                    <a:pos x="42" y="48"/>
                  </a:cxn>
                  <a:cxn ang="0">
                    <a:pos x="42" y="58"/>
                  </a:cxn>
                  <a:cxn ang="0">
                    <a:pos x="32" y="56"/>
                  </a:cxn>
                  <a:cxn ang="0">
                    <a:pos x="32" y="46"/>
                  </a:cxn>
                  <a:cxn ang="0">
                    <a:pos x="30" y="40"/>
                  </a:cxn>
                  <a:cxn ang="0">
                    <a:pos x="20" y="38"/>
                  </a:cxn>
                  <a:cxn ang="0">
                    <a:pos x="30" y="32"/>
                  </a:cxn>
                  <a:cxn ang="0">
                    <a:pos x="42" y="34"/>
                  </a:cxn>
                  <a:cxn ang="0">
                    <a:pos x="50" y="32"/>
                  </a:cxn>
                  <a:cxn ang="0">
                    <a:pos x="46" y="24"/>
                  </a:cxn>
                  <a:cxn ang="0">
                    <a:pos x="30" y="24"/>
                  </a:cxn>
                  <a:cxn ang="0">
                    <a:pos x="20" y="26"/>
                  </a:cxn>
                  <a:cxn ang="0">
                    <a:pos x="16" y="16"/>
                  </a:cxn>
                  <a:cxn ang="0">
                    <a:pos x="6" y="16"/>
                  </a:cxn>
                  <a:cxn ang="0">
                    <a:pos x="0" y="14"/>
                  </a:cxn>
                  <a:cxn ang="0">
                    <a:pos x="2" y="8"/>
                  </a:cxn>
                </a:cxnLst>
                <a:rect l="0" t="0" r="r" b="b"/>
                <a:pathLst>
                  <a:path w="162" h="136">
                    <a:moveTo>
                      <a:pt x="2" y="8"/>
                    </a:moveTo>
                    <a:lnTo>
                      <a:pt x="20" y="2"/>
                    </a:lnTo>
                    <a:lnTo>
                      <a:pt x="30" y="0"/>
                    </a:lnTo>
                    <a:lnTo>
                      <a:pt x="48" y="2"/>
                    </a:lnTo>
                    <a:lnTo>
                      <a:pt x="56" y="10"/>
                    </a:lnTo>
                    <a:lnTo>
                      <a:pt x="54" y="22"/>
                    </a:lnTo>
                    <a:lnTo>
                      <a:pt x="54" y="30"/>
                    </a:lnTo>
                    <a:lnTo>
                      <a:pt x="60" y="34"/>
                    </a:lnTo>
                    <a:lnTo>
                      <a:pt x="62" y="42"/>
                    </a:lnTo>
                    <a:lnTo>
                      <a:pt x="70" y="44"/>
                    </a:lnTo>
                    <a:lnTo>
                      <a:pt x="80" y="42"/>
                    </a:lnTo>
                    <a:lnTo>
                      <a:pt x="86" y="32"/>
                    </a:lnTo>
                    <a:lnTo>
                      <a:pt x="94" y="26"/>
                    </a:lnTo>
                    <a:lnTo>
                      <a:pt x="104" y="22"/>
                    </a:lnTo>
                    <a:lnTo>
                      <a:pt x="110" y="16"/>
                    </a:lnTo>
                    <a:lnTo>
                      <a:pt x="128" y="22"/>
                    </a:lnTo>
                    <a:lnTo>
                      <a:pt x="142" y="26"/>
                    </a:lnTo>
                    <a:lnTo>
                      <a:pt x="158" y="32"/>
                    </a:lnTo>
                    <a:lnTo>
                      <a:pt x="162" y="34"/>
                    </a:lnTo>
                    <a:lnTo>
                      <a:pt x="162" y="136"/>
                    </a:lnTo>
                    <a:lnTo>
                      <a:pt x="148" y="124"/>
                    </a:lnTo>
                    <a:lnTo>
                      <a:pt x="138" y="120"/>
                    </a:lnTo>
                    <a:lnTo>
                      <a:pt x="130" y="120"/>
                    </a:lnTo>
                    <a:lnTo>
                      <a:pt x="124" y="124"/>
                    </a:lnTo>
                    <a:lnTo>
                      <a:pt x="110" y="126"/>
                    </a:lnTo>
                    <a:lnTo>
                      <a:pt x="108" y="118"/>
                    </a:lnTo>
                    <a:lnTo>
                      <a:pt x="110" y="114"/>
                    </a:lnTo>
                    <a:lnTo>
                      <a:pt x="116" y="112"/>
                    </a:lnTo>
                    <a:lnTo>
                      <a:pt x="124" y="110"/>
                    </a:lnTo>
                    <a:lnTo>
                      <a:pt x="126" y="98"/>
                    </a:lnTo>
                    <a:lnTo>
                      <a:pt x="122" y="90"/>
                    </a:lnTo>
                    <a:lnTo>
                      <a:pt x="112" y="80"/>
                    </a:lnTo>
                    <a:lnTo>
                      <a:pt x="90" y="68"/>
                    </a:lnTo>
                    <a:lnTo>
                      <a:pt x="66" y="62"/>
                    </a:lnTo>
                    <a:lnTo>
                      <a:pt x="60" y="56"/>
                    </a:lnTo>
                    <a:lnTo>
                      <a:pt x="54" y="54"/>
                    </a:lnTo>
                    <a:lnTo>
                      <a:pt x="48" y="40"/>
                    </a:lnTo>
                    <a:lnTo>
                      <a:pt x="42" y="42"/>
                    </a:lnTo>
                    <a:lnTo>
                      <a:pt x="42" y="48"/>
                    </a:lnTo>
                    <a:lnTo>
                      <a:pt x="42" y="58"/>
                    </a:lnTo>
                    <a:lnTo>
                      <a:pt x="32" y="56"/>
                    </a:lnTo>
                    <a:lnTo>
                      <a:pt x="32" y="46"/>
                    </a:lnTo>
                    <a:lnTo>
                      <a:pt x="30" y="40"/>
                    </a:lnTo>
                    <a:lnTo>
                      <a:pt x="20" y="38"/>
                    </a:lnTo>
                    <a:lnTo>
                      <a:pt x="30" y="32"/>
                    </a:lnTo>
                    <a:lnTo>
                      <a:pt x="42" y="34"/>
                    </a:lnTo>
                    <a:lnTo>
                      <a:pt x="50" y="32"/>
                    </a:lnTo>
                    <a:lnTo>
                      <a:pt x="46" y="24"/>
                    </a:lnTo>
                    <a:lnTo>
                      <a:pt x="30" y="24"/>
                    </a:lnTo>
                    <a:lnTo>
                      <a:pt x="20" y="26"/>
                    </a:lnTo>
                    <a:lnTo>
                      <a:pt x="16" y="16"/>
                    </a:lnTo>
                    <a:lnTo>
                      <a:pt x="6" y="16"/>
                    </a:lnTo>
                    <a:lnTo>
                      <a:pt x="0" y="14"/>
                    </a:lnTo>
                    <a:lnTo>
                      <a:pt x="2" y="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2" name="Freeform 254"/>
              <p:cNvSpPr>
                <a:spLocks noChangeAspect="1"/>
              </p:cNvSpPr>
              <p:nvPr/>
            </p:nvSpPr>
            <p:spPr bwMode="auto">
              <a:xfrm>
                <a:off x="4731" y="2613"/>
                <a:ext cx="48" cy="16"/>
              </a:xfrm>
              <a:custGeom>
                <a:avLst/>
                <a:gdLst/>
                <a:ahLst/>
                <a:cxnLst>
                  <a:cxn ang="0">
                    <a:pos x="4" y="2"/>
                  </a:cxn>
                  <a:cxn ang="0">
                    <a:pos x="20" y="0"/>
                  </a:cxn>
                  <a:cxn ang="0">
                    <a:pos x="38" y="2"/>
                  </a:cxn>
                  <a:cxn ang="0">
                    <a:pos x="48" y="10"/>
                  </a:cxn>
                  <a:cxn ang="0">
                    <a:pos x="46" y="16"/>
                  </a:cxn>
                  <a:cxn ang="0">
                    <a:pos x="34" y="12"/>
                  </a:cxn>
                  <a:cxn ang="0">
                    <a:pos x="24" y="10"/>
                  </a:cxn>
                  <a:cxn ang="0">
                    <a:pos x="12" y="10"/>
                  </a:cxn>
                  <a:cxn ang="0">
                    <a:pos x="8" y="14"/>
                  </a:cxn>
                  <a:cxn ang="0">
                    <a:pos x="2" y="14"/>
                  </a:cxn>
                  <a:cxn ang="0">
                    <a:pos x="0" y="6"/>
                  </a:cxn>
                  <a:cxn ang="0">
                    <a:pos x="4" y="2"/>
                  </a:cxn>
                </a:cxnLst>
                <a:rect l="0" t="0" r="r" b="b"/>
                <a:pathLst>
                  <a:path w="48" h="16">
                    <a:moveTo>
                      <a:pt x="4" y="2"/>
                    </a:moveTo>
                    <a:lnTo>
                      <a:pt x="20" y="0"/>
                    </a:lnTo>
                    <a:lnTo>
                      <a:pt x="38" y="2"/>
                    </a:lnTo>
                    <a:lnTo>
                      <a:pt x="48" y="10"/>
                    </a:lnTo>
                    <a:lnTo>
                      <a:pt x="46" y="16"/>
                    </a:lnTo>
                    <a:lnTo>
                      <a:pt x="34" y="12"/>
                    </a:lnTo>
                    <a:lnTo>
                      <a:pt x="24" y="10"/>
                    </a:lnTo>
                    <a:lnTo>
                      <a:pt x="12" y="10"/>
                    </a:lnTo>
                    <a:lnTo>
                      <a:pt x="8" y="14"/>
                    </a:lnTo>
                    <a:lnTo>
                      <a:pt x="2" y="14"/>
                    </a:lnTo>
                    <a:lnTo>
                      <a:pt x="0" y="6"/>
                    </a:lnTo>
                    <a:lnTo>
                      <a:pt x="4"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3" name="Freeform 255"/>
              <p:cNvSpPr>
                <a:spLocks noChangeAspect="1"/>
              </p:cNvSpPr>
              <p:nvPr/>
            </p:nvSpPr>
            <p:spPr bwMode="auto">
              <a:xfrm>
                <a:off x="4705" y="2619"/>
                <a:ext cx="18" cy="10"/>
              </a:xfrm>
              <a:custGeom>
                <a:avLst/>
                <a:gdLst/>
                <a:ahLst/>
                <a:cxnLst>
                  <a:cxn ang="0">
                    <a:pos x="2" y="0"/>
                  </a:cxn>
                  <a:cxn ang="0">
                    <a:pos x="12" y="0"/>
                  </a:cxn>
                  <a:cxn ang="0">
                    <a:pos x="18" y="4"/>
                  </a:cxn>
                  <a:cxn ang="0">
                    <a:pos x="14" y="10"/>
                  </a:cxn>
                  <a:cxn ang="0">
                    <a:pos x="4" y="10"/>
                  </a:cxn>
                  <a:cxn ang="0">
                    <a:pos x="0" y="6"/>
                  </a:cxn>
                  <a:cxn ang="0">
                    <a:pos x="2" y="0"/>
                  </a:cxn>
                </a:cxnLst>
                <a:rect l="0" t="0" r="r" b="b"/>
                <a:pathLst>
                  <a:path w="18" h="10">
                    <a:moveTo>
                      <a:pt x="2" y="0"/>
                    </a:moveTo>
                    <a:lnTo>
                      <a:pt x="12" y="0"/>
                    </a:lnTo>
                    <a:lnTo>
                      <a:pt x="18" y="4"/>
                    </a:lnTo>
                    <a:lnTo>
                      <a:pt x="14" y="10"/>
                    </a:lnTo>
                    <a:lnTo>
                      <a:pt x="4" y="10"/>
                    </a:lnTo>
                    <a:lnTo>
                      <a:pt x="0" y="6"/>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4" name="Freeform 256"/>
              <p:cNvSpPr>
                <a:spLocks noChangeAspect="1"/>
              </p:cNvSpPr>
              <p:nvPr/>
            </p:nvSpPr>
            <p:spPr bwMode="auto">
              <a:xfrm>
                <a:off x="4725" y="2537"/>
                <a:ext cx="22" cy="50"/>
              </a:xfrm>
              <a:custGeom>
                <a:avLst/>
                <a:gdLst/>
                <a:ahLst/>
                <a:cxnLst>
                  <a:cxn ang="0">
                    <a:pos x="0" y="0"/>
                  </a:cxn>
                  <a:cxn ang="0">
                    <a:pos x="6" y="2"/>
                  </a:cxn>
                  <a:cxn ang="0">
                    <a:pos x="8" y="10"/>
                  </a:cxn>
                  <a:cxn ang="0">
                    <a:pos x="8" y="14"/>
                  </a:cxn>
                  <a:cxn ang="0">
                    <a:pos x="14" y="6"/>
                  </a:cxn>
                  <a:cxn ang="0">
                    <a:pos x="20" y="4"/>
                  </a:cxn>
                  <a:cxn ang="0">
                    <a:pos x="22" y="14"/>
                  </a:cxn>
                  <a:cxn ang="0">
                    <a:pos x="16" y="16"/>
                  </a:cxn>
                  <a:cxn ang="0">
                    <a:pos x="14" y="20"/>
                  </a:cxn>
                  <a:cxn ang="0">
                    <a:pos x="18" y="22"/>
                  </a:cxn>
                  <a:cxn ang="0">
                    <a:pos x="20" y="26"/>
                  </a:cxn>
                  <a:cxn ang="0">
                    <a:pos x="8" y="26"/>
                  </a:cxn>
                  <a:cxn ang="0">
                    <a:pos x="8" y="30"/>
                  </a:cxn>
                  <a:cxn ang="0">
                    <a:pos x="10" y="38"/>
                  </a:cxn>
                  <a:cxn ang="0">
                    <a:pos x="16" y="44"/>
                  </a:cxn>
                  <a:cxn ang="0">
                    <a:pos x="18" y="46"/>
                  </a:cxn>
                  <a:cxn ang="0">
                    <a:pos x="18" y="48"/>
                  </a:cxn>
                  <a:cxn ang="0">
                    <a:pos x="16" y="50"/>
                  </a:cxn>
                  <a:cxn ang="0">
                    <a:pos x="12" y="50"/>
                  </a:cxn>
                  <a:cxn ang="0">
                    <a:pos x="8" y="48"/>
                  </a:cxn>
                  <a:cxn ang="0">
                    <a:pos x="6" y="46"/>
                  </a:cxn>
                  <a:cxn ang="0">
                    <a:pos x="2" y="32"/>
                  </a:cxn>
                  <a:cxn ang="0">
                    <a:pos x="0" y="22"/>
                  </a:cxn>
                  <a:cxn ang="0">
                    <a:pos x="2" y="12"/>
                  </a:cxn>
                  <a:cxn ang="0">
                    <a:pos x="0" y="0"/>
                  </a:cxn>
                </a:cxnLst>
                <a:rect l="0" t="0" r="r" b="b"/>
                <a:pathLst>
                  <a:path w="22" h="50">
                    <a:moveTo>
                      <a:pt x="0" y="0"/>
                    </a:moveTo>
                    <a:lnTo>
                      <a:pt x="6" y="2"/>
                    </a:lnTo>
                    <a:lnTo>
                      <a:pt x="8" y="10"/>
                    </a:lnTo>
                    <a:lnTo>
                      <a:pt x="8" y="14"/>
                    </a:lnTo>
                    <a:lnTo>
                      <a:pt x="14" y="6"/>
                    </a:lnTo>
                    <a:lnTo>
                      <a:pt x="20" y="4"/>
                    </a:lnTo>
                    <a:lnTo>
                      <a:pt x="22" y="14"/>
                    </a:lnTo>
                    <a:lnTo>
                      <a:pt x="16" y="16"/>
                    </a:lnTo>
                    <a:lnTo>
                      <a:pt x="14" y="20"/>
                    </a:lnTo>
                    <a:lnTo>
                      <a:pt x="18" y="22"/>
                    </a:lnTo>
                    <a:lnTo>
                      <a:pt x="20" y="26"/>
                    </a:lnTo>
                    <a:lnTo>
                      <a:pt x="8" y="26"/>
                    </a:lnTo>
                    <a:lnTo>
                      <a:pt x="8" y="30"/>
                    </a:lnTo>
                    <a:lnTo>
                      <a:pt x="10" y="38"/>
                    </a:lnTo>
                    <a:lnTo>
                      <a:pt x="16" y="44"/>
                    </a:lnTo>
                    <a:lnTo>
                      <a:pt x="18" y="46"/>
                    </a:lnTo>
                    <a:lnTo>
                      <a:pt x="18" y="48"/>
                    </a:lnTo>
                    <a:lnTo>
                      <a:pt x="16" y="50"/>
                    </a:lnTo>
                    <a:lnTo>
                      <a:pt x="12" y="50"/>
                    </a:lnTo>
                    <a:lnTo>
                      <a:pt x="8" y="48"/>
                    </a:lnTo>
                    <a:lnTo>
                      <a:pt x="6" y="46"/>
                    </a:lnTo>
                    <a:lnTo>
                      <a:pt x="2" y="32"/>
                    </a:lnTo>
                    <a:lnTo>
                      <a:pt x="0" y="22"/>
                    </a:lnTo>
                    <a:lnTo>
                      <a:pt x="2" y="1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5" name="Freeform 257"/>
              <p:cNvSpPr>
                <a:spLocks noChangeAspect="1"/>
              </p:cNvSpPr>
              <p:nvPr/>
            </p:nvSpPr>
            <p:spPr bwMode="auto">
              <a:xfrm>
                <a:off x="4939" y="2611"/>
                <a:ext cx="154" cy="130"/>
              </a:xfrm>
              <a:custGeom>
                <a:avLst/>
                <a:gdLst/>
                <a:ahLst/>
                <a:cxnLst>
                  <a:cxn ang="0">
                    <a:pos x="0" y="0"/>
                  </a:cxn>
                  <a:cxn ang="0">
                    <a:pos x="14" y="4"/>
                  </a:cxn>
                  <a:cxn ang="0">
                    <a:pos x="32" y="10"/>
                  </a:cxn>
                  <a:cxn ang="0">
                    <a:pos x="50" y="18"/>
                  </a:cxn>
                  <a:cxn ang="0">
                    <a:pos x="66" y="28"/>
                  </a:cxn>
                  <a:cxn ang="0">
                    <a:pos x="74" y="38"/>
                  </a:cxn>
                  <a:cxn ang="0">
                    <a:pos x="84" y="44"/>
                  </a:cxn>
                  <a:cxn ang="0">
                    <a:pos x="100" y="52"/>
                  </a:cxn>
                  <a:cxn ang="0">
                    <a:pos x="108" y="58"/>
                  </a:cxn>
                  <a:cxn ang="0">
                    <a:pos x="108" y="62"/>
                  </a:cxn>
                  <a:cxn ang="0">
                    <a:pos x="110" y="64"/>
                  </a:cxn>
                  <a:cxn ang="0">
                    <a:pos x="108" y="66"/>
                  </a:cxn>
                  <a:cxn ang="0">
                    <a:pos x="94" y="66"/>
                  </a:cxn>
                  <a:cxn ang="0">
                    <a:pos x="100" y="72"/>
                  </a:cxn>
                  <a:cxn ang="0">
                    <a:pos x="110" y="86"/>
                  </a:cxn>
                  <a:cxn ang="0">
                    <a:pos x="124" y="102"/>
                  </a:cxn>
                  <a:cxn ang="0">
                    <a:pos x="130" y="106"/>
                  </a:cxn>
                  <a:cxn ang="0">
                    <a:pos x="138" y="114"/>
                  </a:cxn>
                  <a:cxn ang="0">
                    <a:pos x="154" y="124"/>
                  </a:cxn>
                  <a:cxn ang="0">
                    <a:pos x="152" y="130"/>
                  </a:cxn>
                  <a:cxn ang="0">
                    <a:pos x="136" y="122"/>
                  </a:cxn>
                  <a:cxn ang="0">
                    <a:pos x="124" y="120"/>
                  </a:cxn>
                  <a:cxn ang="0">
                    <a:pos x="104" y="118"/>
                  </a:cxn>
                  <a:cxn ang="0">
                    <a:pos x="94" y="106"/>
                  </a:cxn>
                  <a:cxn ang="0">
                    <a:pos x="84" y="92"/>
                  </a:cxn>
                  <a:cxn ang="0">
                    <a:pos x="72" y="84"/>
                  </a:cxn>
                  <a:cxn ang="0">
                    <a:pos x="60" y="76"/>
                  </a:cxn>
                  <a:cxn ang="0">
                    <a:pos x="46" y="70"/>
                  </a:cxn>
                  <a:cxn ang="0">
                    <a:pos x="46" y="80"/>
                  </a:cxn>
                  <a:cxn ang="0">
                    <a:pos x="42" y="86"/>
                  </a:cxn>
                  <a:cxn ang="0">
                    <a:pos x="28" y="88"/>
                  </a:cxn>
                  <a:cxn ang="0">
                    <a:pos x="30" y="96"/>
                  </a:cxn>
                  <a:cxn ang="0">
                    <a:pos x="38" y="100"/>
                  </a:cxn>
                  <a:cxn ang="0">
                    <a:pos x="32" y="106"/>
                  </a:cxn>
                  <a:cxn ang="0">
                    <a:pos x="18" y="102"/>
                  </a:cxn>
                  <a:cxn ang="0">
                    <a:pos x="8" y="102"/>
                  </a:cxn>
                  <a:cxn ang="0">
                    <a:pos x="0" y="102"/>
                  </a:cxn>
                  <a:cxn ang="0">
                    <a:pos x="0" y="0"/>
                  </a:cxn>
                </a:cxnLst>
                <a:rect l="0" t="0" r="r" b="b"/>
                <a:pathLst>
                  <a:path w="154" h="130">
                    <a:moveTo>
                      <a:pt x="0" y="0"/>
                    </a:moveTo>
                    <a:lnTo>
                      <a:pt x="14" y="4"/>
                    </a:lnTo>
                    <a:lnTo>
                      <a:pt x="32" y="10"/>
                    </a:lnTo>
                    <a:lnTo>
                      <a:pt x="50" y="18"/>
                    </a:lnTo>
                    <a:lnTo>
                      <a:pt x="66" y="28"/>
                    </a:lnTo>
                    <a:lnTo>
                      <a:pt x="74" y="38"/>
                    </a:lnTo>
                    <a:lnTo>
                      <a:pt x="84" y="44"/>
                    </a:lnTo>
                    <a:lnTo>
                      <a:pt x="100" y="52"/>
                    </a:lnTo>
                    <a:lnTo>
                      <a:pt x="108" y="58"/>
                    </a:lnTo>
                    <a:lnTo>
                      <a:pt x="108" y="62"/>
                    </a:lnTo>
                    <a:lnTo>
                      <a:pt x="110" y="64"/>
                    </a:lnTo>
                    <a:lnTo>
                      <a:pt x="108" y="66"/>
                    </a:lnTo>
                    <a:lnTo>
                      <a:pt x="94" y="66"/>
                    </a:lnTo>
                    <a:lnTo>
                      <a:pt x="100" y="72"/>
                    </a:lnTo>
                    <a:lnTo>
                      <a:pt x="110" y="86"/>
                    </a:lnTo>
                    <a:lnTo>
                      <a:pt x="124" y="102"/>
                    </a:lnTo>
                    <a:lnTo>
                      <a:pt x="130" y="106"/>
                    </a:lnTo>
                    <a:lnTo>
                      <a:pt x="138" y="114"/>
                    </a:lnTo>
                    <a:lnTo>
                      <a:pt x="154" y="124"/>
                    </a:lnTo>
                    <a:lnTo>
                      <a:pt x="152" y="130"/>
                    </a:lnTo>
                    <a:lnTo>
                      <a:pt x="136" y="122"/>
                    </a:lnTo>
                    <a:lnTo>
                      <a:pt x="124" y="120"/>
                    </a:lnTo>
                    <a:lnTo>
                      <a:pt x="104" y="118"/>
                    </a:lnTo>
                    <a:lnTo>
                      <a:pt x="94" y="106"/>
                    </a:lnTo>
                    <a:lnTo>
                      <a:pt x="84" y="92"/>
                    </a:lnTo>
                    <a:lnTo>
                      <a:pt x="72" y="84"/>
                    </a:lnTo>
                    <a:lnTo>
                      <a:pt x="60" y="76"/>
                    </a:lnTo>
                    <a:lnTo>
                      <a:pt x="46" y="70"/>
                    </a:lnTo>
                    <a:lnTo>
                      <a:pt x="46" y="80"/>
                    </a:lnTo>
                    <a:lnTo>
                      <a:pt x="42" y="86"/>
                    </a:lnTo>
                    <a:lnTo>
                      <a:pt x="28" y="88"/>
                    </a:lnTo>
                    <a:lnTo>
                      <a:pt x="30" y="96"/>
                    </a:lnTo>
                    <a:lnTo>
                      <a:pt x="38" y="100"/>
                    </a:lnTo>
                    <a:lnTo>
                      <a:pt x="32" y="106"/>
                    </a:lnTo>
                    <a:lnTo>
                      <a:pt x="18" y="102"/>
                    </a:lnTo>
                    <a:lnTo>
                      <a:pt x="8" y="102"/>
                    </a:lnTo>
                    <a:lnTo>
                      <a:pt x="0" y="10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6" name="Freeform 258"/>
              <p:cNvSpPr>
                <a:spLocks noChangeAspect="1"/>
              </p:cNvSpPr>
              <p:nvPr/>
            </p:nvSpPr>
            <p:spPr bwMode="auto">
              <a:xfrm>
                <a:off x="5063" y="2635"/>
                <a:ext cx="58" cy="36"/>
              </a:xfrm>
              <a:custGeom>
                <a:avLst/>
                <a:gdLst/>
                <a:ahLst/>
                <a:cxnLst>
                  <a:cxn ang="0">
                    <a:pos x="0" y="22"/>
                  </a:cxn>
                  <a:cxn ang="0">
                    <a:pos x="14" y="22"/>
                  </a:cxn>
                  <a:cxn ang="0">
                    <a:pos x="34" y="22"/>
                  </a:cxn>
                  <a:cxn ang="0">
                    <a:pos x="40" y="16"/>
                  </a:cxn>
                  <a:cxn ang="0">
                    <a:pos x="50" y="6"/>
                  </a:cxn>
                  <a:cxn ang="0">
                    <a:pos x="56" y="0"/>
                  </a:cxn>
                  <a:cxn ang="0">
                    <a:pos x="58" y="10"/>
                  </a:cxn>
                  <a:cxn ang="0">
                    <a:pos x="54" y="18"/>
                  </a:cxn>
                  <a:cxn ang="0">
                    <a:pos x="46" y="22"/>
                  </a:cxn>
                  <a:cxn ang="0">
                    <a:pos x="38" y="28"/>
                  </a:cxn>
                  <a:cxn ang="0">
                    <a:pos x="32" y="34"/>
                  </a:cxn>
                  <a:cxn ang="0">
                    <a:pos x="20" y="36"/>
                  </a:cxn>
                  <a:cxn ang="0">
                    <a:pos x="6" y="32"/>
                  </a:cxn>
                  <a:cxn ang="0">
                    <a:pos x="0" y="28"/>
                  </a:cxn>
                  <a:cxn ang="0">
                    <a:pos x="0" y="22"/>
                  </a:cxn>
                </a:cxnLst>
                <a:rect l="0" t="0" r="r" b="b"/>
                <a:pathLst>
                  <a:path w="58" h="36">
                    <a:moveTo>
                      <a:pt x="0" y="22"/>
                    </a:moveTo>
                    <a:lnTo>
                      <a:pt x="14" y="22"/>
                    </a:lnTo>
                    <a:lnTo>
                      <a:pt x="34" y="22"/>
                    </a:lnTo>
                    <a:lnTo>
                      <a:pt x="40" y="16"/>
                    </a:lnTo>
                    <a:lnTo>
                      <a:pt x="50" y="6"/>
                    </a:lnTo>
                    <a:lnTo>
                      <a:pt x="56" y="0"/>
                    </a:lnTo>
                    <a:lnTo>
                      <a:pt x="58" y="10"/>
                    </a:lnTo>
                    <a:lnTo>
                      <a:pt x="54" y="18"/>
                    </a:lnTo>
                    <a:lnTo>
                      <a:pt x="46" y="22"/>
                    </a:lnTo>
                    <a:lnTo>
                      <a:pt x="38" y="28"/>
                    </a:lnTo>
                    <a:lnTo>
                      <a:pt x="32" y="34"/>
                    </a:lnTo>
                    <a:lnTo>
                      <a:pt x="20" y="36"/>
                    </a:lnTo>
                    <a:lnTo>
                      <a:pt x="6" y="32"/>
                    </a:lnTo>
                    <a:lnTo>
                      <a:pt x="0" y="28"/>
                    </a:lnTo>
                    <a:lnTo>
                      <a:pt x="0" y="2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7" name="Freeform 259"/>
              <p:cNvSpPr>
                <a:spLocks noChangeAspect="1"/>
              </p:cNvSpPr>
              <p:nvPr/>
            </p:nvSpPr>
            <p:spPr bwMode="auto">
              <a:xfrm>
                <a:off x="5155" y="2653"/>
                <a:ext cx="22" cy="28"/>
              </a:xfrm>
              <a:custGeom>
                <a:avLst/>
                <a:gdLst/>
                <a:ahLst/>
                <a:cxnLst>
                  <a:cxn ang="0">
                    <a:pos x="0" y="0"/>
                  </a:cxn>
                  <a:cxn ang="0">
                    <a:pos x="10" y="6"/>
                  </a:cxn>
                  <a:cxn ang="0">
                    <a:pos x="20" y="16"/>
                  </a:cxn>
                  <a:cxn ang="0">
                    <a:pos x="22" y="28"/>
                  </a:cxn>
                  <a:cxn ang="0">
                    <a:pos x="12" y="22"/>
                  </a:cxn>
                  <a:cxn ang="0">
                    <a:pos x="8" y="14"/>
                  </a:cxn>
                  <a:cxn ang="0">
                    <a:pos x="2" y="8"/>
                  </a:cxn>
                  <a:cxn ang="0">
                    <a:pos x="0" y="0"/>
                  </a:cxn>
                </a:cxnLst>
                <a:rect l="0" t="0" r="r" b="b"/>
                <a:pathLst>
                  <a:path w="22" h="28">
                    <a:moveTo>
                      <a:pt x="0" y="0"/>
                    </a:moveTo>
                    <a:lnTo>
                      <a:pt x="10" y="6"/>
                    </a:lnTo>
                    <a:lnTo>
                      <a:pt x="20" y="16"/>
                    </a:lnTo>
                    <a:lnTo>
                      <a:pt x="22" y="28"/>
                    </a:lnTo>
                    <a:lnTo>
                      <a:pt x="12" y="22"/>
                    </a:lnTo>
                    <a:lnTo>
                      <a:pt x="8" y="14"/>
                    </a:lnTo>
                    <a:lnTo>
                      <a:pt x="2" y="8"/>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8" name="Freeform 260"/>
              <p:cNvSpPr>
                <a:spLocks noChangeAspect="1"/>
              </p:cNvSpPr>
              <p:nvPr/>
            </p:nvSpPr>
            <p:spPr bwMode="auto">
              <a:xfrm>
                <a:off x="5233" y="2717"/>
                <a:ext cx="20" cy="12"/>
              </a:xfrm>
              <a:custGeom>
                <a:avLst/>
                <a:gdLst/>
                <a:ahLst/>
                <a:cxnLst>
                  <a:cxn ang="0">
                    <a:pos x="4" y="0"/>
                  </a:cxn>
                  <a:cxn ang="0">
                    <a:pos x="10" y="0"/>
                  </a:cxn>
                  <a:cxn ang="0">
                    <a:pos x="20" y="8"/>
                  </a:cxn>
                  <a:cxn ang="0">
                    <a:pos x="20" y="10"/>
                  </a:cxn>
                  <a:cxn ang="0">
                    <a:pos x="20" y="12"/>
                  </a:cxn>
                  <a:cxn ang="0">
                    <a:pos x="18" y="12"/>
                  </a:cxn>
                  <a:cxn ang="0">
                    <a:pos x="4" y="10"/>
                  </a:cxn>
                  <a:cxn ang="0">
                    <a:pos x="0" y="4"/>
                  </a:cxn>
                  <a:cxn ang="0">
                    <a:pos x="4" y="0"/>
                  </a:cxn>
                </a:cxnLst>
                <a:rect l="0" t="0" r="r" b="b"/>
                <a:pathLst>
                  <a:path w="20" h="12">
                    <a:moveTo>
                      <a:pt x="4" y="0"/>
                    </a:moveTo>
                    <a:lnTo>
                      <a:pt x="10" y="0"/>
                    </a:lnTo>
                    <a:lnTo>
                      <a:pt x="20" y="8"/>
                    </a:lnTo>
                    <a:lnTo>
                      <a:pt x="20" y="10"/>
                    </a:lnTo>
                    <a:lnTo>
                      <a:pt x="20" y="12"/>
                    </a:lnTo>
                    <a:lnTo>
                      <a:pt x="18" y="12"/>
                    </a:lnTo>
                    <a:lnTo>
                      <a:pt x="4" y="10"/>
                    </a:lnTo>
                    <a:lnTo>
                      <a:pt x="0" y="4"/>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9" name="Freeform 261"/>
              <p:cNvSpPr>
                <a:spLocks noChangeAspect="1"/>
              </p:cNvSpPr>
              <p:nvPr/>
            </p:nvSpPr>
            <p:spPr bwMode="auto">
              <a:xfrm>
                <a:off x="5249" y="2701"/>
                <a:ext cx="16" cy="20"/>
              </a:xfrm>
              <a:custGeom>
                <a:avLst/>
                <a:gdLst/>
                <a:ahLst/>
                <a:cxnLst>
                  <a:cxn ang="0">
                    <a:pos x="0" y="0"/>
                  </a:cxn>
                  <a:cxn ang="0">
                    <a:pos x="2" y="8"/>
                  </a:cxn>
                  <a:cxn ang="0">
                    <a:pos x="6" y="18"/>
                  </a:cxn>
                  <a:cxn ang="0">
                    <a:pos x="16" y="20"/>
                  </a:cxn>
                  <a:cxn ang="0">
                    <a:pos x="14" y="8"/>
                  </a:cxn>
                  <a:cxn ang="0">
                    <a:pos x="8" y="4"/>
                  </a:cxn>
                  <a:cxn ang="0">
                    <a:pos x="0" y="0"/>
                  </a:cxn>
                </a:cxnLst>
                <a:rect l="0" t="0" r="r" b="b"/>
                <a:pathLst>
                  <a:path w="16" h="20">
                    <a:moveTo>
                      <a:pt x="0" y="0"/>
                    </a:moveTo>
                    <a:lnTo>
                      <a:pt x="2" y="8"/>
                    </a:lnTo>
                    <a:lnTo>
                      <a:pt x="6" y="18"/>
                    </a:lnTo>
                    <a:lnTo>
                      <a:pt x="16" y="20"/>
                    </a:lnTo>
                    <a:lnTo>
                      <a:pt x="14" y="8"/>
                    </a:lnTo>
                    <a:lnTo>
                      <a:pt x="8" y="4"/>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0" name="Freeform 262"/>
              <p:cNvSpPr>
                <a:spLocks noChangeAspect="1"/>
              </p:cNvSpPr>
              <p:nvPr/>
            </p:nvSpPr>
            <p:spPr bwMode="auto">
              <a:xfrm>
                <a:off x="5263" y="2733"/>
                <a:ext cx="14" cy="10"/>
              </a:xfrm>
              <a:custGeom>
                <a:avLst/>
                <a:gdLst/>
                <a:ahLst/>
                <a:cxnLst>
                  <a:cxn ang="0">
                    <a:pos x="0" y="2"/>
                  </a:cxn>
                  <a:cxn ang="0">
                    <a:pos x="6" y="0"/>
                  </a:cxn>
                  <a:cxn ang="0">
                    <a:pos x="14" y="4"/>
                  </a:cxn>
                  <a:cxn ang="0">
                    <a:pos x="14" y="10"/>
                  </a:cxn>
                  <a:cxn ang="0">
                    <a:pos x="6" y="8"/>
                  </a:cxn>
                  <a:cxn ang="0">
                    <a:pos x="0" y="2"/>
                  </a:cxn>
                </a:cxnLst>
                <a:rect l="0" t="0" r="r" b="b"/>
                <a:pathLst>
                  <a:path w="14" h="10">
                    <a:moveTo>
                      <a:pt x="0" y="2"/>
                    </a:moveTo>
                    <a:lnTo>
                      <a:pt x="6" y="0"/>
                    </a:lnTo>
                    <a:lnTo>
                      <a:pt x="14" y="4"/>
                    </a:lnTo>
                    <a:lnTo>
                      <a:pt x="14" y="10"/>
                    </a:lnTo>
                    <a:lnTo>
                      <a:pt x="6" y="8"/>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2" name="Freeform 263"/>
              <p:cNvSpPr>
                <a:spLocks noChangeAspect="1"/>
              </p:cNvSpPr>
              <p:nvPr/>
            </p:nvSpPr>
            <p:spPr bwMode="auto">
              <a:xfrm>
                <a:off x="5307" y="2895"/>
                <a:ext cx="44" cy="36"/>
              </a:xfrm>
              <a:custGeom>
                <a:avLst/>
                <a:gdLst/>
                <a:ahLst/>
                <a:cxnLst>
                  <a:cxn ang="0">
                    <a:pos x="0" y="0"/>
                  </a:cxn>
                  <a:cxn ang="0">
                    <a:pos x="14" y="6"/>
                  </a:cxn>
                  <a:cxn ang="0">
                    <a:pos x="24" y="18"/>
                  </a:cxn>
                  <a:cxn ang="0">
                    <a:pos x="34" y="24"/>
                  </a:cxn>
                  <a:cxn ang="0">
                    <a:pos x="44" y="32"/>
                  </a:cxn>
                  <a:cxn ang="0">
                    <a:pos x="42" y="36"/>
                  </a:cxn>
                  <a:cxn ang="0">
                    <a:pos x="30" y="28"/>
                  </a:cxn>
                  <a:cxn ang="0">
                    <a:pos x="20" y="20"/>
                  </a:cxn>
                  <a:cxn ang="0">
                    <a:pos x="10" y="12"/>
                  </a:cxn>
                  <a:cxn ang="0">
                    <a:pos x="2" y="8"/>
                  </a:cxn>
                  <a:cxn ang="0">
                    <a:pos x="0" y="0"/>
                  </a:cxn>
                </a:cxnLst>
                <a:rect l="0" t="0" r="r" b="b"/>
                <a:pathLst>
                  <a:path w="44" h="36">
                    <a:moveTo>
                      <a:pt x="0" y="0"/>
                    </a:moveTo>
                    <a:lnTo>
                      <a:pt x="14" y="6"/>
                    </a:lnTo>
                    <a:lnTo>
                      <a:pt x="24" y="18"/>
                    </a:lnTo>
                    <a:lnTo>
                      <a:pt x="34" y="24"/>
                    </a:lnTo>
                    <a:lnTo>
                      <a:pt x="44" y="32"/>
                    </a:lnTo>
                    <a:lnTo>
                      <a:pt x="42" y="36"/>
                    </a:lnTo>
                    <a:lnTo>
                      <a:pt x="30" y="28"/>
                    </a:lnTo>
                    <a:lnTo>
                      <a:pt x="20" y="20"/>
                    </a:lnTo>
                    <a:lnTo>
                      <a:pt x="10" y="12"/>
                    </a:lnTo>
                    <a:lnTo>
                      <a:pt x="2" y="8"/>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3" name="Freeform 264"/>
              <p:cNvSpPr>
                <a:spLocks noChangeAspect="1"/>
              </p:cNvSpPr>
              <p:nvPr/>
            </p:nvSpPr>
            <p:spPr bwMode="auto">
              <a:xfrm>
                <a:off x="5445" y="3135"/>
                <a:ext cx="88" cy="136"/>
              </a:xfrm>
              <a:custGeom>
                <a:avLst/>
                <a:gdLst/>
                <a:ahLst/>
                <a:cxnLst>
                  <a:cxn ang="0">
                    <a:pos x="20" y="98"/>
                  </a:cxn>
                  <a:cxn ang="0">
                    <a:pos x="14" y="90"/>
                  </a:cxn>
                  <a:cxn ang="0">
                    <a:pos x="22" y="84"/>
                  </a:cxn>
                  <a:cxn ang="0">
                    <a:pos x="28" y="80"/>
                  </a:cxn>
                  <a:cxn ang="0">
                    <a:pos x="28" y="62"/>
                  </a:cxn>
                  <a:cxn ang="0">
                    <a:pos x="30" y="46"/>
                  </a:cxn>
                  <a:cxn ang="0">
                    <a:pos x="20" y="34"/>
                  </a:cxn>
                  <a:cxn ang="0">
                    <a:pos x="8" y="26"/>
                  </a:cxn>
                  <a:cxn ang="0">
                    <a:pos x="2" y="10"/>
                  </a:cxn>
                  <a:cxn ang="0">
                    <a:pos x="0" y="0"/>
                  </a:cxn>
                  <a:cxn ang="0">
                    <a:pos x="10" y="10"/>
                  </a:cxn>
                  <a:cxn ang="0">
                    <a:pos x="22" y="18"/>
                  </a:cxn>
                  <a:cxn ang="0">
                    <a:pos x="30" y="26"/>
                  </a:cxn>
                  <a:cxn ang="0">
                    <a:pos x="28" y="34"/>
                  </a:cxn>
                  <a:cxn ang="0">
                    <a:pos x="34" y="44"/>
                  </a:cxn>
                  <a:cxn ang="0">
                    <a:pos x="38" y="52"/>
                  </a:cxn>
                  <a:cxn ang="0">
                    <a:pos x="44" y="46"/>
                  </a:cxn>
                  <a:cxn ang="0">
                    <a:pos x="46" y="52"/>
                  </a:cxn>
                  <a:cxn ang="0">
                    <a:pos x="52" y="60"/>
                  </a:cxn>
                  <a:cxn ang="0">
                    <a:pos x="64" y="68"/>
                  </a:cxn>
                  <a:cxn ang="0">
                    <a:pos x="76" y="66"/>
                  </a:cxn>
                  <a:cxn ang="0">
                    <a:pos x="82" y="60"/>
                  </a:cxn>
                  <a:cxn ang="0">
                    <a:pos x="88" y="62"/>
                  </a:cxn>
                  <a:cxn ang="0">
                    <a:pos x="88" y="74"/>
                  </a:cxn>
                  <a:cxn ang="0">
                    <a:pos x="80" y="80"/>
                  </a:cxn>
                  <a:cxn ang="0">
                    <a:pos x="80" y="88"/>
                  </a:cxn>
                  <a:cxn ang="0">
                    <a:pos x="64" y="90"/>
                  </a:cxn>
                  <a:cxn ang="0">
                    <a:pos x="64" y="98"/>
                  </a:cxn>
                  <a:cxn ang="0">
                    <a:pos x="64" y="106"/>
                  </a:cxn>
                  <a:cxn ang="0">
                    <a:pos x="58" y="114"/>
                  </a:cxn>
                  <a:cxn ang="0">
                    <a:pos x="50" y="126"/>
                  </a:cxn>
                  <a:cxn ang="0">
                    <a:pos x="40" y="136"/>
                  </a:cxn>
                  <a:cxn ang="0">
                    <a:pos x="32" y="134"/>
                  </a:cxn>
                  <a:cxn ang="0">
                    <a:pos x="30" y="122"/>
                  </a:cxn>
                  <a:cxn ang="0">
                    <a:pos x="36" y="116"/>
                  </a:cxn>
                  <a:cxn ang="0">
                    <a:pos x="36" y="108"/>
                  </a:cxn>
                  <a:cxn ang="0">
                    <a:pos x="30" y="100"/>
                  </a:cxn>
                  <a:cxn ang="0">
                    <a:pos x="20" y="98"/>
                  </a:cxn>
                </a:cxnLst>
                <a:rect l="0" t="0" r="r" b="b"/>
                <a:pathLst>
                  <a:path w="88" h="136">
                    <a:moveTo>
                      <a:pt x="20" y="98"/>
                    </a:moveTo>
                    <a:lnTo>
                      <a:pt x="14" y="90"/>
                    </a:lnTo>
                    <a:lnTo>
                      <a:pt x="22" y="84"/>
                    </a:lnTo>
                    <a:lnTo>
                      <a:pt x="28" y="80"/>
                    </a:lnTo>
                    <a:lnTo>
                      <a:pt x="28" y="62"/>
                    </a:lnTo>
                    <a:lnTo>
                      <a:pt x="30" y="46"/>
                    </a:lnTo>
                    <a:lnTo>
                      <a:pt x="20" y="34"/>
                    </a:lnTo>
                    <a:lnTo>
                      <a:pt x="8" y="26"/>
                    </a:lnTo>
                    <a:lnTo>
                      <a:pt x="2" y="10"/>
                    </a:lnTo>
                    <a:lnTo>
                      <a:pt x="0" y="0"/>
                    </a:lnTo>
                    <a:lnTo>
                      <a:pt x="10" y="10"/>
                    </a:lnTo>
                    <a:lnTo>
                      <a:pt x="22" y="18"/>
                    </a:lnTo>
                    <a:lnTo>
                      <a:pt x="30" y="26"/>
                    </a:lnTo>
                    <a:lnTo>
                      <a:pt x="28" y="34"/>
                    </a:lnTo>
                    <a:lnTo>
                      <a:pt x="34" y="44"/>
                    </a:lnTo>
                    <a:lnTo>
                      <a:pt x="38" y="52"/>
                    </a:lnTo>
                    <a:lnTo>
                      <a:pt x="44" y="46"/>
                    </a:lnTo>
                    <a:lnTo>
                      <a:pt x="46" y="52"/>
                    </a:lnTo>
                    <a:lnTo>
                      <a:pt x="52" y="60"/>
                    </a:lnTo>
                    <a:lnTo>
                      <a:pt x="64" y="68"/>
                    </a:lnTo>
                    <a:lnTo>
                      <a:pt x="76" y="66"/>
                    </a:lnTo>
                    <a:lnTo>
                      <a:pt x="82" y="60"/>
                    </a:lnTo>
                    <a:lnTo>
                      <a:pt x="88" y="62"/>
                    </a:lnTo>
                    <a:lnTo>
                      <a:pt x="88" y="74"/>
                    </a:lnTo>
                    <a:lnTo>
                      <a:pt x="80" y="80"/>
                    </a:lnTo>
                    <a:lnTo>
                      <a:pt x="80" y="88"/>
                    </a:lnTo>
                    <a:lnTo>
                      <a:pt x="64" y="90"/>
                    </a:lnTo>
                    <a:lnTo>
                      <a:pt x="64" y="98"/>
                    </a:lnTo>
                    <a:lnTo>
                      <a:pt x="64" y="106"/>
                    </a:lnTo>
                    <a:lnTo>
                      <a:pt x="58" y="114"/>
                    </a:lnTo>
                    <a:lnTo>
                      <a:pt x="50" y="126"/>
                    </a:lnTo>
                    <a:lnTo>
                      <a:pt x="40" y="136"/>
                    </a:lnTo>
                    <a:lnTo>
                      <a:pt x="32" y="134"/>
                    </a:lnTo>
                    <a:lnTo>
                      <a:pt x="30" y="122"/>
                    </a:lnTo>
                    <a:lnTo>
                      <a:pt x="36" y="116"/>
                    </a:lnTo>
                    <a:lnTo>
                      <a:pt x="36" y="108"/>
                    </a:lnTo>
                    <a:lnTo>
                      <a:pt x="30" y="100"/>
                    </a:lnTo>
                    <a:lnTo>
                      <a:pt x="20" y="98"/>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54" name="Freeform 265"/>
              <p:cNvSpPr>
                <a:spLocks noChangeAspect="1"/>
              </p:cNvSpPr>
              <p:nvPr/>
            </p:nvSpPr>
            <p:spPr bwMode="auto">
              <a:xfrm>
                <a:off x="5345" y="3251"/>
                <a:ext cx="122" cy="116"/>
              </a:xfrm>
              <a:custGeom>
                <a:avLst/>
                <a:gdLst/>
                <a:ahLst/>
                <a:cxnLst>
                  <a:cxn ang="0">
                    <a:pos x="92" y="0"/>
                  </a:cxn>
                  <a:cxn ang="0">
                    <a:pos x="100" y="2"/>
                  </a:cxn>
                  <a:cxn ang="0">
                    <a:pos x="106" y="10"/>
                  </a:cxn>
                  <a:cxn ang="0">
                    <a:pos x="116" y="10"/>
                  </a:cxn>
                  <a:cxn ang="0">
                    <a:pos x="122" y="10"/>
                  </a:cxn>
                  <a:cxn ang="0">
                    <a:pos x="122" y="20"/>
                  </a:cxn>
                  <a:cxn ang="0">
                    <a:pos x="116" y="30"/>
                  </a:cxn>
                  <a:cxn ang="0">
                    <a:pos x="110" y="38"/>
                  </a:cxn>
                  <a:cxn ang="0">
                    <a:pos x="100" y="46"/>
                  </a:cxn>
                  <a:cxn ang="0">
                    <a:pos x="100" y="60"/>
                  </a:cxn>
                  <a:cxn ang="0">
                    <a:pos x="90" y="62"/>
                  </a:cxn>
                  <a:cxn ang="0">
                    <a:pos x="80" y="66"/>
                  </a:cxn>
                  <a:cxn ang="0">
                    <a:pos x="74" y="74"/>
                  </a:cxn>
                  <a:cxn ang="0">
                    <a:pos x="70" y="90"/>
                  </a:cxn>
                  <a:cxn ang="0">
                    <a:pos x="58" y="104"/>
                  </a:cxn>
                  <a:cxn ang="0">
                    <a:pos x="48" y="114"/>
                  </a:cxn>
                  <a:cxn ang="0">
                    <a:pos x="30" y="116"/>
                  </a:cxn>
                  <a:cxn ang="0">
                    <a:pos x="22" y="110"/>
                  </a:cxn>
                  <a:cxn ang="0">
                    <a:pos x="16" y="108"/>
                  </a:cxn>
                  <a:cxn ang="0">
                    <a:pos x="0" y="106"/>
                  </a:cxn>
                  <a:cxn ang="0">
                    <a:pos x="4" y="92"/>
                  </a:cxn>
                  <a:cxn ang="0">
                    <a:pos x="14" y="80"/>
                  </a:cxn>
                  <a:cxn ang="0">
                    <a:pos x="30" y="64"/>
                  </a:cxn>
                  <a:cxn ang="0">
                    <a:pos x="38" y="64"/>
                  </a:cxn>
                  <a:cxn ang="0">
                    <a:pos x="48" y="52"/>
                  </a:cxn>
                  <a:cxn ang="0">
                    <a:pos x="60" y="52"/>
                  </a:cxn>
                  <a:cxn ang="0">
                    <a:pos x="72" y="36"/>
                  </a:cxn>
                  <a:cxn ang="0">
                    <a:pos x="78" y="26"/>
                  </a:cxn>
                  <a:cxn ang="0">
                    <a:pos x="88" y="20"/>
                  </a:cxn>
                  <a:cxn ang="0">
                    <a:pos x="88" y="10"/>
                  </a:cxn>
                  <a:cxn ang="0">
                    <a:pos x="92" y="0"/>
                  </a:cxn>
                </a:cxnLst>
                <a:rect l="0" t="0" r="r" b="b"/>
                <a:pathLst>
                  <a:path w="122" h="116">
                    <a:moveTo>
                      <a:pt x="92" y="0"/>
                    </a:moveTo>
                    <a:lnTo>
                      <a:pt x="100" y="2"/>
                    </a:lnTo>
                    <a:lnTo>
                      <a:pt x="106" y="10"/>
                    </a:lnTo>
                    <a:lnTo>
                      <a:pt x="116" y="10"/>
                    </a:lnTo>
                    <a:lnTo>
                      <a:pt x="122" y="10"/>
                    </a:lnTo>
                    <a:lnTo>
                      <a:pt x="122" y="20"/>
                    </a:lnTo>
                    <a:lnTo>
                      <a:pt x="116" y="30"/>
                    </a:lnTo>
                    <a:lnTo>
                      <a:pt x="110" y="38"/>
                    </a:lnTo>
                    <a:lnTo>
                      <a:pt x="100" y="46"/>
                    </a:lnTo>
                    <a:lnTo>
                      <a:pt x="100" y="60"/>
                    </a:lnTo>
                    <a:lnTo>
                      <a:pt x="90" y="62"/>
                    </a:lnTo>
                    <a:lnTo>
                      <a:pt x="80" y="66"/>
                    </a:lnTo>
                    <a:lnTo>
                      <a:pt x="74" y="74"/>
                    </a:lnTo>
                    <a:lnTo>
                      <a:pt x="70" y="90"/>
                    </a:lnTo>
                    <a:lnTo>
                      <a:pt x="58" y="104"/>
                    </a:lnTo>
                    <a:lnTo>
                      <a:pt x="48" y="114"/>
                    </a:lnTo>
                    <a:lnTo>
                      <a:pt x="30" y="116"/>
                    </a:lnTo>
                    <a:lnTo>
                      <a:pt x="22" y="110"/>
                    </a:lnTo>
                    <a:lnTo>
                      <a:pt x="16" y="108"/>
                    </a:lnTo>
                    <a:lnTo>
                      <a:pt x="0" y="106"/>
                    </a:lnTo>
                    <a:lnTo>
                      <a:pt x="4" y="92"/>
                    </a:lnTo>
                    <a:lnTo>
                      <a:pt x="14" y="80"/>
                    </a:lnTo>
                    <a:lnTo>
                      <a:pt x="30" y="64"/>
                    </a:lnTo>
                    <a:lnTo>
                      <a:pt x="38" y="64"/>
                    </a:lnTo>
                    <a:lnTo>
                      <a:pt x="48" y="52"/>
                    </a:lnTo>
                    <a:lnTo>
                      <a:pt x="60" y="52"/>
                    </a:lnTo>
                    <a:lnTo>
                      <a:pt x="72" y="36"/>
                    </a:lnTo>
                    <a:lnTo>
                      <a:pt x="78" y="26"/>
                    </a:lnTo>
                    <a:lnTo>
                      <a:pt x="88" y="20"/>
                    </a:lnTo>
                    <a:lnTo>
                      <a:pt x="88" y="10"/>
                    </a:lnTo>
                    <a:lnTo>
                      <a:pt x="92" y="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55" name="Freeform 266"/>
              <p:cNvSpPr>
                <a:spLocks noChangeAspect="1"/>
              </p:cNvSpPr>
              <p:nvPr/>
            </p:nvSpPr>
            <p:spPr bwMode="auto">
              <a:xfrm>
                <a:off x="4997" y="3251"/>
                <a:ext cx="58" cy="58"/>
              </a:xfrm>
              <a:custGeom>
                <a:avLst/>
                <a:gdLst/>
                <a:ahLst/>
                <a:cxnLst>
                  <a:cxn ang="0">
                    <a:pos x="2" y="0"/>
                  </a:cxn>
                  <a:cxn ang="0">
                    <a:pos x="12" y="6"/>
                  </a:cxn>
                  <a:cxn ang="0">
                    <a:pos x="26" y="12"/>
                  </a:cxn>
                  <a:cxn ang="0">
                    <a:pos x="40" y="10"/>
                  </a:cxn>
                  <a:cxn ang="0">
                    <a:pos x="52" y="8"/>
                  </a:cxn>
                  <a:cxn ang="0">
                    <a:pos x="58" y="10"/>
                  </a:cxn>
                  <a:cxn ang="0">
                    <a:pos x="58" y="26"/>
                  </a:cxn>
                  <a:cxn ang="0">
                    <a:pos x="54" y="34"/>
                  </a:cxn>
                  <a:cxn ang="0">
                    <a:pos x="52" y="42"/>
                  </a:cxn>
                  <a:cxn ang="0">
                    <a:pos x="48" y="46"/>
                  </a:cxn>
                  <a:cxn ang="0">
                    <a:pos x="42" y="46"/>
                  </a:cxn>
                  <a:cxn ang="0">
                    <a:pos x="40" y="50"/>
                  </a:cxn>
                  <a:cxn ang="0">
                    <a:pos x="32" y="58"/>
                  </a:cxn>
                  <a:cxn ang="0">
                    <a:pos x="24" y="56"/>
                  </a:cxn>
                  <a:cxn ang="0">
                    <a:pos x="16" y="48"/>
                  </a:cxn>
                  <a:cxn ang="0">
                    <a:pos x="10" y="40"/>
                  </a:cxn>
                  <a:cxn ang="0">
                    <a:pos x="12" y="26"/>
                  </a:cxn>
                  <a:cxn ang="0">
                    <a:pos x="8" y="18"/>
                  </a:cxn>
                  <a:cxn ang="0">
                    <a:pos x="0" y="12"/>
                  </a:cxn>
                  <a:cxn ang="0">
                    <a:pos x="2" y="0"/>
                  </a:cxn>
                </a:cxnLst>
                <a:rect l="0" t="0" r="r" b="b"/>
                <a:pathLst>
                  <a:path w="58" h="58">
                    <a:moveTo>
                      <a:pt x="2" y="0"/>
                    </a:moveTo>
                    <a:lnTo>
                      <a:pt x="12" y="6"/>
                    </a:lnTo>
                    <a:lnTo>
                      <a:pt x="26" y="12"/>
                    </a:lnTo>
                    <a:lnTo>
                      <a:pt x="40" y="10"/>
                    </a:lnTo>
                    <a:lnTo>
                      <a:pt x="52" y="8"/>
                    </a:lnTo>
                    <a:lnTo>
                      <a:pt x="58" y="10"/>
                    </a:lnTo>
                    <a:lnTo>
                      <a:pt x="58" y="26"/>
                    </a:lnTo>
                    <a:lnTo>
                      <a:pt x="54" y="34"/>
                    </a:lnTo>
                    <a:lnTo>
                      <a:pt x="52" y="42"/>
                    </a:lnTo>
                    <a:lnTo>
                      <a:pt x="48" y="46"/>
                    </a:lnTo>
                    <a:lnTo>
                      <a:pt x="42" y="46"/>
                    </a:lnTo>
                    <a:lnTo>
                      <a:pt x="40" y="50"/>
                    </a:lnTo>
                    <a:lnTo>
                      <a:pt x="32" y="58"/>
                    </a:lnTo>
                    <a:lnTo>
                      <a:pt x="24" y="56"/>
                    </a:lnTo>
                    <a:lnTo>
                      <a:pt x="16" y="48"/>
                    </a:lnTo>
                    <a:lnTo>
                      <a:pt x="10" y="40"/>
                    </a:lnTo>
                    <a:lnTo>
                      <a:pt x="12" y="26"/>
                    </a:lnTo>
                    <a:lnTo>
                      <a:pt x="8" y="18"/>
                    </a:lnTo>
                    <a:lnTo>
                      <a:pt x="0" y="12"/>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6" name="Freeform 267"/>
              <p:cNvSpPr>
                <a:spLocks noChangeAspect="1"/>
              </p:cNvSpPr>
              <p:nvPr/>
            </p:nvSpPr>
            <p:spPr bwMode="auto">
              <a:xfrm>
                <a:off x="4497" y="2743"/>
                <a:ext cx="640" cy="476"/>
              </a:xfrm>
              <a:custGeom>
                <a:avLst/>
                <a:gdLst/>
                <a:ahLst/>
                <a:cxnLst>
                  <a:cxn ang="0">
                    <a:pos x="308" y="18"/>
                  </a:cxn>
                  <a:cxn ang="0">
                    <a:pos x="308" y="4"/>
                  </a:cxn>
                  <a:cxn ang="0">
                    <a:pos x="340" y="18"/>
                  </a:cxn>
                  <a:cxn ang="0">
                    <a:pos x="362" y="22"/>
                  </a:cxn>
                  <a:cxn ang="0">
                    <a:pos x="372" y="30"/>
                  </a:cxn>
                  <a:cxn ang="0">
                    <a:pos x="352" y="54"/>
                  </a:cxn>
                  <a:cxn ang="0">
                    <a:pos x="372" y="78"/>
                  </a:cxn>
                  <a:cxn ang="0">
                    <a:pos x="416" y="102"/>
                  </a:cxn>
                  <a:cxn ang="0">
                    <a:pos x="450" y="84"/>
                  </a:cxn>
                  <a:cxn ang="0">
                    <a:pos x="456" y="22"/>
                  </a:cxn>
                  <a:cxn ang="0">
                    <a:pos x="470" y="6"/>
                  </a:cxn>
                  <a:cxn ang="0">
                    <a:pos x="484" y="54"/>
                  </a:cxn>
                  <a:cxn ang="0">
                    <a:pos x="510" y="72"/>
                  </a:cxn>
                  <a:cxn ang="0">
                    <a:pos x="522" y="102"/>
                  </a:cxn>
                  <a:cxn ang="0">
                    <a:pos x="532" y="134"/>
                  </a:cxn>
                  <a:cxn ang="0">
                    <a:pos x="568" y="162"/>
                  </a:cxn>
                  <a:cxn ang="0">
                    <a:pos x="582" y="188"/>
                  </a:cxn>
                  <a:cxn ang="0">
                    <a:pos x="612" y="214"/>
                  </a:cxn>
                  <a:cxn ang="0">
                    <a:pos x="634" y="254"/>
                  </a:cxn>
                  <a:cxn ang="0">
                    <a:pos x="640" y="300"/>
                  </a:cxn>
                  <a:cxn ang="0">
                    <a:pos x="624" y="358"/>
                  </a:cxn>
                  <a:cxn ang="0">
                    <a:pos x="596" y="402"/>
                  </a:cxn>
                  <a:cxn ang="0">
                    <a:pos x="582" y="450"/>
                  </a:cxn>
                  <a:cxn ang="0">
                    <a:pos x="550" y="452"/>
                  </a:cxn>
                  <a:cxn ang="0">
                    <a:pos x="532" y="474"/>
                  </a:cxn>
                  <a:cxn ang="0">
                    <a:pos x="516" y="468"/>
                  </a:cxn>
                  <a:cxn ang="0">
                    <a:pos x="500" y="460"/>
                  </a:cxn>
                  <a:cxn ang="0">
                    <a:pos x="462" y="464"/>
                  </a:cxn>
                  <a:cxn ang="0">
                    <a:pos x="430" y="452"/>
                  </a:cxn>
                  <a:cxn ang="0">
                    <a:pos x="418" y="424"/>
                  </a:cxn>
                  <a:cxn ang="0">
                    <a:pos x="400" y="408"/>
                  </a:cxn>
                  <a:cxn ang="0">
                    <a:pos x="390" y="402"/>
                  </a:cxn>
                  <a:cxn ang="0">
                    <a:pos x="392" y="382"/>
                  </a:cxn>
                  <a:cxn ang="0">
                    <a:pos x="382" y="376"/>
                  </a:cxn>
                  <a:cxn ang="0">
                    <a:pos x="360" y="402"/>
                  </a:cxn>
                  <a:cxn ang="0">
                    <a:pos x="340" y="372"/>
                  </a:cxn>
                  <a:cxn ang="0">
                    <a:pos x="298" y="350"/>
                  </a:cxn>
                  <a:cxn ang="0">
                    <a:pos x="228" y="356"/>
                  </a:cxn>
                  <a:cxn ang="0">
                    <a:pos x="172" y="372"/>
                  </a:cxn>
                  <a:cxn ang="0">
                    <a:pos x="108" y="386"/>
                  </a:cxn>
                  <a:cxn ang="0">
                    <a:pos x="80" y="406"/>
                  </a:cxn>
                  <a:cxn ang="0">
                    <a:pos x="30" y="394"/>
                  </a:cxn>
                  <a:cxn ang="0">
                    <a:pos x="40" y="356"/>
                  </a:cxn>
                  <a:cxn ang="0">
                    <a:pos x="30" y="310"/>
                  </a:cxn>
                  <a:cxn ang="0">
                    <a:pos x="4" y="254"/>
                  </a:cxn>
                  <a:cxn ang="0">
                    <a:pos x="10" y="254"/>
                  </a:cxn>
                  <a:cxn ang="0">
                    <a:pos x="12" y="238"/>
                  </a:cxn>
                  <a:cxn ang="0">
                    <a:pos x="12" y="188"/>
                  </a:cxn>
                  <a:cxn ang="0">
                    <a:pos x="24" y="178"/>
                  </a:cxn>
                  <a:cxn ang="0">
                    <a:pos x="62" y="158"/>
                  </a:cxn>
                  <a:cxn ang="0">
                    <a:pos x="122" y="144"/>
                  </a:cxn>
                  <a:cxn ang="0">
                    <a:pos x="146" y="98"/>
                  </a:cxn>
                  <a:cxn ang="0">
                    <a:pos x="164" y="102"/>
                  </a:cxn>
                  <a:cxn ang="0">
                    <a:pos x="176" y="88"/>
                  </a:cxn>
                  <a:cxn ang="0">
                    <a:pos x="192" y="66"/>
                  </a:cxn>
                  <a:cxn ang="0">
                    <a:pos x="220" y="48"/>
                  </a:cxn>
                  <a:cxn ang="0">
                    <a:pos x="242" y="66"/>
                  </a:cxn>
                  <a:cxn ang="0">
                    <a:pos x="256" y="52"/>
                  </a:cxn>
                  <a:cxn ang="0">
                    <a:pos x="282" y="24"/>
                  </a:cxn>
                </a:cxnLst>
                <a:rect l="0" t="0" r="r" b="b"/>
                <a:pathLst>
                  <a:path w="640" h="476">
                    <a:moveTo>
                      <a:pt x="286" y="20"/>
                    </a:moveTo>
                    <a:lnTo>
                      <a:pt x="296" y="22"/>
                    </a:lnTo>
                    <a:lnTo>
                      <a:pt x="308" y="18"/>
                    </a:lnTo>
                    <a:lnTo>
                      <a:pt x="310" y="12"/>
                    </a:lnTo>
                    <a:lnTo>
                      <a:pt x="302" y="6"/>
                    </a:lnTo>
                    <a:lnTo>
                      <a:pt x="308" y="4"/>
                    </a:lnTo>
                    <a:lnTo>
                      <a:pt x="322" y="10"/>
                    </a:lnTo>
                    <a:lnTo>
                      <a:pt x="330" y="14"/>
                    </a:lnTo>
                    <a:lnTo>
                      <a:pt x="340" y="18"/>
                    </a:lnTo>
                    <a:lnTo>
                      <a:pt x="348" y="20"/>
                    </a:lnTo>
                    <a:lnTo>
                      <a:pt x="354" y="22"/>
                    </a:lnTo>
                    <a:lnTo>
                      <a:pt x="362" y="22"/>
                    </a:lnTo>
                    <a:lnTo>
                      <a:pt x="372" y="18"/>
                    </a:lnTo>
                    <a:lnTo>
                      <a:pt x="380" y="22"/>
                    </a:lnTo>
                    <a:lnTo>
                      <a:pt x="372" y="30"/>
                    </a:lnTo>
                    <a:lnTo>
                      <a:pt x="366" y="40"/>
                    </a:lnTo>
                    <a:lnTo>
                      <a:pt x="360" y="48"/>
                    </a:lnTo>
                    <a:lnTo>
                      <a:pt x="352" y="54"/>
                    </a:lnTo>
                    <a:lnTo>
                      <a:pt x="352" y="62"/>
                    </a:lnTo>
                    <a:lnTo>
                      <a:pt x="358" y="68"/>
                    </a:lnTo>
                    <a:lnTo>
                      <a:pt x="372" y="78"/>
                    </a:lnTo>
                    <a:lnTo>
                      <a:pt x="388" y="84"/>
                    </a:lnTo>
                    <a:lnTo>
                      <a:pt x="404" y="96"/>
                    </a:lnTo>
                    <a:lnTo>
                      <a:pt x="416" y="102"/>
                    </a:lnTo>
                    <a:lnTo>
                      <a:pt x="432" y="112"/>
                    </a:lnTo>
                    <a:lnTo>
                      <a:pt x="442" y="100"/>
                    </a:lnTo>
                    <a:lnTo>
                      <a:pt x="450" y="84"/>
                    </a:lnTo>
                    <a:lnTo>
                      <a:pt x="452" y="66"/>
                    </a:lnTo>
                    <a:lnTo>
                      <a:pt x="450" y="40"/>
                    </a:lnTo>
                    <a:lnTo>
                      <a:pt x="456" y="22"/>
                    </a:lnTo>
                    <a:lnTo>
                      <a:pt x="460" y="10"/>
                    </a:lnTo>
                    <a:lnTo>
                      <a:pt x="464" y="0"/>
                    </a:lnTo>
                    <a:lnTo>
                      <a:pt x="470" y="6"/>
                    </a:lnTo>
                    <a:lnTo>
                      <a:pt x="478" y="20"/>
                    </a:lnTo>
                    <a:lnTo>
                      <a:pt x="482" y="32"/>
                    </a:lnTo>
                    <a:lnTo>
                      <a:pt x="484" y="54"/>
                    </a:lnTo>
                    <a:lnTo>
                      <a:pt x="494" y="58"/>
                    </a:lnTo>
                    <a:lnTo>
                      <a:pt x="506" y="62"/>
                    </a:lnTo>
                    <a:lnTo>
                      <a:pt x="510" y="72"/>
                    </a:lnTo>
                    <a:lnTo>
                      <a:pt x="512" y="82"/>
                    </a:lnTo>
                    <a:lnTo>
                      <a:pt x="512" y="96"/>
                    </a:lnTo>
                    <a:lnTo>
                      <a:pt x="522" y="102"/>
                    </a:lnTo>
                    <a:lnTo>
                      <a:pt x="526" y="112"/>
                    </a:lnTo>
                    <a:lnTo>
                      <a:pt x="526" y="124"/>
                    </a:lnTo>
                    <a:lnTo>
                      <a:pt x="532" y="134"/>
                    </a:lnTo>
                    <a:lnTo>
                      <a:pt x="544" y="138"/>
                    </a:lnTo>
                    <a:lnTo>
                      <a:pt x="558" y="148"/>
                    </a:lnTo>
                    <a:lnTo>
                      <a:pt x="568" y="162"/>
                    </a:lnTo>
                    <a:lnTo>
                      <a:pt x="578" y="172"/>
                    </a:lnTo>
                    <a:lnTo>
                      <a:pt x="578" y="182"/>
                    </a:lnTo>
                    <a:lnTo>
                      <a:pt x="582" y="188"/>
                    </a:lnTo>
                    <a:lnTo>
                      <a:pt x="594" y="188"/>
                    </a:lnTo>
                    <a:lnTo>
                      <a:pt x="598" y="204"/>
                    </a:lnTo>
                    <a:lnTo>
                      <a:pt x="612" y="214"/>
                    </a:lnTo>
                    <a:lnTo>
                      <a:pt x="624" y="228"/>
                    </a:lnTo>
                    <a:lnTo>
                      <a:pt x="630" y="242"/>
                    </a:lnTo>
                    <a:lnTo>
                      <a:pt x="634" y="254"/>
                    </a:lnTo>
                    <a:lnTo>
                      <a:pt x="636" y="270"/>
                    </a:lnTo>
                    <a:lnTo>
                      <a:pt x="638" y="282"/>
                    </a:lnTo>
                    <a:lnTo>
                      <a:pt x="640" y="300"/>
                    </a:lnTo>
                    <a:lnTo>
                      <a:pt x="634" y="322"/>
                    </a:lnTo>
                    <a:lnTo>
                      <a:pt x="632" y="340"/>
                    </a:lnTo>
                    <a:lnTo>
                      <a:pt x="624" y="358"/>
                    </a:lnTo>
                    <a:lnTo>
                      <a:pt x="612" y="368"/>
                    </a:lnTo>
                    <a:lnTo>
                      <a:pt x="606" y="380"/>
                    </a:lnTo>
                    <a:lnTo>
                      <a:pt x="596" y="402"/>
                    </a:lnTo>
                    <a:lnTo>
                      <a:pt x="590" y="418"/>
                    </a:lnTo>
                    <a:lnTo>
                      <a:pt x="582" y="432"/>
                    </a:lnTo>
                    <a:lnTo>
                      <a:pt x="582" y="450"/>
                    </a:lnTo>
                    <a:lnTo>
                      <a:pt x="576" y="454"/>
                    </a:lnTo>
                    <a:lnTo>
                      <a:pt x="566" y="454"/>
                    </a:lnTo>
                    <a:lnTo>
                      <a:pt x="550" y="452"/>
                    </a:lnTo>
                    <a:lnTo>
                      <a:pt x="546" y="464"/>
                    </a:lnTo>
                    <a:lnTo>
                      <a:pt x="534" y="472"/>
                    </a:lnTo>
                    <a:lnTo>
                      <a:pt x="532" y="474"/>
                    </a:lnTo>
                    <a:lnTo>
                      <a:pt x="526" y="476"/>
                    </a:lnTo>
                    <a:lnTo>
                      <a:pt x="520" y="472"/>
                    </a:lnTo>
                    <a:lnTo>
                      <a:pt x="516" y="468"/>
                    </a:lnTo>
                    <a:lnTo>
                      <a:pt x="510" y="462"/>
                    </a:lnTo>
                    <a:lnTo>
                      <a:pt x="506" y="458"/>
                    </a:lnTo>
                    <a:lnTo>
                      <a:pt x="500" y="460"/>
                    </a:lnTo>
                    <a:lnTo>
                      <a:pt x="486" y="474"/>
                    </a:lnTo>
                    <a:lnTo>
                      <a:pt x="474" y="470"/>
                    </a:lnTo>
                    <a:lnTo>
                      <a:pt x="462" y="464"/>
                    </a:lnTo>
                    <a:lnTo>
                      <a:pt x="450" y="464"/>
                    </a:lnTo>
                    <a:lnTo>
                      <a:pt x="438" y="462"/>
                    </a:lnTo>
                    <a:lnTo>
                      <a:pt x="430" y="452"/>
                    </a:lnTo>
                    <a:lnTo>
                      <a:pt x="424" y="444"/>
                    </a:lnTo>
                    <a:lnTo>
                      <a:pt x="426" y="434"/>
                    </a:lnTo>
                    <a:lnTo>
                      <a:pt x="418" y="424"/>
                    </a:lnTo>
                    <a:lnTo>
                      <a:pt x="410" y="416"/>
                    </a:lnTo>
                    <a:lnTo>
                      <a:pt x="402" y="416"/>
                    </a:lnTo>
                    <a:lnTo>
                      <a:pt x="400" y="408"/>
                    </a:lnTo>
                    <a:lnTo>
                      <a:pt x="406" y="398"/>
                    </a:lnTo>
                    <a:lnTo>
                      <a:pt x="398" y="394"/>
                    </a:lnTo>
                    <a:lnTo>
                      <a:pt x="390" y="402"/>
                    </a:lnTo>
                    <a:lnTo>
                      <a:pt x="380" y="408"/>
                    </a:lnTo>
                    <a:lnTo>
                      <a:pt x="386" y="388"/>
                    </a:lnTo>
                    <a:lnTo>
                      <a:pt x="392" y="382"/>
                    </a:lnTo>
                    <a:lnTo>
                      <a:pt x="394" y="376"/>
                    </a:lnTo>
                    <a:lnTo>
                      <a:pt x="390" y="366"/>
                    </a:lnTo>
                    <a:lnTo>
                      <a:pt x="382" y="376"/>
                    </a:lnTo>
                    <a:lnTo>
                      <a:pt x="376" y="386"/>
                    </a:lnTo>
                    <a:lnTo>
                      <a:pt x="366" y="394"/>
                    </a:lnTo>
                    <a:lnTo>
                      <a:pt x="360" y="402"/>
                    </a:lnTo>
                    <a:lnTo>
                      <a:pt x="352" y="398"/>
                    </a:lnTo>
                    <a:lnTo>
                      <a:pt x="350" y="386"/>
                    </a:lnTo>
                    <a:lnTo>
                      <a:pt x="340" y="372"/>
                    </a:lnTo>
                    <a:lnTo>
                      <a:pt x="334" y="364"/>
                    </a:lnTo>
                    <a:lnTo>
                      <a:pt x="328" y="358"/>
                    </a:lnTo>
                    <a:lnTo>
                      <a:pt x="298" y="350"/>
                    </a:lnTo>
                    <a:lnTo>
                      <a:pt x="258" y="344"/>
                    </a:lnTo>
                    <a:lnTo>
                      <a:pt x="246" y="348"/>
                    </a:lnTo>
                    <a:lnTo>
                      <a:pt x="228" y="356"/>
                    </a:lnTo>
                    <a:lnTo>
                      <a:pt x="200" y="358"/>
                    </a:lnTo>
                    <a:lnTo>
                      <a:pt x="184" y="368"/>
                    </a:lnTo>
                    <a:lnTo>
                      <a:pt x="172" y="372"/>
                    </a:lnTo>
                    <a:lnTo>
                      <a:pt x="170" y="380"/>
                    </a:lnTo>
                    <a:lnTo>
                      <a:pt x="164" y="386"/>
                    </a:lnTo>
                    <a:lnTo>
                      <a:pt x="108" y="386"/>
                    </a:lnTo>
                    <a:lnTo>
                      <a:pt x="100" y="394"/>
                    </a:lnTo>
                    <a:lnTo>
                      <a:pt x="90" y="394"/>
                    </a:lnTo>
                    <a:lnTo>
                      <a:pt x="80" y="406"/>
                    </a:lnTo>
                    <a:lnTo>
                      <a:pt x="54" y="408"/>
                    </a:lnTo>
                    <a:lnTo>
                      <a:pt x="42" y="400"/>
                    </a:lnTo>
                    <a:lnTo>
                      <a:pt x="30" y="394"/>
                    </a:lnTo>
                    <a:lnTo>
                      <a:pt x="28" y="384"/>
                    </a:lnTo>
                    <a:lnTo>
                      <a:pt x="40" y="378"/>
                    </a:lnTo>
                    <a:lnTo>
                      <a:pt x="40" y="356"/>
                    </a:lnTo>
                    <a:lnTo>
                      <a:pt x="40" y="342"/>
                    </a:lnTo>
                    <a:lnTo>
                      <a:pt x="30" y="328"/>
                    </a:lnTo>
                    <a:lnTo>
                      <a:pt x="30" y="310"/>
                    </a:lnTo>
                    <a:lnTo>
                      <a:pt x="18" y="280"/>
                    </a:lnTo>
                    <a:lnTo>
                      <a:pt x="10" y="264"/>
                    </a:lnTo>
                    <a:lnTo>
                      <a:pt x="4" y="254"/>
                    </a:lnTo>
                    <a:lnTo>
                      <a:pt x="0" y="246"/>
                    </a:lnTo>
                    <a:lnTo>
                      <a:pt x="6" y="248"/>
                    </a:lnTo>
                    <a:lnTo>
                      <a:pt x="10" y="254"/>
                    </a:lnTo>
                    <a:lnTo>
                      <a:pt x="18" y="254"/>
                    </a:lnTo>
                    <a:lnTo>
                      <a:pt x="20" y="244"/>
                    </a:lnTo>
                    <a:lnTo>
                      <a:pt x="12" y="238"/>
                    </a:lnTo>
                    <a:lnTo>
                      <a:pt x="6" y="218"/>
                    </a:lnTo>
                    <a:lnTo>
                      <a:pt x="6" y="204"/>
                    </a:lnTo>
                    <a:lnTo>
                      <a:pt x="12" y="188"/>
                    </a:lnTo>
                    <a:lnTo>
                      <a:pt x="14" y="180"/>
                    </a:lnTo>
                    <a:lnTo>
                      <a:pt x="20" y="186"/>
                    </a:lnTo>
                    <a:lnTo>
                      <a:pt x="24" y="178"/>
                    </a:lnTo>
                    <a:lnTo>
                      <a:pt x="34" y="178"/>
                    </a:lnTo>
                    <a:lnTo>
                      <a:pt x="48" y="162"/>
                    </a:lnTo>
                    <a:lnTo>
                      <a:pt x="62" y="158"/>
                    </a:lnTo>
                    <a:lnTo>
                      <a:pt x="86" y="154"/>
                    </a:lnTo>
                    <a:lnTo>
                      <a:pt x="110" y="146"/>
                    </a:lnTo>
                    <a:lnTo>
                      <a:pt x="122" y="144"/>
                    </a:lnTo>
                    <a:lnTo>
                      <a:pt x="144" y="118"/>
                    </a:lnTo>
                    <a:lnTo>
                      <a:pt x="142" y="106"/>
                    </a:lnTo>
                    <a:lnTo>
                      <a:pt x="146" y="98"/>
                    </a:lnTo>
                    <a:lnTo>
                      <a:pt x="156" y="92"/>
                    </a:lnTo>
                    <a:lnTo>
                      <a:pt x="160" y="98"/>
                    </a:lnTo>
                    <a:lnTo>
                      <a:pt x="164" y="102"/>
                    </a:lnTo>
                    <a:lnTo>
                      <a:pt x="168" y="96"/>
                    </a:lnTo>
                    <a:lnTo>
                      <a:pt x="168" y="84"/>
                    </a:lnTo>
                    <a:lnTo>
                      <a:pt x="176" y="88"/>
                    </a:lnTo>
                    <a:lnTo>
                      <a:pt x="180" y="84"/>
                    </a:lnTo>
                    <a:lnTo>
                      <a:pt x="182" y="72"/>
                    </a:lnTo>
                    <a:lnTo>
                      <a:pt x="192" y="66"/>
                    </a:lnTo>
                    <a:lnTo>
                      <a:pt x="198" y="60"/>
                    </a:lnTo>
                    <a:lnTo>
                      <a:pt x="204" y="60"/>
                    </a:lnTo>
                    <a:lnTo>
                      <a:pt x="220" y="48"/>
                    </a:lnTo>
                    <a:lnTo>
                      <a:pt x="230" y="54"/>
                    </a:lnTo>
                    <a:lnTo>
                      <a:pt x="236" y="60"/>
                    </a:lnTo>
                    <a:lnTo>
                      <a:pt x="242" y="66"/>
                    </a:lnTo>
                    <a:lnTo>
                      <a:pt x="254" y="64"/>
                    </a:lnTo>
                    <a:lnTo>
                      <a:pt x="262" y="62"/>
                    </a:lnTo>
                    <a:lnTo>
                      <a:pt x="256" y="52"/>
                    </a:lnTo>
                    <a:lnTo>
                      <a:pt x="268" y="40"/>
                    </a:lnTo>
                    <a:lnTo>
                      <a:pt x="274" y="28"/>
                    </a:lnTo>
                    <a:lnTo>
                      <a:pt x="282" y="24"/>
                    </a:lnTo>
                    <a:lnTo>
                      <a:pt x="286" y="2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57" name="Freeform 268"/>
              <p:cNvSpPr>
                <a:spLocks noChangeAspect="1"/>
              </p:cNvSpPr>
              <p:nvPr/>
            </p:nvSpPr>
            <p:spPr bwMode="auto">
              <a:xfrm>
                <a:off x="4603" y="2273"/>
                <a:ext cx="70" cy="96"/>
              </a:xfrm>
              <a:custGeom>
                <a:avLst/>
                <a:gdLst/>
                <a:ahLst/>
                <a:cxnLst>
                  <a:cxn ang="0">
                    <a:pos x="4" y="58"/>
                  </a:cxn>
                  <a:cxn ang="0">
                    <a:pos x="14" y="64"/>
                  </a:cxn>
                  <a:cxn ang="0">
                    <a:pos x="16" y="76"/>
                  </a:cxn>
                  <a:cxn ang="0">
                    <a:pos x="24" y="78"/>
                  </a:cxn>
                  <a:cxn ang="0">
                    <a:pos x="30" y="72"/>
                  </a:cxn>
                  <a:cxn ang="0">
                    <a:pos x="38" y="74"/>
                  </a:cxn>
                  <a:cxn ang="0">
                    <a:pos x="40" y="82"/>
                  </a:cxn>
                  <a:cxn ang="0">
                    <a:pos x="48" y="80"/>
                  </a:cxn>
                  <a:cxn ang="0">
                    <a:pos x="52" y="84"/>
                  </a:cxn>
                  <a:cxn ang="0">
                    <a:pos x="62" y="90"/>
                  </a:cxn>
                  <a:cxn ang="0">
                    <a:pos x="66" y="96"/>
                  </a:cxn>
                  <a:cxn ang="0">
                    <a:pos x="70" y="90"/>
                  </a:cxn>
                  <a:cxn ang="0">
                    <a:pos x="62" y="84"/>
                  </a:cxn>
                  <a:cxn ang="0">
                    <a:pos x="62" y="78"/>
                  </a:cxn>
                  <a:cxn ang="0">
                    <a:pos x="58" y="72"/>
                  </a:cxn>
                  <a:cxn ang="0">
                    <a:pos x="50" y="72"/>
                  </a:cxn>
                  <a:cxn ang="0">
                    <a:pos x="46" y="68"/>
                  </a:cxn>
                  <a:cxn ang="0">
                    <a:pos x="40" y="70"/>
                  </a:cxn>
                  <a:cxn ang="0">
                    <a:pos x="32" y="66"/>
                  </a:cxn>
                  <a:cxn ang="0">
                    <a:pos x="28" y="62"/>
                  </a:cxn>
                  <a:cxn ang="0">
                    <a:pos x="26" y="54"/>
                  </a:cxn>
                  <a:cxn ang="0">
                    <a:pos x="28" y="42"/>
                  </a:cxn>
                  <a:cxn ang="0">
                    <a:pos x="34" y="40"/>
                  </a:cxn>
                  <a:cxn ang="0">
                    <a:pos x="40" y="26"/>
                  </a:cxn>
                  <a:cxn ang="0">
                    <a:pos x="38" y="14"/>
                  </a:cxn>
                  <a:cxn ang="0">
                    <a:pos x="38" y="4"/>
                  </a:cxn>
                  <a:cxn ang="0">
                    <a:pos x="28" y="2"/>
                  </a:cxn>
                  <a:cxn ang="0">
                    <a:pos x="12" y="0"/>
                  </a:cxn>
                  <a:cxn ang="0">
                    <a:pos x="10" y="16"/>
                  </a:cxn>
                  <a:cxn ang="0">
                    <a:pos x="10" y="28"/>
                  </a:cxn>
                  <a:cxn ang="0">
                    <a:pos x="12" y="36"/>
                  </a:cxn>
                  <a:cxn ang="0">
                    <a:pos x="0" y="38"/>
                  </a:cxn>
                  <a:cxn ang="0">
                    <a:pos x="2" y="44"/>
                  </a:cxn>
                  <a:cxn ang="0">
                    <a:pos x="4" y="48"/>
                  </a:cxn>
                  <a:cxn ang="0">
                    <a:pos x="4" y="58"/>
                  </a:cxn>
                </a:cxnLst>
                <a:rect l="0" t="0" r="r" b="b"/>
                <a:pathLst>
                  <a:path w="70" h="96">
                    <a:moveTo>
                      <a:pt x="4" y="58"/>
                    </a:moveTo>
                    <a:lnTo>
                      <a:pt x="14" y="64"/>
                    </a:lnTo>
                    <a:lnTo>
                      <a:pt x="16" y="76"/>
                    </a:lnTo>
                    <a:lnTo>
                      <a:pt x="24" y="78"/>
                    </a:lnTo>
                    <a:lnTo>
                      <a:pt x="30" y="72"/>
                    </a:lnTo>
                    <a:lnTo>
                      <a:pt x="38" y="74"/>
                    </a:lnTo>
                    <a:lnTo>
                      <a:pt x="40" y="82"/>
                    </a:lnTo>
                    <a:lnTo>
                      <a:pt x="48" y="80"/>
                    </a:lnTo>
                    <a:lnTo>
                      <a:pt x="52" y="84"/>
                    </a:lnTo>
                    <a:lnTo>
                      <a:pt x="62" y="90"/>
                    </a:lnTo>
                    <a:lnTo>
                      <a:pt x="66" y="96"/>
                    </a:lnTo>
                    <a:lnTo>
                      <a:pt x="70" y="90"/>
                    </a:lnTo>
                    <a:lnTo>
                      <a:pt x="62" y="84"/>
                    </a:lnTo>
                    <a:lnTo>
                      <a:pt x="62" y="78"/>
                    </a:lnTo>
                    <a:lnTo>
                      <a:pt x="58" y="72"/>
                    </a:lnTo>
                    <a:lnTo>
                      <a:pt x="50" y="72"/>
                    </a:lnTo>
                    <a:lnTo>
                      <a:pt x="46" y="68"/>
                    </a:lnTo>
                    <a:lnTo>
                      <a:pt x="40" y="70"/>
                    </a:lnTo>
                    <a:lnTo>
                      <a:pt x="32" y="66"/>
                    </a:lnTo>
                    <a:lnTo>
                      <a:pt x="28" y="62"/>
                    </a:lnTo>
                    <a:lnTo>
                      <a:pt x="26" y="54"/>
                    </a:lnTo>
                    <a:lnTo>
                      <a:pt x="28" y="42"/>
                    </a:lnTo>
                    <a:lnTo>
                      <a:pt x="34" y="40"/>
                    </a:lnTo>
                    <a:lnTo>
                      <a:pt x="40" y="26"/>
                    </a:lnTo>
                    <a:lnTo>
                      <a:pt x="38" y="14"/>
                    </a:lnTo>
                    <a:lnTo>
                      <a:pt x="38" y="4"/>
                    </a:lnTo>
                    <a:lnTo>
                      <a:pt x="28" y="2"/>
                    </a:lnTo>
                    <a:lnTo>
                      <a:pt x="12" y="0"/>
                    </a:lnTo>
                    <a:lnTo>
                      <a:pt x="10" y="16"/>
                    </a:lnTo>
                    <a:lnTo>
                      <a:pt x="10" y="28"/>
                    </a:lnTo>
                    <a:lnTo>
                      <a:pt x="12" y="36"/>
                    </a:lnTo>
                    <a:lnTo>
                      <a:pt x="0" y="38"/>
                    </a:lnTo>
                    <a:lnTo>
                      <a:pt x="2" y="44"/>
                    </a:lnTo>
                    <a:lnTo>
                      <a:pt x="4" y="48"/>
                    </a:lnTo>
                    <a:lnTo>
                      <a:pt x="4" y="5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8" name="Freeform 269"/>
              <p:cNvSpPr>
                <a:spLocks noChangeAspect="1"/>
              </p:cNvSpPr>
              <p:nvPr/>
            </p:nvSpPr>
            <p:spPr bwMode="auto">
              <a:xfrm>
                <a:off x="4561" y="2391"/>
                <a:ext cx="42" cy="46"/>
              </a:xfrm>
              <a:custGeom>
                <a:avLst/>
                <a:gdLst/>
                <a:ahLst/>
                <a:cxnLst>
                  <a:cxn ang="0">
                    <a:pos x="0" y="46"/>
                  </a:cxn>
                  <a:cxn ang="0">
                    <a:pos x="8" y="34"/>
                  </a:cxn>
                  <a:cxn ang="0">
                    <a:pos x="20" y="20"/>
                  </a:cxn>
                  <a:cxn ang="0">
                    <a:pos x="32" y="10"/>
                  </a:cxn>
                  <a:cxn ang="0">
                    <a:pos x="36" y="0"/>
                  </a:cxn>
                  <a:cxn ang="0">
                    <a:pos x="38" y="6"/>
                  </a:cxn>
                  <a:cxn ang="0">
                    <a:pos x="42" y="12"/>
                  </a:cxn>
                  <a:cxn ang="0">
                    <a:pos x="32" y="16"/>
                  </a:cxn>
                  <a:cxn ang="0">
                    <a:pos x="20" y="30"/>
                  </a:cxn>
                  <a:cxn ang="0">
                    <a:pos x="14" y="38"/>
                  </a:cxn>
                  <a:cxn ang="0">
                    <a:pos x="0" y="46"/>
                  </a:cxn>
                </a:cxnLst>
                <a:rect l="0" t="0" r="r" b="b"/>
                <a:pathLst>
                  <a:path w="42" h="46">
                    <a:moveTo>
                      <a:pt x="0" y="46"/>
                    </a:moveTo>
                    <a:lnTo>
                      <a:pt x="8" y="34"/>
                    </a:lnTo>
                    <a:lnTo>
                      <a:pt x="20" y="20"/>
                    </a:lnTo>
                    <a:lnTo>
                      <a:pt x="32" y="10"/>
                    </a:lnTo>
                    <a:lnTo>
                      <a:pt x="36" y="0"/>
                    </a:lnTo>
                    <a:lnTo>
                      <a:pt x="38" y="6"/>
                    </a:lnTo>
                    <a:lnTo>
                      <a:pt x="42" y="12"/>
                    </a:lnTo>
                    <a:lnTo>
                      <a:pt x="32" y="16"/>
                    </a:lnTo>
                    <a:lnTo>
                      <a:pt x="20" y="30"/>
                    </a:lnTo>
                    <a:lnTo>
                      <a:pt x="14" y="38"/>
                    </a:lnTo>
                    <a:lnTo>
                      <a:pt x="0" y="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9" name="Freeform 270"/>
              <p:cNvSpPr>
                <a:spLocks noChangeAspect="1"/>
              </p:cNvSpPr>
              <p:nvPr/>
            </p:nvSpPr>
            <p:spPr bwMode="auto">
              <a:xfrm>
                <a:off x="4635" y="2415"/>
                <a:ext cx="74" cy="60"/>
              </a:xfrm>
              <a:custGeom>
                <a:avLst/>
                <a:gdLst/>
                <a:ahLst/>
                <a:cxnLst>
                  <a:cxn ang="0">
                    <a:pos x="58" y="58"/>
                  </a:cxn>
                  <a:cxn ang="0">
                    <a:pos x="40" y="60"/>
                  </a:cxn>
                  <a:cxn ang="0">
                    <a:pos x="34" y="48"/>
                  </a:cxn>
                  <a:cxn ang="0">
                    <a:pos x="34" y="38"/>
                  </a:cxn>
                  <a:cxn ang="0">
                    <a:pos x="40" y="36"/>
                  </a:cxn>
                  <a:cxn ang="0">
                    <a:pos x="32" y="30"/>
                  </a:cxn>
                  <a:cxn ang="0">
                    <a:pos x="24" y="32"/>
                  </a:cxn>
                  <a:cxn ang="0">
                    <a:pos x="18" y="34"/>
                  </a:cxn>
                  <a:cxn ang="0">
                    <a:pos x="12" y="36"/>
                  </a:cxn>
                  <a:cxn ang="0">
                    <a:pos x="8" y="44"/>
                  </a:cxn>
                  <a:cxn ang="0">
                    <a:pos x="4" y="50"/>
                  </a:cxn>
                  <a:cxn ang="0">
                    <a:pos x="0" y="38"/>
                  </a:cxn>
                  <a:cxn ang="0">
                    <a:pos x="4" y="28"/>
                  </a:cxn>
                  <a:cxn ang="0">
                    <a:pos x="14" y="24"/>
                  </a:cxn>
                  <a:cxn ang="0">
                    <a:pos x="22" y="20"/>
                  </a:cxn>
                  <a:cxn ang="0">
                    <a:pos x="26" y="14"/>
                  </a:cxn>
                  <a:cxn ang="0">
                    <a:pos x="32" y="22"/>
                  </a:cxn>
                  <a:cxn ang="0">
                    <a:pos x="36" y="24"/>
                  </a:cxn>
                  <a:cxn ang="0">
                    <a:pos x="42" y="18"/>
                  </a:cxn>
                  <a:cxn ang="0">
                    <a:pos x="50" y="8"/>
                  </a:cxn>
                  <a:cxn ang="0">
                    <a:pos x="54" y="10"/>
                  </a:cxn>
                  <a:cxn ang="0">
                    <a:pos x="58" y="10"/>
                  </a:cxn>
                  <a:cxn ang="0">
                    <a:pos x="58" y="4"/>
                  </a:cxn>
                  <a:cxn ang="0">
                    <a:pos x="62" y="0"/>
                  </a:cxn>
                  <a:cxn ang="0">
                    <a:pos x="68" y="6"/>
                  </a:cxn>
                  <a:cxn ang="0">
                    <a:pos x="72" y="14"/>
                  </a:cxn>
                  <a:cxn ang="0">
                    <a:pos x="74" y="28"/>
                  </a:cxn>
                  <a:cxn ang="0">
                    <a:pos x="74" y="42"/>
                  </a:cxn>
                  <a:cxn ang="0">
                    <a:pos x="66" y="44"/>
                  </a:cxn>
                  <a:cxn ang="0">
                    <a:pos x="64" y="36"/>
                  </a:cxn>
                  <a:cxn ang="0">
                    <a:pos x="58" y="42"/>
                  </a:cxn>
                  <a:cxn ang="0">
                    <a:pos x="54" y="46"/>
                  </a:cxn>
                  <a:cxn ang="0">
                    <a:pos x="58" y="58"/>
                  </a:cxn>
                </a:cxnLst>
                <a:rect l="0" t="0" r="r" b="b"/>
                <a:pathLst>
                  <a:path w="74" h="60">
                    <a:moveTo>
                      <a:pt x="58" y="58"/>
                    </a:moveTo>
                    <a:lnTo>
                      <a:pt x="40" y="60"/>
                    </a:lnTo>
                    <a:lnTo>
                      <a:pt x="34" y="48"/>
                    </a:lnTo>
                    <a:lnTo>
                      <a:pt x="34" y="38"/>
                    </a:lnTo>
                    <a:lnTo>
                      <a:pt x="40" y="36"/>
                    </a:lnTo>
                    <a:lnTo>
                      <a:pt x="32" y="30"/>
                    </a:lnTo>
                    <a:lnTo>
                      <a:pt x="24" y="32"/>
                    </a:lnTo>
                    <a:lnTo>
                      <a:pt x="18" y="34"/>
                    </a:lnTo>
                    <a:lnTo>
                      <a:pt x="12" y="36"/>
                    </a:lnTo>
                    <a:lnTo>
                      <a:pt x="8" y="44"/>
                    </a:lnTo>
                    <a:lnTo>
                      <a:pt x="4" y="50"/>
                    </a:lnTo>
                    <a:lnTo>
                      <a:pt x="0" y="38"/>
                    </a:lnTo>
                    <a:lnTo>
                      <a:pt x="4" y="28"/>
                    </a:lnTo>
                    <a:lnTo>
                      <a:pt x="14" y="24"/>
                    </a:lnTo>
                    <a:lnTo>
                      <a:pt x="22" y="20"/>
                    </a:lnTo>
                    <a:lnTo>
                      <a:pt x="26" y="14"/>
                    </a:lnTo>
                    <a:lnTo>
                      <a:pt x="32" y="22"/>
                    </a:lnTo>
                    <a:lnTo>
                      <a:pt x="36" y="24"/>
                    </a:lnTo>
                    <a:lnTo>
                      <a:pt x="42" y="18"/>
                    </a:lnTo>
                    <a:lnTo>
                      <a:pt x="50" y="8"/>
                    </a:lnTo>
                    <a:lnTo>
                      <a:pt x="54" y="10"/>
                    </a:lnTo>
                    <a:lnTo>
                      <a:pt x="58" y="10"/>
                    </a:lnTo>
                    <a:lnTo>
                      <a:pt x="58" y="4"/>
                    </a:lnTo>
                    <a:lnTo>
                      <a:pt x="62" y="0"/>
                    </a:lnTo>
                    <a:lnTo>
                      <a:pt x="68" y="6"/>
                    </a:lnTo>
                    <a:lnTo>
                      <a:pt x="72" y="14"/>
                    </a:lnTo>
                    <a:lnTo>
                      <a:pt x="74" y="28"/>
                    </a:lnTo>
                    <a:lnTo>
                      <a:pt x="74" y="42"/>
                    </a:lnTo>
                    <a:lnTo>
                      <a:pt x="66" y="44"/>
                    </a:lnTo>
                    <a:lnTo>
                      <a:pt x="64" y="36"/>
                    </a:lnTo>
                    <a:lnTo>
                      <a:pt x="58" y="42"/>
                    </a:lnTo>
                    <a:lnTo>
                      <a:pt x="54" y="46"/>
                    </a:lnTo>
                    <a:lnTo>
                      <a:pt x="58" y="5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0" name="Freeform 271"/>
              <p:cNvSpPr>
                <a:spLocks noChangeAspect="1"/>
              </p:cNvSpPr>
              <p:nvPr/>
            </p:nvSpPr>
            <p:spPr bwMode="auto">
              <a:xfrm>
                <a:off x="4675" y="2369"/>
                <a:ext cx="18" cy="22"/>
              </a:xfrm>
              <a:custGeom>
                <a:avLst/>
                <a:gdLst/>
                <a:ahLst/>
                <a:cxnLst>
                  <a:cxn ang="0">
                    <a:pos x="0" y="4"/>
                  </a:cxn>
                  <a:cxn ang="0">
                    <a:pos x="12" y="0"/>
                  </a:cxn>
                  <a:cxn ang="0">
                    <a:pos x="18" y="2"/>
                  </a:cxn>
                  <a:cxn ang="0">
                    <a:pos x="18" y="16"/>
                  </a:cxn>
                  <a:cxn ang="0">
                    <a:pos x="18" y="22"/>
                  </a:cxn>
                  <a:cxn ang="0">
                    <a:pos x="10" y="18"/>
                  </a:cxn>
                  <a:cxn ang="0">
                    <a:pos x="4" y="12"/>
                  </a:cxn>
                  <a:cxn ang="0">
                    <a:pos x="0" y="4"/>
                  </a:cxn>
                </a:cxnLst>
                <a:rect l="0" t="0" r="r" b="b"/>
                <a:pathLst>
                  <a:path w="18" h="22">
                    <a:moveTo>
                      <a:pt x="0" y="4"/>
                    </a:moveTo>
                    <a:lnTo>
                      <a:pt x="12" y="0"/>
                    </a:lnTo>
                    <a:lnTo>
                      <a:pt x="18" y="2"/>
                    </a:lnTo>
                    <a:lnTo>
                      <a:pt x="18" y="16"/>
                    </a:lnTo>
                    <a:lnTo>
                      <a:pt x="18" y="22"/>
                    </a:lnTo>
                    <a:lnTo>
                      <a:pt x="10" y="18"/>
                    </a:lnTo>
                    <a:lnTo>
                      <a:pt x="4" y="12"/>
                    </a:lnTo>
                    <a:lnTo>
                      <a:pt x="0"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1" name="Freeform 272"/>
              <p:cNvSpPr>
                <a:spLocks noChangeAspect="1"/>
              </p:cNvSpPr>
              <p:nvPr/>
            </p:nvSpPr>
            <p:spPr bwMode="auto">
              <a:xfrm>
                <a:off x="4611" y="2353"/>
                <a:ext cx="20" cy="24"/>
              </a:xfrm>
              <a:custGeom>
                <a:avLst/>
                <a:gdLst/>
                <a:ahLst/>
                <a:cxnLst>
                  <a:cxn ang="0">
                    <a:pos x="0" y="0"/>
                  </a:cxn>
                  <a:cxn ang="0">
                    <a:pos x="10" y="2"/>
                  </a:cxn>
                  <a:cxn ang="0">
                    <a:pos x="20" y="10"/>
                  </a:cxn>
                  <a:cxn ang="0">
                    <a:pos x="18" y="22"/>
                  </a:cxn>
                  <a:cxn ang="0">
                    <a:pos x="12" y="24"/>
                  </a:cxn>
                  <a:cxn ang="0">
                    <a:pos x="6" y="10"/>
                  </a:cxn>
                  <a:cxn ang="0">
                    <a:pos x="2" y="6"/>
                  </a:cxn>
                  <a:cxn ang="0">
                    <a:pos x="0" y="0"/>
                  </a:cxn>
                </a:cxnLst>
                <a:rect l="0" t="0" r="r" b="b"/>
                <a:pathLst>
                  <a:path w="20" h="24">
                    <a:moveTo>
                      <a:pt x="0" y="0"/>
                    </a:moveTo>
                    <a:lnTo>
                      <a:pt x="10" y="2"/>
                    </a:lnTo>
                    <a:lnTo>
                      <a:pt x="20" y="10"/>
                    </a:lnTo>
                    <a:lnTo>
                      <a:pt x="18" y="22"/>
                    </a:lnTo>
                    <a:lnTo>
                      <a:pt x="12" y="24"/>
                    </a:lnTo>
                    <a:lnTo>
                      <a:pt x="6" y="10"/>
                    </a:lnTo>
                    <a:lnTo>
                      <a:pt x="2" y="6"/>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2" name="Freeform 273"/>
              <p:cNvSpPr>
                <a:spLocks noChangeAspect="1"/>
              </p:cNvSpPr>
              <p:nvPr/>
            </p:nvSpPr>
            <p:spPr bwMode="auto">
              <a:xfrm>
                <a:off x="4637" y="2383"/>
                <a:ext cx="22" cy="20"/>
              </a:xfrm>
              <a:custGeom>
                <a:avLst/>
                <a:gdLst/>
                <a:ahLst/>
                <a:cxnLst>
                  <a:cxn ang="0">
                    <a:pos x="0" y="0"/>
                  </a:cxn>
                  <a:cxn ang="0">
                    <a:pos x="0" y="10"/>
                  </a:cxn>
                  <a:cxn ang="0">
                    <a:pos x="0" y="20"/>
                  </a:cxn>
                  <a:cxn ang="0">
                    <a:pos x="6" y="16"/>
                  </a:cxn>
                  <a:cxn ang="0">
                    <a:pos x="18" y="8"/>
                  </a:cxn>
                  <a:cxn ang="0">
                    <a:pos x="22" y="2"/>
                  </a:cxn>
                  <a:cxn ang="0">
                    <a:pos x="14" y="0"/>
                  </a:cxn>
                  <a:cxn ang="0">
                    <a:pos x="8" y="2"/>
                  </a:cxn>
                  <a:cxn ang="0">
                    <a:pos x="0" y="0"/>
                  </a:cxn>
                </a:cxnLst>
                <a:rect l="0" t="0" r="r" b="b"/>
                <a:pathLst>
                  <a:path w="22" h="20">
                    <a:moveTo>
                      <a:pt x="0" y="0"/>
                    </a:moveTo>
                    <a:lnTo>
                      <a:pt x="0" y="10"/>
                    </a:lnTo>
                    <a:lnTo>
                      <a:pt x="0" y="20"/>
                    </a:lnTo>
                    <a:lnTo>
                      <a:pt x="6" y="16"/>
                    </a:lnTo>
                    <a:lnTo>
                      <a:pt x="18" y="8"/>
                    </a:lnTo>
                    <a:lnTo>
                      <a:pt x="22" y="2"/>
                    </a:lnTo>
                    <a:lnTo>
                      <a:pt x="14" y="0"/>
                    </a:lnTo>
                    <a:lnTo>
                      <a:pt x="8" y="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3" name="Freeform 274"/>
              <p:cNvSpPr>
                <a:spLocks noChangeAspect="1"/>
              </p:cNvSpPr>
              <p:nvPr/>
            </p:nvSpPr>
            <p:spPr bwMode="auto">
              <a:xfrm>
                <a:off x="4643" y="2395"/>
                <a:ext cx="24" cy="28"/>
              </a:xfrm>
              <a:custGeom>
                <a:avLst/>
                <a:gdLst/>
                <a:ahLst/>
                <a:cxnLst>
                  <a:cxn ang="0">
                    <a:pos x="0" y="18"/>
                  </a:cxn>
                  <a:cxn ang="0">
                    <a:pos x="6" y="26"/>
                  </a:cxn>
                  <a:cxn ang="0">
                    <a:pos x="14" y="28"/>
                  </a:cxn>
                  <a:cxn ang="0">
                    <a:pos x="14" y="16"/>
                  </a:cxn>
                  <a:cxn ang="0">
                    <a:pos x="18" y="12"/>
                  </a:cxn>
                  <a:cxn ang="0">
                    <a:pos x="24" y="8"/>
                  </a:cxn>
                  <a:cxn ang="0">
                    <a:pos x="22" y="4"/>
                  </a:cxn>
                  <a:cxn ang="0">
                    <a:pos x="16" y="0"/>
                  </a:cxn>
                  <a:cxn ang="0">
                    <a:pos x="10" y="2"/>
                  </a:cxn>
                  <a:cxn ang="0">
                    <a:pos x="8" y="10"/>
                  </a:cxn>
                  <a:cxn ang="0">
                    <a:pos x="4" y="16"/>
                  </a:cxn>
                  <a:cxn ang="0">
                    <a:pos x="0" y="18"/>
                  </a:cxn>
                </a:cxnLst>
                <a:rect l="0" t="0" r="r" b="b"/>
                <a:pathLst>
                  <a:path w="24" h="28">
                    <a:moveTo>
                      <a:pt x="0" y="18"/>
                    </a:moveTo>
                    <a:lnTo>
                      <a:pt x="6" y="26"/>
                    </a:lnTo>
                    <a:lnTo>
                      <a:pt x="14" y="28"/>
                    </a:lnTo>
                    <a:lnTo>
                      <a:pt x="14" y="16"/>
                    </a:lnTo>
                    <a:lnTo>
                      <a:pt x="18" y="12"/>
                    </a:lnTo>
                    <a:lnTo>
                      <a:pt x="24" y="8"/>
                    </a:lnTo>
                    <a:lnTo>
                      <a:pt x="22" y="4"/>
                    </a:lnTo>
                    <a:lnTo>
                      <a:pt x="16" y="0"/>
                    </a:lnTo>
                    <a:lnTo>
                      <a:pt x="10" y="2"/>
                    </a:lnTo>
                    <a:lnTo>
                      <a:pt x="8" y="10"/>
                    </a:lnTo>
                    <a:lnTo>
                      <a:pt x="4" y="16"/>
                    </a:lnTo>
                    <a:lnTo>
                      <a:pt x="0" y="1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4" name="Freeform 275"/>
              <p:cNvSpPr>
                <a:spLocks noChangeAspect="1"/>
              </p:cNvSpPr>
              <p:nvPr/>
            </p:nvSpPr>
            <p:spPr bwMode="auto">
              <a:xfrm>
                <a:off x="4607" y="2161"/>
                <a:ext cx="30" cy="54"/>
              </a:xfrm>
              <a:custGeom>
                <a:avLst/>
                <a:gdLst/>
                <a:ahLst/>
                <a:cxnLst>
                  <a:cxn ang="0">
                    <a:pos x="30" y="4"/>
                  </a:cxn>
                  <a:cxn ang="0">
                    <a:pos x="26" y="18"/>
                  </a:cxn>
                  <a:cxn ang="0">
                    <a:pos x="22" y="28"/>
                  </a:cxn>
                  <a:cxn ang="0">
                    <a:pos x="20" y="36"/>
                  </a:cxn>
                  <a:cxn ang="0">
                    <a:pos x="16" y="48"/>
                  </a:cxn>
                  <a:cxn ang="0">
                    <a:pos x="10" y="54"/>
                  </a:cxn>
                  <a:cxn ang="0">
                    <a:pos x="4" y="42"/>
                  </a:cxn>
                  <a:cxn ang="0">
                    <a:pos x="0" y="26"/>
                  </a:cxn>
                  <a:cxn ang="0">
                    <a:pos x="8" y="12"/>
                  </a:cxn>
                  <a:cxn ang="0">
                    <a:pos x="18" y="4"/>
                  </a:cxn>
                  <a:cxn ang="0">
                    <a:pos x="22" y="0"/>
                  </a:cxn>
                  <a:cxn ang="0">
                    <a:pos x="30" y="4"/>
                  </a:cxn>
                </a:cxnLst>
                <a:rect l="0" t="0" r="r" b="b"/>
                <a:pathLst>
                  <a:path w="30" h="54">
                    <a:moveTo>
                      <a:pt x="30" y="4"/>
                    </a:moveTo>
                    <a:lnTo>
                      <a:pt x="26" y="18"/>
                    </a:lnTo>
                    <a:lnTo>
                      <a:pt x="22" y="28"/>
                    </a:lnTo>
                    <a:lnTo>
                      <a:pt x="20" y="36"/>
                    </a:lnTo>
                    <a:lnTo>
                      <a:pt x="16" y="48"/>
                    </a:lnTo>
                    <a:lnTo>
                      <a:pt x="10" y="54"/>
                    </a:lnTo>
                    <a:lnTo>
                      <a:pt x="4" y="42"/>
                    </a:lnTo>
                    <a:lnTo>
                      <a:pt x="0" y="26"/>
                    </a:lnTo>
                    <a:lnTo>
                      <a:pt x="8" y="12"/>
                    </a:lnTo>
                    <a:lnTo>
                      <a:pt x="18" y="4"/>
                    </a:lnTo>
                    <a:lnTo>
                      <a:pt x="22" y="0"/>
                    </a:lnTo>
                    <a:lnTo>
                      <a:pt x="30"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5" name="Freeform 276"/>
              <p:cNvSpPr>
                <a:spLocks noChangeAspect="1"/>
              </p:cNvSpPr>
              <p:nvPr/>
            </p:nvSpPr>
            <p:spPr bwMode="auto">
              <a:xfrm>
                <a:off x="4425" y="2247"/>
                <a:ext cx="38" cy="30"/>
              </a:xfrm>
              <a:custGeom>
                <a:avLst/>
                <a:gdLst/>
                <a:ahLst/>
                <a:cxnLst>
                  <a:cxn ang="0">
                    <a:pos x="10" y="6"/>
                  </a:cxn>
                  <a:cxn ang="0">
                    <a:pos x="20" y="0"/>
                  </a:cxn>
                  <a:cxn ang="0">
                    <a:pos x="30" y="0"/>
                  </a:cxn>
                  <a:cxn ang="0">
                    <a:pos x="38" y="2"/>
                  </a:cxn>
                  <a:cxn ang="0">
                    <a:pos x="34" y="8"/>
                  </a:cxn>
                  <a:cxn ang="0">
                    <a:pos x="30" y="14"/>
                  </a:cxn>
                  <a:cxn ang="0">
                    <a:pos x="30" y="24"/>
                  </a:cxn>
                  <a:cxn ang="0">
                    <a:pos x="22" y="26"/>
                  </a:cxn>
                  <a:cxn ang="0">
                    <a:pos x="16" y="30"/>
                  </a:cxn>
                  <a:cxn ang="0">
                    <a:pos x="6" y="28"/>
                  </a:cxn>
                  <a:cxn ang="0">
                    <a:pos x="0" y="20"/>
                  </a:cxn>
                  <a:cxn ang="0">
                    <a:pos x="0" y="10"/>
                  </a:cxn>
                  <a:cxn ang="0">
                    <a:pos x="10" y="6"/>
                  </a:cxn>
                </a:cxnLst>
                <a:rect l="0" t="0" r="r" b="b"/>
                <a:pathLst>
                  <a:path w="38" h="30">
                    <a:moveTo>
                      <a:pt x="10" y="6"/>
                    </a:moveTo>
                    <a:lnTo>
                      <a:pt x="20" y="0"/>
                    </a:lnTo>
                    <a:lnTo>
                      <a:pt x="30" y="0"/>
                    </a:lnTo>
                    <a:lnTo>
                      <a:pt x="38" y="2"/>
                    </a:lnTo>
                    <a:lnTo>
                      <a:pt x="34" y="8"/>
                    </a:lnTo>
                    <a:lnTo>
                      <a:pt x="30" y="14"/>
                    </a:lnTo>
                    <a:lnTo>
                      <a:pt x="30" y="24"/>
                    </a:lnTo>
                    <a:lnTo>
                      <a:pt x="22" y="26"/>
                    </a:lnTo>
                    <a:lnTo>
                      <a:pt x="16" y="30"/>
                    </a:lnTo>
                    <a:lnTo>
                      <a:pt x="6" y="28"/>
                    </a:lnTo>
                    <a:lnTo>
                      <a:pt x="0" y="20"/>
                    </a:lnTo>
                    <a:lnTo>
                      <a:pt x="0" y="10"/>
                    </a:lnTo>
                    <a:lnTo>
                      <a:pt x="1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6" name="Freeform 277"/>
              <p:cNvSpPr>
                <a:spLocks noChangeAspect="1"/>
              </p:cNvSpPr>
              <p:nvPr/>
            </p:nvSpPr>
            <p:spPr bwMode="auto">
              <a:xfrm>
                <a:off x="4921" y="1795"/>
                <a:ext cx="92" cy="78"/>
              </a:xfrm>
              <a:custGeom>
                <a:avLst/>
                <a:gdLst/>
                <a:ahLst/>
                <a:cxnLst>
                  <a:cxn ang="0">
                    <a:pos x="30" y="0"/>
                  </a:cxn>
                  <a:cxn ang="0">
                    <a:pos x="38" y="6"/>
                  </a:cxn>
                  <a:cxn ang="0">
                    <a:pos x="48" y="16"/>
                  </a:cxn>
                  <a:cxn ang="0">
                    <a:pos x="66" y="26"/>
                  </a:cxn>
                  <a:cxn ang="0">
                    <a:pos x="76" y="30"/>
                  </a:cxn>
                  <a:cxn ang="0">
                    <a:pos x="84" y="24"/>
                  </a:cxn>
                  <a:cxn ang="0">
                    <a:pos x="90" y="24"/>
                  </a:cxn>
                  <a:cxn ang="0">
                    <a:pos x="84" y="30"/>
                  </a:cxn>
                  <a:cxn ang="0">
                    <a:pos x="88" y="36"/>
                  </a:cxn>
                  <a:cxn ang="0">
                    <a:pos x="92" y="40"/>
                  </a:cxn>
                  <a:cxn ang="0">
                    <a:pos x="84" y="46"/>
                  </a:cxn>
                  <a:cxn ang="0">
                    <a:pos x="80" y="48"/>
                  </a:cxn>
                  <a:cxn ang="0">
                    <a:pos x="74" y="46"/>
                  </a:cxn>
                  <a:cxn ang="0">
                    <a:pos x="68" y="48"/>
                  </a:cxn>
                  <a:cxn ang="0">
                    <a:pos x="58" y="52"/>
                  </a:cxn>
                  <a:cxn ang="0">
                    <a:pos x="52" y="60"/>
                  </a:cxn>
                  <a:cxn ang="0">
                    <a:pos x="52" y="66"/>
                  </a:cxn>
                  <a:cxn ang="0">
                    <a:pos x="44" y="62"/>
                  </a:cxn>
                  <a:cxn ang="0">
                    <a:pos x="36" y="56"/>
                  </a:cxn>
                  <a:cxn ang="0">
                    <a:pos x="28" y="54"/>
                  </a:cxn>
                  <a:cxn ang="0">
                    <a:pos x="24" y="56"/>
                  </a:cxn>
                  <a:cxn ang="0">
                    <a:pos x="22" y="60"/>
                  </a:cxn>
                  <a:cxn ang="0">
                    <a:pos x="16" y="56"/>
                  </a:cxn>
                  <a:cxn ang="0">
                    <a:pos x="10" y="54"/>
                  </a:cxn>
                  <a:cxn ang="0">
                    <a:pos x="8" y="58"/>
                  </a:cxn>
                  <a:cxn ang="0">
                    <a:pos x="10" y="64"/>
                  </a:cxn>
                  <a:cxn ang="0">
                    <a:pos x="16" y="66"/>
                  </a:cxn>
                  <a:cxn ang="0">
                    <a:pos x="14" y="72"/>
                  </a:cxn>
                  <a:cxn ang="0">
                    <a:pos x="8" y="74"/>
                  </a:cxn>
                  <a:cxn ang="0">
                    <a:pos x="2" y="78"/>
                  </a:cxn>
                  <a:cxn ang="0">
                    <a:pos x="2" y="68"/>
                  </a:cxn>
                  <a:cxn ang="0">
                    <a:pos x="0" y="60"/>
                  </a:cxn>
                  <a:cxn ang="0">
                    <a:pos x="0" y="52"/>
                  </a:cxn>
                  <a:cxn ang="0">
                    <a:pos x="6" y="50"/>
                  </a:cxn>
                  <a:cxn ang="0">
                    <a:pos x="10" y="44"/>
                  </a:cxn>
                  <a:cxn ang="0">
                    <a:pos x="10" y="38"/>
                  </a:cxn>
                  <a:cxn ang="0">
                    <a:pos x="16" y="38"/>
                  </a:cxn>
                  <a:cxn ang="0">
                    <a:pos x="22" y="42"/>
                  </a:cxn>
                  <a:cxn ang="0">
                    <a:pos x="28" y="40"/>
                  </a:cxn>
                  <a:cxn ang="0">
                    <a:pos x="30" y="16"/>
                  </a:cxn>
                  <a:cxn ang="0">
                    <a:pos x="30" y="0"/>
                  </a:cxn>
                </a:cxnLst>
                <a:rect l="0" t="0" r="r" b="b"/>
                <a:pathLst>
                  <a:path w="92" h="78">
                    <a:moveTo>
                      <a:pt x="30" y="0"/>
                    </a:moveTo>
                    <a:lnTo>
                      <a:pt x="38" y="6"/>
                    </a:lnTo>
                    <a:lnTo>
                      <a:pt x="48" y="16"/>
                    </a:lnTo>
                    <a:lnTo>
                      <a:pt x="66" y="26"/>
                    </a:lnTo>
                    <a:lnTo>
                      <a:pt x="76" y="30"/>
                    </a:lnTo>
                    <a:lnTo>
                      <a:pt x="84" y="24"/>
                    </a:lnTo>
                    <a:lnTo>
                      <a:pt x="90" y="24"/>
                    </a:lnTo>
                    <a:lnTo>
                      <a:pt x="84" y="30"/>
                    </a:lnTo>
                    <a:lnTo>
                      <a:pt x="88" y="36"/>
                    </a:lnTo>
                    <a:lnTo>
                      <a:pt x="92" y="40"/>
                    </a:lnTo>
                    <a:lnTo>
                      <a:pt x="84" y="46"/>
                    </a:lnTo>
                    <a:lnTo>
                      <a:pt x="80" y="48"/>
                    </a:lnTo>
                    <a:lnTo>
                      <a:pt x="74" y="46"/>
                    </a:lnTo>
                    <a:lnTo>
                      <a:pt x="68" y="48"/>
                    </a:lnTo>
                    <a:lnTo>
                      <a:pt x="58" y="52"/>
                    </a:lnTo>
                    <a:lnTo>
                      <a:pt x="52" y="60"/>
                    </a:lnTo>
                    <a:lnTo>
                      <a:pt x="52" y="66"/>
                    </a:lnTo>
                    <a:lnTo>
                      <a:pt x="44" y="62"/>
                    </a:lnTo>
                    <a:lnTo>
                      <a:pt x="36" y="56"/>
                    </a:lnTo>
                    <a:lnTo>
                      <a:pt x="28" y="54"/>
                    </a:lnTo>
                    <a:lnTo>
                      <a:pt x="24" y="56"/>
                    </a:lnTo>
                    <a:lnTo>
                      <a:pt x="22" y="60"/>
                    </a:lnTo>
                    <a:lnTo>
                      <a:pt x="16" y="56"/>
                    </a:lnTo>
                    <a:lnTo>
                      <a:pt x="10" y="54"/>
                    </a:lnTo>
                    <a:lnTo>
                      <a:pt x="8" y="58"/>
                    </a:lnTo>
                    <a:lnTo>
                      <a:pt x="10" y="64"/>
                    </a:lnTo>
                    <a:lnTo>
                      <a:pt x="16" y="66"/>
                    </a:lnTo>
                    <a:lnTo>
                      <a:pt x="14" y="72"/>
                    </a:lnTo>
                    <a:lnTo>
                      <a:pt x="8" y="74"/>
                    </a:lnTo>
                    <a:lnTo>
                      <a:pt x="2" y="78"/>
                    </a:lnTo>
                    <a:lnTo>
                      <a:pt x="2" y="68"/>
                    </a:lnTo>
                    <a:lnTo>
                      <a:pt x="0" y="60"/>
                    </a:lnTo>
                    <a:lnTo>
                      <a:pt x="0" y="52"/>
                    </a:lnTo>
                    <a:lnTo>
                      <a:pt x="6" y="50"/>
                    </a:lnTo>
                    <a:lnTo>
                      <a:pt x="10" y="44"/>
                    </a:lnTo>
                    <a:lnTo>
                      <a:pt x="10" y="38"/>
                    </a:lnTo>
                    <a:lnTo>
                      <a:pt x="16" y="38"/>
                    </a:lnTo>
                    <a:lnTo>
                      <a:pt x="22" y="42"/>
                    </a:lnTo>
                    <a:lnTo>
                      <a:pt x="28" y="40"/>
                    </a:lnTo>
                    <a:lnTo>
                      <a:pt x="30" y="16"/>
                    </a:lnTo>
                    <a:lnTo>
                      <a:pt x="30" y="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67" name="Freeform 278"/>
              <p:cNvSpPr>
                <a:spLocks noChangeAspect="1"/>
              </p:cNvSpPr>
              <p:nvPr/>
            </p:nvSpPr>
            <p:spPr bwMode="auto">
              <a:xfrm>
                <a:off x="4799" y="2003"/>
                <a:ext cx="40" cy="26"/>
              </a:xfrm>
              <a:custGeom>
                <a:avLst/>
                <a:gdLst/>
                <a:ahLst/>
                <a:cxnLst>
                  <a:cxn ang="0">
                    <a:pos x="30" y="16"/>
                  </a:cxn>
                  <a:cxn ang="0">
                    <a:pos x="24" y="14"/>
                  </a:cxn>
                  <a:cxn ang="0">
                    <a:pos x="18" y="18"/>
                  </a:cxn>
                  <a:cxn ang="0">
                    <a:pos x="14" y="26"/>
                  </a:cxn>
                  <a:cxn ang="0">
                    <a:pos x="6" y="24"/>
                  </a:cxn>
                  <a:cxn ang="0">
                    <a:pos x="6" y="18"/>
                  </a:cxn>
                  <a:cxn ang="0">
                    <a:pos x="0" y="14"/>
                  </a:cxn>
                  <a:cxn ang="0">
                    <a:pos x="8" y="8"/>
                  </a:cxn>
                  <a:cxn ang="0">
                    <a:pos x="16" y="8"/>
                  </a:cxn>
                  <a:cxn ang="0">
                    <a:pos x="24" y="6"/>
                  </a:cxn>
                  <a:cxn ang="0">
                    <a:pos x="28" y="0"/>
                  </a:cxn>
                  <a:cxn ang="0">
                    <a:pos x="36" y="0"/>
                  </a:cxn>
                  <a:cxn ang="0">
                    <a:pos x="40" y="6"/>
                  </a:cxn>
                  <a:cxn ang="0">
                    <a:pos x="38" y="8"/>
                  </a:cxn>
                  <a:cxn ang="0">
                    <a:pos x="34" y="14"/>
                  </a:cxn>
                  <a:cxn ang="0">
                    <a:pos x="30" y="16"/>
                  </a:cxn>
                </a:cxnLst>
                <a:rect l="0" t="0" r="r" b="b"/>
                <a:pathLst>
                  <a:path w="40" h="26">
                    <a:moveTo>
                      <a:pt x="30" y="16"/>
                    </a:moveTo>
                    <a:lnTo>
                      <a:pt x="24" y="14"/>
                    </a:lnTo>
                    <a:lnTo>
                      <a:pt x="18" y="18"/>
                    </a:lnTo>
                    <a:lnTo>
                      <a:pt x="14" y="26"/>
                    </a:lnTo>
                    <a:lnTo>
                      <a:pt x="6" y="24"/>
                    </a:lnTo>
                    <a:lnTo>
                      <a:pt x="6" y="18"/>
                    </a:lnTo>
                    <a:lnTo>
                      <a:pt x="0" y="14"/>
                    </a:lnTo>
                    <a:lnTo>
                      <a:pt x="8" y="8"/>
                    </a:lnTo>
                    <a:lnTo>
                      <a:pt x="16" y="8"/>
                    </a:lnTo>
                    <a:lnTo>
                      <a:pt x="24" y="6"/>
                    </a:lnTo>
                    <a:lnTo>
                      <a:pt x="28" y="0"/>
                    </a:lnTo>
                    <a:lnTo>
                      <a:pt x="36" y="0"/>
                    </a:lnTo>
                    <a:lnTo>
                      <a:pt x="40" y="6"/>
                    </a:lnTo>
                    <a:lnTo>
                      <a:pt x="38" y="8"/>
                    </a:lnTo>
                    <a:lnTo>
                      <a:pt x="34" y="14"/>
                    </a:lnTo>
                    <a:lnTo>
                      <a:pt x="3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8" name="Freeform 279"/>
              <p:cNvSpPr>
                <a:spLocks noChangeAspect="1"/>
              </p:cNvSpPr>
              <p:nvPr/>
            </p:nvSpPr>
            <p:spPr bwMode="auto">
              <a:xfrm>
                <a:off x="4757" y="2009"/>
                <a:ext cx="38" cy="50"/>
              </a:xfrm>
              <a:custGeom>
                <a:avLst/>
                <a:gdLst/>
                <a:ahLst/>
                <a:cxnLst>
                  <a:cxn ang="0">
                    <a:pos x="4" y="12"/>
                  </a:cxn>
                  <a:cxn ang="0">
                    <a:pos x="10" y="8"/>
                  </a:cxn>
                  <a:cxn ang="0">
                    <a:pos x="16" y="0"/>
                  </a:cxn>
                  <a:cxn ang="0">
                    <a:pos x="24" y="0"/>
                  </a:cxn>
                  <a:cxn ang="0">
                    <a:pos x="28" y="6"/>
                  </a:cxn>
                  <a:cxn ang="0">
                    <a:pos x="34" y="10"/>
                  </a:cxn>
                  <a:cxn ang="0">
                    <a:pos x="38" y="16"/>
                  </a:cxn>
                  <a:cxn ang="0">
                    <a:pos x="36" y="24"/>
                  </a:cxn>
                  <a:cxn ang="0">
                    <a:pos x="32" y="26"/>
                  </a:cxn>
                  <a:cxn ang="0">
                    <a:pos x="30" y="32"/>
                  </a:cxn>
                  <a:cxn ang="0">
                    <a:pos x="30" y="40"/>
                  </a:cxn>
                  <a:cxn ang="0">
                    <a:pos x="26" y="50"/>
                  </a:cxn>
                  <a:cxn ang="0">
                    <a:pos x="18" y="48"/>
                  </a:cxn>
                  <a:cxn ang="0">
                    <a:pos x="18" y="44"/>
                  </a:cxn>
                  <a:cxn ang="0">
                    <a:pos x="20" y="36"/>
                  </a:cxn>
                  <a:cxn ang="0">
                    <a:pos x="12" y="36"/>
                  </a:cxn>
                  <a:cxn ang="0">
                    <a:pos x="14" y="30"/>
                  </a:cxn>
                  <a:cxn ang="0">
                    <a:pos x="18" y="24"/>
                  </a:cxn>
                  <a:cxn ang="0">
                    <a:pos x="18" y="20"/>
                  </a:cxn>
                  <a:cxn ang="0">
                    <a:pos x="16" y="14"/>
                  </a:cxn>
                  <a:cxn ang="0">
                    <a:pos x="8" y="16"/>
                  </a:cxn>
                  <a:cxn ang="0">
                    <a:pos x="0" y="18"/>
                  </a:cxn>
                  <a:cxn ang="0">
                    <a:pos x="4" y="12"/>
                  </a:cxn>
                </a:cxnLst>
                <a:rect l="0" t="0" r="r" b="b"/>
                <a:pathLst>
                  <a:path w="38" h="50">
                    <a:moveTo>
                      <a:pt x="4" y="12"/>
                    </a:moveTo>
                    <a:lnTo>
                      <a:pt x="10" y="8"/>
                    </a:lnTo>
                    <a:lnTo>
                      <a:pt x="16" y="0"/>
                    </a:lnTo>
                    <a:lnTo>
                      <a:pt x="24" y="0"/>
                    </a:lnTo>
                    <a:lnTo>
                      <a:pt x="28" y="6"/>
                    </a:lnTo>
                    <a:lnTo>
                      <a:pt x="34" y="10"/>
                    </a:lnTo>
                    <a:lnTo>
                      <a:pt x="38" y="16"/>
                    </a:lnTo>
                    <a:lnTo>
                      <a:pt x="36" y="24"/>
                    </a:lnTo>
                    <a:lnTo>
                      <a:pt x="32" y="26"/>
                    </a:lnTo>
                    <a:lnTo>
                      <a:pt x="30" y="32"/>
                    </a:lnTo>
                    <a:lnTo>
                      <a:pt x="30" y="40"/>
                    </a:lnTo>
                    <a:lnTo>
                      <a:pt x="26" y="50"/>
                    </a:lnTo>
                    <a:lnTo>
                      <a:pt x="18" y="48"/>
                    </a:lnTo>
                    <a:lnTo>
                      <a:pt x="18" y="44"/>
                    </a:lnTo>
                    <a:lnTo>
                      <a:pt x="20" y="36"/>
                    </a:lnTo>
                    <a:lnTo>
                      <a:pt x="12" y="36"/>
                    </a:lnTo>
                    <a:lnTo>
                      <a:pt x="14" y="30"/>
                    </a:lnTo>
                    <a:lnTo>
                      <a:pt x="18" y="24"/>
                    </a:lnTo>
                    <a:lnTo>
                      <a:pt x="18" y="20"/>
                    </a:lnTo>
                    <a:lnTo>
                      <a:pt x="16" y="14"/>
                    </a:lnTo>
                    <a:lnTo>
                      <a:pt x="8" y="16"/>
                    </a:lnTo>
                    <a:lnTo>
                      <a:pt x="0" y="18"/>
                    </a:lnTo>
                    <a:lnTo>
                      <a:pt x="4" y="12"/>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69" name="Freeform 280"/>
              <p:cNvSpPr>
                <a:spLocks noChangeAspect="1"/>
              </p:cNvSpPr>
              <p:nvPr/>
            </p:nvSpPr>
            <p:spPr bwMode="auto">
              <a:xfrm>
                <a:off x="4781" y="1869"/>
                <a:ext cx="174" cy="148"/>
              </a:xfrm>
              <a:custGeom>
                <a:avLst/>
                <a:gdLst/>
                <a:ahLst/>
                <a:cxnLst>
                  <a:cxn ang="0">
                    <a:pos x="12" y="128"/>
                  </a:cxn>
                  <a:cxn ang="0">
                    <a:pos x="32" y="112"/>
                  </a:cxn>
                  <a:cxn ang="0">
                    <a:pos x="60" y="110"/>
                  </a:cxn>
                  <a:cxn ang="0">
                    <a:pos x="80" y="100"/>
                  </a:cxn>
                  <a:cxn ang="0">
                    <a:pos x="92" y="82"/>
                  </a:cxn>
                  <a:cxn ang="0">
                    <a:pos x="100" y="80"/>
                  </a:cxn>
                  <a:cxn ang="0">
                    <a:pos x="110" y="82"/>
                  </a:cxn>
                  <a:cxn ang="0">
                    <a:pos x="140" y="52"/>
                  </a:cxn>
                  <a:cxn ang="0">
                    <a:pos x="144" y="30"/>
                  </a:cxn>
                  <a:cxn ang="0">
                    <a:pos x="146" y="10"/>
                  </a:cxn>
                  <a:cxn ang="0">
                    <a:pos x="160" y="12"/>
                  </a:cxn>
                  <a:cxn ang="0">
                    <a:pos x="158" y="2"/>
                  </a:cxn>
                  <a:cxn ang="0">
                    <a:pos x="166" y="10"/>
                  </a:cxn>
                  <a:cxn ang="0">
                    <a:pos x="172" y="28"/>
                  </a:cxn>
                  <a:cxn ang="0">
                    <a:pos x="168" y="48"/>
                  </a:cxn>
                  <a:cxn ang="0">
                    <a:pos x="158" y="66"/>
                  </a:cxn>
                  <a:cxn ang="0">
                    <a:pos x="154" y="86"/>
                  </a:cxn>
                  <a:cxn ang="0">
                    <a:pos x="152" y="98"/>
                  </a:cxn>
                  <a:cxn ang="0">
                    <a:pos x="152" y="108"/>
                  </a:cxn>
                  <a:cxn ang="0">
                    <a:pos x="148" y="118"/>
                  </a:cxn>
                  <a:cxn ang="0">
                    <a:pos x="138" y="116"/>
                  </a:cxn>
                  <a:cxn ang="0">
                    <a:pos x="126" y="116"/>
                  </a:cxn>
                  <a:cxn ang="0">
                    <a:pos x="126" y="128"/>
                  </a:cxn>
                  <a:cxn ang="0">
                    <a:pos x="116" y="126"/>
                  </a:cxn>
                  <a:cxn ang="0">
                    <a:pos x="102" y="126"/>
                  </a:cxn>
                  <a:cxn ang="0">
                    <a:pos x="90" y="122"/>
                  </a:cxn>
                  <a:cxn ang="0">
                    <a:pos x="92" y="132"/>
                  </a:cxn>
                  <a:cxn ang="0">
                    <a:pos x="80" y="144"/>
                  </a:cxn>
                  <a:cxn ang="0">
                    <a:pos x="68" y="140"/>
                  </a:cxn>
                  <a:cxn ang="0">
                    <a:pos x="70" y="130"/>
                  </a:cxn>
                  <a:cxn ang="0">
                    <a:pos x="56" y="124"/>
                  </a:cxn>
                  <a:cxn ang="0">
                    <a:pos x="38" y="130"/>
                  </a:cxn>
                  <a:cxn ang="0">
                    <a:pos x="18" y="134"/>
                  </a:cxn>
                  <a:cxn ang="0">
                    <a:pos x="2" y="138"/>
                  </a:cxn>
                </a:cxnLst>
                <a:rect l="0" t="0" r="r" b="b"/>
                <a:pathLst>
                  <a:path w="174" h="148">
                    <a:moveTo>
                      <a:pt x="0" y="134"/>
                    </a:moveTo>
                    <a:lnTo>
                      <a:pt x="12" y="128"/>
                    </a:lnTo>
                    <a:lnTo>
                      <a:pt x="26" y="118"/>
                    </a:lnTo>
                    <a:lnTo>
                      <a:pt x="32" y="112"/>
                    </a:lnTo>
                    <a:lnTo>
                      <a:pt x="44" y="110"/>
                    </a:lnTo>
                    <a:lnTo>
                      <a:pt x="60" y="110"/>
                    </a:lnTo>
                    <a:lnTo>
                      <a:pt x="76" y="110"/>
                    </a:lnTo>
                    <a:lnTo>
                      <a:pt x="80" y="100"/>
                    </a:lnTo>
                    <a:lnTo>
                      <a:pt x="88" y="90"/>
                    </a:lnTo>
                    <a:lnTo>
                      <a:pt x="92" y="82"/>
                    </a:lnTo>
                    <a:lnTo>
                      <a:pt x="98" y="74"/>
                    </a:lnTo>
                    <a:lnTo>
                      <a:pt x="100" y="80"/>
                    </a:lnTo>
                    <a:lnTo>
                      <a:pt x="100" y="86"/>
                    </a:lnTo>
                    <a:lnTo>
                      <a:pt x="110" y="82"/>
                    </a:lnTo>
                    <a:lnTo>
                      <a:pt x="126" y="72"/>
                    </a:lnTo>
                    <a:lnTo>
                      <a:pt x="140" y="52"/>
                    </a:lnTo>
                    <a:lnTo>
                      <a:pt x="146" y="36"/>
                    </a:lnTo>
                    <a:lnTo>
                      <a:pt x="144" y="30"/>
                    </a:lnTo>
                    <a:lnTo>
                      <a:pt x="142" y="18"/>
                    </a:lnTo>
                    <a:lnTo>
                      <a:pt x="146" y="10"/>
                    </a:lnTo>
                    <a:lnTo>
                      <a:pt x="150" y="8"/>
                    </a:lnTo>
                    <a:lnTo>
                      <a:pt x="160" y="12"/>
                    </a:lnTo>
                    <a:lnTo>
                      <a:pt x="162" y="6"/>
                    </a:lnTo>
                    <a:lnTo>
                      <a:pt x="158" y="2"/>
                    </a:lnTo>
                    <a:lnTo>
                      <a:pt x="164" y="0"/>
                    </a:lnTo>
                    <a:lnTo>
                      <a:pt x="166" y="10"/>
                    </a:lnTo>
                    <a:lnTo>
                      <a:pt x="166" y="18"/>
                    </a:lnTo>
                    <a:lnTo>
                      <a:pt x="172" y="28"/>
                    </a:lnTo>
                    <a:lnTo>
                      <a:pt x="174" y="36"/>
                    </a:lnTo>
                    <a:lnTo>
                      <a:pt x="168" y="48"/>
                    </a:lnTo>
                    <a:lnTo>
                      <a:pt x="160" y="58"/>
                    </a:lnTo>
                    <a:lnTo>
                      <a:pt x="158" y="66"/>
                    </a:lnTo>
                    <a:lnTo>
                      <a:pt x="158" y="80"/>
                    </a:lnTo>
                    <a:lnTo>
                      <a:pt x="154" y="86"/>
                    </a:lnTo>
                    <a:lnTo>
                      <a:pt x="152" y="96"/>
                    </a:lnTo>
                    <a:lnTo>
                      <a:pt x="152" y="98"/>
                    </a:lnTo>
                    <a:lnTo>
                      <a:pt x="152" y="102"/>
                    </a:lnTo>
                    <a:lnTo>
                      <a:pt x="152" y="108"/>
                    </a:lnTo>
                    <a:lnTo>
                      <a:pt x="152" y="110"/>
                    </a:lnTo>
                    <a:lnTo>
                      <a:pt x="148" y="118"/>
                    </a:lnTo>
                    <a:lnTo>
                      <a:pt x="142" y="122"/>
                    </a:lnTo>
                    <a:lnTo>
                      <a:pt x="138" y="116"/>
                    </a:lnTo>
                    <a:lnTo>
                      <a:pt x="132" y="114"/>
                    </a:lnTo>
                    <a:lnTo>
                      <a:pt x="126" y="116"/>
                    </a:lnTo>
                    <a:lnTo>
                      <a:pt x="128" y="124"/>
                    </a:lnTo>
                    <a:lnTo>
                      <a:pt x="126" y="128"/>
                    </a:lnTo>
                    <a:lnTo>
                      <a:pt x="118" y="122"/>
                    </a:lnTo>
                    <a:lnTo>
                      <a:pt x="116" y="126"/>
                    </a:lnTo>
                    <a:lnTo>
                      <a:pt x="110" y="126"/>
                    </a:lnTo>
                    <a:lnTo>
                      <a:pt x="102" y="126"/>
                    </a:lnTo>
                    <a:lnTo>
                      <a:pt x="92" y="126"/>
                    </a:lnTo>
                    <a:lnTo>
                      <a:pt x="90" y="122"/>
                    </a:lnTo>
                    <a:lnTo>
                      <a:pt x="88" y="126"/>
                    </a:lnTo>
                    <a:lnTo>
                      <a:pt x="92" y="132"/>
                    </a:lnTo>
                    <a:lnTo>
                      <a:pt x="84" y="136"/>
                    </a:lnTo>
                    <a:lnTo>
                      <a:pt x="80" y="144"/>
                    </a:lnTo>
                    <a:lnTo>
                      <a:pt x="74" y="148"/>
                    </a:lnTo>
                    <a:lnTo>
                      <a:pt x="68" y="140"/>
                    </a:lnTo>
                    <a:lnTo>
                      <a:pt x="62" y="136"/>
                    </a:lnTo>
                    <a:lnTo>
                      <a:pt x="70" y="130"/>
                    </a:lnTo>
                    <a:lnTo>
                      <a:pt x="72" y="124"/>
                    </a:lnTo>
                    <a:lnTo>
                      <a:pt x="56" y="124"/>
                    </a:lnTo>
                    <a:lnTo>
                      <a:pt x="50" y="128"/>
                    </a:lnTo>
                    <a:lnTo>
                      <a:pt x="38" y="130"/>
                    </a:lnTo>
                    <a:lnTo>
                      <a:pt x="28" y="134"/>
                    </a:lnTo>
                    <a:lnTo>
                      <a:pt x="18" y="134"/>
                    </a:lnTo>
                    <a:lnTo>
                      <a:pt x="10" y="140"/>
                    </a:lnTo>
                    <a:lnTo>
                      <a:pt x="2" y="138"/>
                    </a:lnTo>
                    <a:lnTo>
                      <a:pt x="0" y="134"/>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0" name="Freeform 281"/>
              <p:cNvSpPr>
                <a:spLocks noChangeAspect="1"/>
              </p:cNvSpPr>
              <p:nvPr/>
            </p:nvSpPr>
            <p:spPr bwMode="auto">
              <a:xfrm>
                <a:off x="4707" y="1927"/>
                <a:ext cx="50" cy="72"/>
              </a:xfrm>
              <a:custGeom>
                <a:avLst/>
                <a:gdLst/>
                <a:ahLst/>
                <a:cxnLst>
                  <a:cxn ang="0">
                    <a:pos x="2" y="32"/>
                  </a:cxn>
                  <a:cxn ang="0">
                    <a:pos x="2" y="28"/>
                  </a:cxn>
                  <a:cxn ang="0">
                    <a:pos x="8" y="30"/>
                  </a:cxn>
                  <a:cxn ang="0">
                    <a:pos x="12" y="28"/>
                  </a:cxn>
                  <a:cxn ang="0">
                    <a:pos x="10" y="22"/>
                  </a:cxn>
                  <a:cxn ang="0">
                    <a:pos x="6" y="20"/>
                  </a:cxn>
                  <a:cxn ang="0">
                    <a:pos x="10" y="6"/>
                  </a:cxn>
                  <a:cxn ang="0">
                    <a:pos x="20" y="2"/>
                  </a:cxn>
                  <a:cxn ang="0">
                    <a:pos x="30" y="0"/>
                  </a:cxn>
                  <a:cxn ang="0">
                    <a:pos x="38" y="8"/>
                  </a:cxn>
                  <a:cxn ang="0">
                    <a:pos x="44" y="18"/>
                  </a:cxn>
                  <a:cxn ang="0">
                    <a:pos x="48" y="30"/>
                  </a:cxn>
                  <a:cxn ang="0">
                    <a:pos x="50" y="40"/>
                  </a:cxn>
                  <a:cxn ang="0">
                    <a:pos x="48" y="54"/>
                  </a:cxn>
                  <a:cxn ang="0">
                    <a:pos x="50" y="54"/>
                  </a:cxn>
                  <a:cxn ang="0">
                    <a:pos x="50" y="56"/>
                  </a:cxn>
                  <a:cxn ang="0">
                    <a:pos x="46" y="58"/>
                  </a:cxn>
                  <a:cxn ang="0">
                    <a:pos x="38" y="62"/>
                  </a:cxn>
                  <a:cxn ang="0">
                    <a:pos x="34" y="64"/>
                  </a:cxn>
                  <a:cxn ang="0">
                    <a:pos x="28" y="60"/>
                  </a:cxn>
                  <a:cxn ang="0">
                    <a:pos x="24" y="64"/>
                  </a:cxn>
                  <a:cxn ang="0">
                    <a:pos x="16" y="70"/>
                  </a:cxn>
                  <a:cxn ang="0">
                    <a:pos x="12" y="68"/>
                  </a:cxn>
                  <a:cxn ang="0">
                    <a:pos x="2" y="72"/>
                  </a:cxn>
                  <a:cxn ang="0">
                    <a:pos x="0" y="66"/>
                  </a:cxn>
                  <a:cxn ang="0">
                    <a:pos x="2" y="58"/>
                  </a:cxn>
                  <a:cxn ang="0">
                    <a:pos x="2" y="48"/>
                  </a:cxn>
                  <a:cxn ang="0">
                    <a:pos x="6" y="46"/>
                  </a:cxn>
                  <a:cxn ang="0">
                    <a:pos x="6" y="38"/>
                  </a:cxn>
                  <a:cxn ang="0">
                    <a:pos x="2" y="32"/>
                  </a:cxn>
                </a:cxnLst>
                <a:rect l="0" t="0" r="r" b="b"/>
                <a:pathLst>
                  <a:path w="50" h="72">
                    <a:moveTo>
                      <a:pt x="2" y="32"/>
                    </a:moveTo>
                    <a:lnTo>
                      <a:pt x="2" y="28"/>
                    </a:lnTo>
                    <a:lnTo>
                      <a:pt x="8" y="30"/>
                    </a:lnTo>
                    <a:lnTo>
                      <a:pt x="12" y="28"/>
                    </a:lnTo>
                    <a:lnTo>
                      <a:pt x="10" y="22"/>
                    </a:lnTo>
                    <a:lnTo>
                      <a:pt x="6" y="20"/>
                    </a:lnTo>
                    <a:lnTo>
                      <a:pt x="10" y="6"/>
                    </a:lnTo>
                    <a:lnTo>
                      <a:pt x="20" y="2"/>
                    </a:lnTo>
                    <a:lnTo>
                      <a:pt x="30" y="0"/>
                    </a:lnTo>
                    <a:lnTo>
                      <a:pt x="38" y="8"/>
                    </a:lnTo>
                    <a:lnTo>
                      <a:pt x="44" y="18"/>
                    </a:lnTo>
                    <a:lnTo>
                      <a:pt x="48" y="30"/>
                    </a:lnTo>
                    <a:lnTo>
                      <a:pt x="50" y="40"/>
                    </a:lnTo>
                    <a:lnTo>
                      <a:pt x="48" y="54"/>
                    </a:lnTo>
                    <a:lnTo>
                      <a:pt x="50" y="54"/>
                    </a:lnTo>
                    <a:lnTo>
                      <a:pt x="50" y="56"/>
                    </a:lnTo>
                    <a:lnTo>
                      <a:pt x="46" y="58"/>
                    </a:lnTo>
                    <a:lnTo>
                      <a:pt x="38" y="62"/>
                    </a:lnTo>
                    <a:lnTo>
                      <a:pt x="34" y="64"/>
                    </a:lnTo>
                    <a:lnTo>
                      <a:pt x="28" y="60"/>
                    </a:lnTo>
                    <a:lnTo>
                      <a:pt x="24" y="64"/>
                    </a:lnTo>
                    <a:lnTo>
                      <a:pt x="16" y="70"/>
                    </a:lnTo>
                    <a:lnTo>
                      <a:pt x="12" y="68"/>
                    </a:lnTo>
                    <a:lnTo>
                      <a:pt x="2" y="72"/>
                    </a:lnTo>
                    <a:lnTo>
                      <a:pt x="0" y="66"/>
                    </a:lnTo>
                    <a:lnTo>
                      <a:pt x="2" y="58"/>
                    </a:lnTo>
                    <a:lnTo>
                      <a:pt x="2" y="48"/>
                    </a:lnTo>
                    <a:lnTo>
                      <a:pt x="6" y="46"/>
                    </a:lnTo>
                    <a:lnTo>
                      <a:pt x="6" y="38"/>
                    </a:lnTo>
                    <a:lnTo>
                      <a:pt x="2" y="32"/>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2" name="Freeform 282"/>
              <p:cNvSpPr>
                <a:spLocks noChangeAspect="1"/>
              </p:cNvSpPr>
              <p:nvPr/>
            </p:nvSpPr>
            <p:spPr bwMode="auto">
              <a:xfrm>
                <a:off x="4677" y="1843"/>
                <a:ext cx="98" cy="96"/>
              </a:xfrm>
              <a:custGeom>
                <a:avLst/>
                <a:gdLst/>
                <a:ahLst/>
                <a:cxnLst>
                  <a:cxn ang="0">
                    <a:pos x="24" y="92"/>
                  </a:cxn>
                  <a:cxn ang="0">
                    <a:pos x="12" y="94"/>
                  </a:cxn>
                  <a:cxn ang="0">
                    <a:pos x="8" y="88"/>
                  </a:cxn>
                  <a:cxn ang="0">
                    <a:pos x="12" y="80"/>
                  </a:cxn>
                  <a:cxn ang="0">
                    <a:pos x="12" y="70"/>
                  </a:cxn>
                  <a:cxn ang="0">
                    <a:pos x="16" y="60"/>
                  </a:cxn>
                  <a:cxn ang="0">
                    <a:pos x="6" y="60"/>
                  </a:cxn>
                  <a:cxn ang="0">
                    <a:pos x="0" y="56"/>
                  </a:cxn>
                  <a:cxn ang="0">
                    <a:pos x="6" y="48"/>
                  </a:cxn>
                  <a:cxn ang="0">
                    <a:pos x="22" y="38"/>
                  </a:cxn>
                  <a:cxn ang="0">
                    <a:pos x="28" y="32"/>
                  </a:cxn>
                  <a:cxn ang="0">
                    <a:pos x="36" y="24"/>
                  </a:cxn>
                  <a:cxn ang="0">
                    <a:pos x="40" y="22"/>
                  </a:cxn>
                  <a:cxn ang="0">
                    <a:pos x="50" y="26"/>
                  </a:cxn>
                  <a:cxn ang="0">
                    <a:pos x="60" y="24"/>
                  </a:cxn>
                  <a:cxn ang="0">
                    <a:pos x="62" y="16"/>
                  </a:cxn>
                  <a:cxn ang="0">
                    <a:pos x="72" y="16"/>
                  </a:cxn>
                  <a:cxn ang="0">
                    <a:pos x="80" y="10"/>
                  </a:cxn>
                  <a:cxn ang="0">
                    <a:pos x="82" y="4"/>
                  </a:cxn>
                  <a:cxn ang="0">
                    <a:pos x="88" y="0"/>
                  </a:cxn>
                  <a:cxn ang="0">
                    <a:pos x="98" y="8"/>
                  </a:cxn>
                  <a:cxn ang="0">
                    <a:pos x="92" y="12"/>
                  </a:cxn>
                  <a:cxn ang="0">
                    <a:pos x="84" y="18"/>
                  </a:cxn>
                  <a:cxn ang="0">
                    <a:pos x="80" y="28"/>
                  </a:cxn>
                  <a:cxn ang="0">
                    <a:pos x="78" y="38"/>
                  </a:cxn>
                  <a:cxn ang="0">
                    <a:pos x="76" y="42"/>
                  </a:cxn>
                  <a:cxn ang="0">
                    <a:pos x="68" y="46"/>
                  </a:cxn>
                  <a:cxn ang="0">
                    <a:pos x="52" y="52"/>
                  </a:cxn>
                  <a:cxn ang="0">
                    <a:pos x="48" y="58"/>
                  </a:cxn>
                  <a:cxn ang="0">
                    <a:pos x="48" y="66"/>
                  </a:cxn>
                  <a:cxn ang="0">
                    <a:pos x="52" y="76"/>
                  </a:cxn>
                  <a:cxn ang="0">
                    <a:pos x="56" y="80"/>
                  </a:cxn>
                  <a:cxn ang="0">
                    <a:pos x="60" y="84"/>
                  </a:cxn>
                  <a:cxn ang="0">
                    <a:pos x="50" y="86"/>
                  </a:cxn>
                  <a:cxn ang="0">
                    <a:pos x="40" y="90"/>
                  </a:cxn>
                  <a:cxn ang="0">
                    <a:pos x="36" y="96"/>
                  </a:cxn>
                  <a:cxn ang="0">
                    <a:pos x="24" y="92"/>
                  </a:cxn>
                </a:cxnLst>
                <a:rect l="0" t="0" r="r" b="b"/>
                <a:pathLst>
                  <a:path w="98" h="96">
                    <a:moveTo>
                      <a:pt x="24" y="92"/>
                    </a:moveTo>
                    <a:lnTo>
                      <a:pt x="12" y="94"/>
                    </a:lnTo>
                    <a:lnTo>
                      <a:pt x="8" y="88"/>
                    </a:lnTo>
                    <a:lnTo>
                      <a:pt x="12" y="80"/>
                    </a:lnTo>
                    <a:lnTo>
                      <a:pt x="12" y="70"/>
                    </a:lnTo>
                    <a:lnTo>
                      <a:pt x="16" y="60"/>
                    </a:lnTo>
                    <a:lnTo>
                      <a:pt x="6" y="60"/>
                    </a:lnTo>
                    <a:lnTo>
                      <a:pt x="0" y="56"/>
                    </a:lnTo>
                    <a:lnTo>
                      <a:pt x="6" y="48"/>
                    </a:lnTo>
                    <a:lnTo>
                      <a:pt x="22" y="38"/>
                    </a:lnTo>
                    <a:lnTo>
                      <a:pt x="28" y="32"/>
                    </a:lnTo>
                    <a:lnTo>
                      <a:pt x="36" y="24"/>
                    </a:lnTo>
                    <a:lnTo>
                      <a:pt x="40" y="22"/>
                    </a:lnTo>
                    <a:lnTo>
                      <a:pt x="50" y="26"/>
                    </a:lnTo>
                    <a:lnTo>
                      <a:pt x="60" y="24"/>
                    </a:lnTo>
                    <a:lnTo>
                      <a:pt x="62" y="16"/>
                    </a:lnTo>
                    <a:lnTo>
                      <a:pt x="72" y="16"/>
                    </a:lnTo>
                    <a:lnTo>
                      <a:pt x="80" y="10"/>
                    </a:lnTo>
                    <a:lnTo>
                      <a:pt x="82" y="4"/>
                    </a:lnTo>
                    <a:lnTo>
                      <a:pt x="88" y="0"/>
                    </a:lnTo>
                    <a:lnTo>
                      <a:pt x="98" y="8"/>
                    </a:lnTo>
                    <a:lnTo>
                      <a:pt x="92" y="12"/>
                    </a:lnTo>
                    <a:lnTo>
                      <a:pt x="84" y="18"/>
                    </a:lnTo>
                    <a:lnTo>
                      <a:pt x="80" y="28"/>
                    </a:lnTo>
                    <a:lnTo>
                      <a:pt x="78" y="38"/>
                    </a:lnTo>
                    <a:lnTo>
                      <a:pt x="76" y="42"/>
                    </a:lnTo>
                    <a:lnTo>
                      <a:pt x="68" y="46"/>
                    </a:lnTo>
                    <a:lnTo>
                      <a:pt x="52" y="52"/>
                    </a:lnTo>
                    <a:lnTo>
                      <a:pt x="48" y="58"/>
                    </a:lnTo>
                    <a:lnTo>
                      <a:pt x="48" y="66"/>
                    </a:lnTo>
                    <a:lnTo>
                      <a:pt x="52" y="76"/>
                    </a:lnTo>
                    <a:lnTo>
                      <a:pt x="56" y="80"/>
                    </a:lnTo>
                    <a:lnTo>
                      <a:pt x="60" y="84"/>
                    </a:lnTo>
                    <a:lnTo>
                      <a:pt x="50" y="86"/>
                    </a:lnTo>
                    <a:lnTo>
                      <a:pt x="40" y="90"/>
                    </a:lnTo>
                    <a:lnTo>
                      <a:pt x="36" y="96"/>
                    </a:lnTo>
                    <a:lnTo>
                      <a:pt x="24" y="92"/>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3" name="Freeform 283"/>
              <p:cNvSpPr>
                <a:spLocks noChangeAspect="1"/>
              </p:cNvSpPr>
              <p:nvPr/>
            </p:nvSpPr>
            <p:spPr bwMode="auto">
              <a:xfrm>
                <a:off x="3869" y="1627"/>
                <a:ext cx="972" cy="612"/>
              </a:xfrm>
              <a:custGeom>
                <a:avLst/>
                <a:gdLst/>
                <a:ahLst/>
                <a:cxnLst>
                  <a:cxn ang="0">
                    <a:pos x="108" y="176"/>
                  </a:cxn>
                  <a:cxn ang="0">
                    <a:pos x="170" y="134"/>
                  </a:cxn>
                  <a:cxn ang="0">
                    <a:pos x="210" y="104"/>
                  </a:cxn>
                  <a:cxn ang="0">
                    <a:pos x="258" y="116"/>
                  </a:cxn>
                  <a:cxn ang="0">
                    <a:pos x="278" y="170"/>
                  </a:cxn>
                  <a:cxn ang="0">
                    <a:pos x="358" y="212"/>
                  </a:cxn>
                  <a:cxn ang="0">
                    <a:pos x="506" y="240"/>
                  </a:cxn>
                  <a:cxn ang="0">
                    <a:pos x="608" y="200"/>
                  </a:cxn>
                  <a:cxn ang="0">
                    <a:pos x="654" y="164"/>
                  </a:cxn>
                  <a:cxn ang="0">
                    <a:pos x="736" y="144"/>
                  </a:cxn>
                  <a:cxn ang="0">
                    <a:pos x="668" y="116"/>
                  </a:cxn>
                  <a:cxn ang="0">
                    <a:pos x="714" y="76"/>
                  </a:cxn>
                  <a:cxn ang="0">
                    <a:pos x="750" y="20"/>
                  </a:cxn>
                  <a:cxn ang="0">
                    <a:pos x="798" y="0"/>
                  </a:cxn>
                  <a:cxn ang="0">
                    <a:pos x="856" y="68"/>
                  </a:cxn>
                  <a:cxn ang="0">
                    <a:pos x="908" y="100"/>
                  </a:cxn>
                  <a:cxn ang="0">
                    <a:pos x="970" y="110"/>
                  </a:cxn>
                  <a:cxn ang="0">
                    <a:pos x="934" y="174"/>
                  </a:cxn>
                  <a:cxn ang="0">
                    <a:pos x="896" y="216"/>
                  </a:cxn>
                  <a:cxn ang="0">
                    <a:pos x="848" y="238"/>
                  </a:cxn>
                  <a:cxn ang="0">
                    <a:pos x="798" y="274"/>
                  </a:cxn>
                  <a:cxn ang="0">
                    <a:pos x="772" y="266"/>
                  </a:cxn>
                  <a:cxn ang="0">
                    <a:pos x="724" y="286"/>
                  </a:cxn>
                  <a:cxn ang="0">
                    <a:pos x="720" y="316"/>
                  </a:cxn>
                  <a:cxn ang="0">
                    <a:pos x="758" y="316"/>
                  </a:cxn>
                  <a:cxn ang="0">
                    <a:pos x="752" y="334"/>
                  </a:cxn>
                  <a:cxn ang="0">
                    <a:pos x="736" y="372"/>
                  </a:cxn>
                  <a:cxn ang="0">
                    <a:pos x="766" y="422"/>
                  </a:cxn>
                  <a:cxn ang="0">
                    <a:pos x="760" y="438"/>
                  </a:cxn>
                  <a:cxn ang="0">
                    <a:pos x="766" y="450"/>
                  </a:cxn>
                  <a:cxn ang="0">
                    <a:pos x="714" y="542"/>
                  </a:cxn>
                  <a:cxn ang="0">
                    <a:pos x="638" y="568"/>
                  </a:cxn>
                  <a:cxn ang="0">
                    <a:pos x="586" y="596"/>
                  </a:cxn>
                  <a:cxn ang="0">
                    <a:pos x="576" y="594"/>
                  </a:cxn>
                  <a:cxn ang="0">
                    <a:pos x="528" y="590"/>
                  </a:cxn>
                  <a:cxn ang="0">
                    <a:pos x="492" y="576"/>
                  </a:cxn>
                  <a:cxn ang="0">
                    <a:pos x="450" y="590"/>
                  </a:cxn>
                  <a:cxn ang="0">
                    <a:pos x="420" y="594"/>
                  </a:cxn>
                  <a:cxn ang="0">
                    <a:pos x="402" y="552"/>
                  </a:cxn>
                  <a:cxn ang="0">
                    <a:pos x="392" y="490"/>
                  </a:cxn>
                  <a:cxn ang="0">
                    <a:pos x="352" y="464"/>
                  </a:cxn>
                  <a:cxn ang="0">
                    <a:pos x="292" y="488"/>
                  </a:cxn>
                  <a:cxn ang="0">
                    <a:pos x="230" y="488"/>
                  </a:cxn>
                  <a:cxn ang="0">
                    <a:pos x="146" y="456"/>
                  </a:cxn>
                  <a:cxn ang="0">
                    <a:pos x="80" y="418"/>
                  </a:cxn>
                  <a:cxn ang="0">
                    <a:pos x="84" y="380"/>
                  </a:cxn>
                  <a:cxn ang="0">
                    <a:pos x="70" y="352"/>
                  </a:cxn>
                  <a:cxn ang="0">
                    <a:pos x="20" y="318"/>
                  </a:cxn>
                  <a:cxn ang="0">
                    <a:pos x="2" y="284"/>
                  </a:cxn>
                  <a:cxn ang="0">
                    <a:pos x="32" y="266"/>
                  </a:cxn>
                  <a:cxn ang="0">
                    <a:pos x="102" y="232"/>
                  </a:cxn>
                </a:cxnLst>
                <a:rect l="0" t="0" r="r" b="b"/>
                <a:pathLst>
                  <a:path w="972" h="612">
                    <a:moveTo>
                      <a:pt x="108" y="228"/>
                    </a:moveTo>
                    <a:lnTo>
                      <a:pt x="108" y="218"/>
                    </a:lnTo>
                    <a:lnTo>
                      <a:pt x="116" y="210"/>
                    </a:lnTo>
                    <a:lnTo>
                      <a:pt x="110" y="194"/>
                    </a:lnTo>
                    <a:lnTo>
                      <a:pt x="108" y="176"/>
                    </a:lnTo>
                    <a:lnTo>
                      <a:pt x="120" y="170"/>
                    </a:lnTo>
                    <a:lnTo>
                      <a:pt x="138" y="170"/>
                    </a:lnTo>
                    <a:lnTo>
                      <a:pt x="142" y="156"/>
                    </a:lnTo>
                    <a:lnTo>
                      <a:pt x="152" y="132"/>
                    </a:lnTo>
                    <a:lnTo>
                      <a:pt x="170" y="134"/>
                    </a:lnTo>
                    <a:lnTo>
                      <a:pt x="184" y="134"/>
                    </a:lnTo>
                    <a:lnTo>
                      <a:pt x="194" y="132"/>
                    </a:lnTo>
                    <a:lnTo>
                      <a:pt x="194" y="118"/>
                    </a:lnTo>
                    <a:lnTo>
                      <a:pt x="198" y="104"/>
                    </a:lnTo>
                    <a:lnTo>
                      <a:pt x="210" y="104"/>
                    </a:lnTo>
                    <a:lnTo>
                      <a:pt x="212" y="94"/>
                    </a:lnTo>
                    <a:lnTo>
                      <a:pt x="228" y="94"/>
                    </a:lnTo>
                    <a:lnTo>
                      <a:pt x="232" y="104"/>
                    </a:lnTo>
                    <a:lnTo>
                      <a:pt x="242" y="114"/>
                    </a:lnTo>
                    <a:lnTo>
                      <a:pt x="258" y="116"/>
                    </a:lnTo>
                    <a:lnTo>
                      <a:pt x="272" y="130"/>
                    </a:lnTo>
                    <a:lnTo>
                      <a:pt x="280" y="142"/>
                    </a:lnTo>
                    <a:lnTo>
                      <a:pt x="280" y="150"/>
                    </a:lnTo>
                    <a:lnTo>
                      <a:pt x="274" y="158"/>
                    </a:lnTo>
                    <a:lnTo>
                      <a:pt x="278" y="170"/>
                    </a:lnTo>
                    <a:lnTo>
                      <a:pt x="286" y="174"/>
                    </a:lnTo>
                    <a:lnTo>
                      <a:pt x="320" y="176"/>
                    </a:lnTo>
                    <a:lnTo>
                      <a:pt x="330" y="186"/>
                    </a:lnTo>
                    <a:lnTo>
                      <a:pt x="352" y="198"/>
                    </a:lnTo>
                    <a:lnTo>
                      <a:pt x="358" y="212"/>
                    </a:lnTo>
                    <a:lnTo>
                      <a:pt x="364" y="220"/>
                    </a:lnTo>
                    <a:lnTo>
                      <a:pt x="418" y="222"/>
                    </a:lnTo>
                    <a:lnTo>
                      <a:pt x="446" y="224"/>
                    </a:lnTo>
                    <a:lnTo>
                      <a:pt x="470" y="236"/>
                    </a:lnTo>
                    <a:lnTo>
                      <a:pt x="506" y="240"/>
                    </a:lnTo>
                    <a:lnTo>
                      <a:pt x="528" y="226"/>
                    </a:lnTo>
                    <a:lnTo>
                      <a:pt x="572" y="226"/>
                    </a:lnTo>
                    <a:lnTo>
                      <a:pt x="590" y="216"/>
                    </a:lnTo>
                    <a:lnTo>
                      <a:pt x="590" y="210"/>
                    </a:lnTo>
                    <a:lnTo>
                      <a:pt x="608" y="200"/>
                    </a:lnTo>
                    <a:lnTo>
                      <a:pt x="602" y="188"/>
                    </a:lnTo>
                    <a:lnTo>
                      <a:pt x="608" y="176"/>
                    </a:lnTo>
                    <a:lnTo>
                      <a:pt x="622" y="176"/>
                    </a:lnTo>
                    <a:lnTo>
                      <a:pt x="640" y="178"/>
                    </a:lnTo>
                    <a:lnTo>
                      <a:pt x="654" y="164"/>
                    </a:lnTo>
                    <a:lnTo>
                      <a:pt x="670" y="164"/>
                    </a:lnTo>
                    <a:lnTo>
                      <a:pt x="688" y="150"/>
                    </a:lnTo>
                    <a:lnTo>
                      <a:pt x="708" y="142"/>
                    </a:lnTo>
                    <a:lnTo>
                      <a:pt x="720" y="142"/>
                    </a:lnTo>
                    <a:lnTo>
                      <a:pt x="736" y="144"/>
                    </a:lnTo>
                    <a:lnTo>
                      <a:pt x="734" y="134"/>
                    </a:lnTo>
                    <a:lnTo>
                      <a:pt x="714" y="114"/>
                    </a:lnTo>
                    <a:lnTo>
                      <a:pt x="704" y="112"/>
                    </a:lnTo>
                    <a:lnTo>
                      <a:pt x="696" y="118"/>
                    </a:lnTo>
                    <a:lnTo>
                      <a:pt x="668" y="116"/>
                    </a:lnTo>
                    <a:lnTo>
                      <a:pt x="672" y="102"/>
                    </a:lnTo>
                    <a:lnTo>
                      <a:pt x="680" y="84"/>
                    </a:lnTo>
                    <a:lnTo>
                      <a:pt x="686" y="76"/>
                    </a:lnTo>
                    <a:lnTo>
                      <a:pt x="704" y="86"/>
                    </a:lnTo>
                    <a:lnTo>
                      <a:pt x="714" y="76"/>
                    </a:lnTo>
                    <a:lnTo>
                      <a:pt x="726" y="74"/>
                    </a:lnTo>
                    <a:lnTo>
                      <a:pt x="730" y="58"/>
                    </a:lnTo>
                    <a:lnTo>
                      <a:pt x="740" y="40"/>
                    </a:lnTo>
                    <a:lnTo>
                      <a:pt x="750" y="34"/>
                    </a:lnTo>
                    <a:lnTo>
                      <a:pt x="750" y="20"/>
                    </a:lnTo>
                    <a:lnTo>
                      <a:pt x="738" y="18"/>
                    </a:lnTo>
                    <a:lnTo>
                      <a:pt x="740" y="10"/>
                    </a:lnTo>
                    <a:lnTo>
                      <a:pt x="754" y="4"/>
                    </a:lnTo>
                    <a:lnTo>
                      <a:pt x="780" y="2"/>
                    </a:lnTo>
                    <a:lnTo>
                      <a:pt x="798" y="0"/>
                    </a:lnTo>
                    <a:lnTo>
                      <a:pt x="814" y="6"/>
                    </a:lnTo>
                    <a:lnTo>
                      <a:pt x="828" y="12"/>
                    </a:lnTo>
                    <a:lnTo>
                      <a:pt x="840" y="32"/>
                    </a:lnTo>
                    <a:lnTo>
                      <a:pt x="848" y="52"/>
                    </a:lnTo>
                    <a:lnTo>
                      <a:pt x="856" y="68"/>
                    </a:lnTo>
                    <a:lnTo>
                      <a:pt x="862" y="84"/>
                    </a:lnTo>
                    <a:lnTo>
                      <a:pt x="878" y="84"/>
                    </a:lnTo>
                    <a:lnTo>
                      <a:pt x="888" y="90"/>
                    </a:lnTo>
                    <a:lnTo>
                      <a:pt x="902" y="98"/>
                    </a:lnTo>
                    <a:lnTo>
                      <a:pt x="908" y="100"/>
                    </a:lnTo>
                    <a:lnTo>
                      <a:pt x="912" y="120"/>
                    </a:lnTo>
                    <a:lnTo>
                      <a:pt x="934" y="122"/>
                    </a:lnTo>
                    <a:lnTo>
                      <a:pt x="940" y="114"/>
                    </a:lnTo>
                    <a:lnTo>
                      <a:pt x="954" y="112"/>
                    </a:lnTo>
                    <a:lnTo>
                      <a:pt x="970" y="110"/>
                    </a:lnTo>
                    <a:lnTo>
                      <a:pt x="972" y="124"/>
                    </a:lnTo>
                    <a:lnTo>
                      <a:pt x="964" y="128"/>
                    </a:lnTo>
                    <a:lnTo>
                      <a:pt x="958" y="150"/>
                    </a:lnTo>
                    <a:lnTo>
                      <a:pt x="946" y="172"/>
                    </a:lnTo>
                    <a:lnTo>
                      <a:pt x="934" y="174"/>
                    </a:lnTo>
                    <a:lnTo>
                      <a:pt x="928" y="168"/>
                    </a:lnTo>
                    <a:lnTo>
                      <a:pt x="914" y="178"/>
                    </a:lnTo>
                    <a:lnTo>
                      <a:pt x="914" y="214"/>
                    </a:lnTo>
                    <a:lnTo>
                      <a:pt x="906" y="224"/>
                    </a:lnTo>
                    <a:lnTo>
                      <a:pt x="896" y="216"/>
                    </a:lnTo>
                    <a:lnTo>
                      <a:pt x="880" y="232"/>
                    </a:lnTo>
                    <a:lnTo>
                      <a:pt x="870" y="232"/>
                    </a:lnTo>
                    <a:lnTo>
                      <a:pt x="868" y="240"/>
                    </a:lnTo>
                    <a:lnTo>
                      <a:pt x="858" y="242"/>
                    </a:lnTo>
                    <a:lnTo>
                      <a:pt x="848" y="238"/>
                    </a:lnTo>
                    <a:lnTo>
                      <a:pt x="844" y="240"/>
                    </a:lnTo>
                    <a:lnTo>
                      <a:pt x="830" y="254"/>
                    </a:lnTo>
                    <a:lnTo>
                      <a:pt x="818" y="262"/>
                    </a:lnTo>
                    <a:lnTo>
                      <a:pt x="808" y="272"/>
                    </a:lnTo>
                    <a:lnTo>
                      <a:pt x="798" y="274"/>
                    </a:lnTo>
                    <a:lnTo>
                      <a:pt x="788" y="276"/>
                    </a:lnTo>
                    <a:lnTo>
                      <a:pt x="760" y="294"/>
                    </a:lnTo>
                    <a:lnTo>
                      <a:pt x="758" y="282"/>
                    </a:lnTo>
                    <a:lnTo>
                      <a:pt x="762" y="272"/>
                    </a:lnTo>
                    <a:lnTo>
                      <a:pt x="772" y="266"/>
                    </a:lnTo>
                    <a:lnTo>
                      <a:pt x="770" y="256"/>
                    </a:lnTo>
                    <a:lnTo>
                      <a:pt x="762" y="256"/>
                    </a:lnTo>
                    <a:lnTo>
                      <a:pt x="750" y="258"/>
                    </a:lnTo>
                    <a:lnTo>
                      <a:pt x="728" y="276"/>
                    </a:lnTo>
                    <a:lnTo>
                      <a:pt x="724" y="286"/>
                    </a:lnTo>
                    <a:lnTo>
                      <a:pt x="704" y="286"/>
                    </a:lnTo>
                    <a:lnTo>
                      <a:pt x="700" y="294"/>
                    </a:lnTo>
                    <a:lnTo>
                      <a:pt x="706" y="308"/>
                    </a:lnTo>
                    <a:lnTo>
                      <a:pt x="720" y="310"/>
                    </a:lnTo>
                    <a:lnTo>
                      <a:pt x="720" y="316"/>
                    </a:lnTo>
                    <a:lnTo>
                      <a:pt x="722" y="324"/>
                    </a:lnTo>
                    <a:lnTo>
                      <a:pt x="734" y="322"/>
                    </a:lnTo>
                    <a:lnTo>
                      <a:pt x="742" y="314"/>
                    </a:lnTo>
                    <a:lnTo>
                      <a:pt x="750" y="312"/>
                    </a:lnTo>
                    <a:lnTo>
                      <a:pt x="758" y="316"/>
                    </a:lnTo>
                    <a:lnTo>
                      <a:pt x="774" y="320"/>
                    </a:lnTo>
                    <a:lnTo>
                      <a:pt x="778" y="328"/>
                    </a:lnTo>
                    <a:lnTo>
                      <a:pt x="772" y="330"/>
                    </a:lnTo>
                    <a:lnTo>
                      <a:pt x="760" y="330"/>
                    </a:lnTo>
                    <a:lnTo>
                      <a:pt x="752" y="334"/>
                    </a:lnTo>
                    <a:lnTo>
                      <a:pt x="750" y="340"/>
                    </a:lnTo>
                    <a:lnTo>
                      <a:pt x="740" y="344"/>
                    </a:lnTo>
                    <a:lnTo>
                      <a:pt x="730" y="358"/>
                    </a:lnTo>
                    <a:lnTo>
                      <a:pt x="726" y="368"/>
                    </a:lnTo>
                    <a:lnTo>
                      <a:pt x="736" y="372"/>
                    </a:lnTo>
                    <a:lnTo>
                      <a:pt x="742" y="378"/>
                    </a:lnTo>
                    <a:lnTo>
                      <a:pt x="750" y="398"/>
                    </a:lnTo>
                    <a:lnTo>
                      <a:pt x="752" y="406"/>
                    </a:lnTo>
                    <a:lnTo>
                      <a:pt x="768" y="418"/>
                    </a:lnTo>
                    <a:lnTo>
                      <a:pt x="766" y="422"/>
                    </a:lnTo>
                    <a:lnTo>
                      <a:pt x="756" y="418"/>
                    </a:lnTo>
                    <a:lnTo>
                      <a:pt x="752" y="426"/>
                    </a:lnTo>
                    <a:lnTo>
                      <a:pt x="764" y="430"/>
                    </a:lnTo>
                    <a:lnTo>
                      <a:pt x="768" y="436"/>
                    </a:lnTo>
                    <a:lnTo>
                      <a:pt x="760" y="438"/>
                    </a:lnTo>
                    <a:lnTo>
                      <a:pt x="750" y="440"/>
                    </a:lnTo>
                    <a:lnTo>
                      <a:pt x="744" y="444"/>
                    </a:lnTo>
                    <a:lnTo>
                      <a:pt x="742" y="446"/>
                    </a:lnTo>
                    <a:lnTo>
                      <a:pt x="756" y="448"/>
                    </a:lnTo>
                    <a:lnTo>
                      <a:pt x="766" y="450"/>
                    </a:lnTo>
                    <a:lnTo>
                      <a:pt x="766" y="462"/>
                    </a:lnTo>
                    <a:lnTo>
                      <a:pt x="758" y="480"/>
                    </a:lnTo>
                    <a:lnTo>
                      <a:pt x="738" y="504"/>
                    </a:lnTo>
                    <a:lnTo>
                      <a:pt x="724" y="524"/>
                    </a:lnTo>
                    <a:lnTo>
                      <a:pt x="714" y="542"/>
                    </a:lnTo>
                    <a:lnTo>
                      <a:pt x="692" y="560"/>
                    </a:lnTo>
                    <a:lnTo>
                      <a:pt x="678" y="572"/>
                    </a:lnTo>
                    <a:lnTo>
                      <a:pt x="656" y="576"/>
                    </a:lnTo>
                    <a:lnTo>
                      <a:pt x="644" y="576"/>
                    </a:lnTo>
                    <a:lnTo>
                      <a:pt x="638" y="568"/>
                    </a:lnTo>
                    <a:lnTo>
                      <a:pt x="632" y="570"/>
                    </a:lnTo>
                    <a:lnTo>
                      <a:pt x="632" y="584"/>
                    </a:lnTo>
                    <a:lnTo>
                      <a:pt x="618" y="588"/>
                    </a:lnTo>
                    <a:lnTo>
                      <a:pt x="598" y="594"/>
                    </a:lnTo>
                    <a:lnTo>
                      <a:pt x="586" y="596"/>
                    </a:lnTo>
                    <a:lnTo>
                      <a:pt x="582" y="604"/>
                    </a:lnTo>
                    <a:lnTo>
                      <a:pt x="584" y="612"/>
                    </a:lnTo>
                    <a:lnTo>
                      <a:pt x="576" y="608"/>
                    </a:lnTo>
                    <a:lnTo>
                      <a:pt x="576" y="600"/>
                    </a:lnTo>
                    <a:lnTo>
                      <a:pt x="576" y="594"/>
                    </a:lnTo>
                    <a:lnTo>
                      <a:pt x="566" y="594"/>
                    </a:lnTo>
                    <a:lnTo>
                      <a:pt x="556" y="590"/>
                    </a:lnTo>
                    <a:lnTo>
                      <a:pt x="546" y="594"/>
                    </a:lnTo>
                    <a:lnTo>
                      <a:pt x="536" y="594"/>
                    </a:lnTo>
                    <a:lnTo>
                      <a:pt x="528" y="590"/>
                    </a:lnTo>
                    <a:lnTo>
                      <a:pt x="526" y="574"/>
                    </a:lnTo>
                    <a:lnTo>
                      <a:pt x="514" y="572"/>
                    </a:lnTo>
                    <a:lnTo>
                      <a:pt x="508" y="568"/>
                    </a:lnTo>
                    <a:lnTo>
                      <a:pt x="500" y="568"/>
                    </a:lnTo>
                    <a:lnTo>
                      <a:pt x="492" y="576"/>
                    </a:lnTo>
                    <a:lnTo>
                      <a:pt x="458" y="576"/>
                    </a:lnTo>
                    <a:lnTo>
                      <a:pt x="456" y="580"/>
                    </a:lnTo>
                    <a:lnTo>
                      <a:pt x="444" y="580"/>
                    </a:lnTo>
                    <a:lnTo>
                      <a:pt x="444" y="588"/>
                    </a:lnTo>
                    <a:lnTo>
                      <a:pt x="450" y="590"/>
                    </a:lnTo>
                    <a:lnTo>
                      <a:pt x="448" y="598"/>
                    </a:lnTo>
                    <a:lnTo>
                      <a:pt x="440" y="598"/>
                    </a:lnTo>
                    <a:lnTo>
                      <a:pt x="436" y="594"/>
                    </a:lnTo>
                    <a:lnTo>
                      <a:pt x="428" y="594"/>
                    </a:lnTo>
                    <a:lnTo>
                      <a:pt x="420" y="594"/>
                    </a:lnTo>
                    <a:lnTo>
                      <a:pt x="420" y="588"/>
                    </a:lnTo>
                    <a:lnTo>
                      <a:pt x="412" y="586"/>
                    </a:lnTo>
                    <a:lnTo>
                      <a:pt x="412" y="570"/>
                    </a:lnTo>
                    <a:lnTo>
                      <a:pt x="402" y="566"/>
                    </a:lnTo>
                    <a:lnTo>
                      <a:pt x="402" y="552"/>
                    </a:lnTo>
                    <a:lnTo>
                      <a:pt x="382" y="546"/>
                    </a:lnTo>
                    <a:lnTo>
                      <a:pt x="382" y="542"/>
                    </a:lnTo>
                    <a:lnTo>
                      <a:pt x="398" y="520"/>
                    </a:lnTo>
                    <a:lnTo>
                      <a:pt x="400" y="496"/>
                    </a:lnTo>
                    <a:lnTo>
                      <a:pt x="392" y="490"/>
                    </a:lnTo>
                    <a:lnTo>
                      <a:pt x="386" y="480"/>
                    </a:lnTo>
                    <a:lnTo>
                      <a:pt x="378" y="478"/>
                    </a:lnTo>
                    <a:lnTo>
                      <a:pt x="362" y="476"/>
                    </a:lnTo>
                    <a:lnTo>
                      <a:pt x="362" y="462"/>
                    </a:lnTo>
                    <a:lnTo>
                      <a:pt x="352" y="464"/>
                    </a:lnTo>
                    <a:lnTo>
                      <a:pt x="330" y="464"/>
                    </a:lnTo>
                    <a:lnTo>
                      <a:pt x="324" y="472"/>
                    </a:lnTo>
                    <a:lnTo>
                      <a:pt x="312" y="472"/>
                    </a:lnTo>
                    <a:lnTo>
                      <a:pt x="302" y="486"/>
                    </a:lnTo>
                    <a:lnTo>
                      <a:pt x="292" y="488"/>
                    </a:lnTo>
                    <a:lnTo>
                      <a:pt x="278" y="486"/>
                    </a:lnTo>
                    <a:lnTo>
                      <a:pt x="266" y="482"/>
                    </a:lnTo>
                    <a:lnTo>
                      <a:pt x="256" y="482"/>
                    </a:lnTo>
                    <a:lnTo>
                      <a:pt x="250" y="488"/>
                    </a:lnTo>
                    <a:lnTo>
                      <a:pt x="230" y="488"/>
                    </a:lnTo>
                    <a:lnTo>
                      <a:pt x="208" y="486"/>
                    </a:lnTo>
                    <a:lnTo>
                      <a:pt x="192" y="484"/>
                    </a:lnTo>
                    <a:lnTo>
                      <a:pt x="174" y="472"/>
                    </a:lnTo>
                    <a:lnTo>
                      <a:pt x="162" y="464"/>
                    </a:lnTo>
                    <a:lnTo>
                      <a:pt x="146" y="456"/>
                    </a:lnTo>
                    <a:lnTo>
                      <a:pt x="132" y="442"/>
                    </a:lnTo>
                    <a:lnTo>
                      <a:pt x="118" y="448"/>
                    </a:lnTo>
                    <a:lnTo>
                      <a:pt x="106" y="438"/>
                    </a:lnTo>
                    <a:lnTo>
                      <a:pt x="80" y="426"/>
                    </a:lnTo>
                    <a:lnTo>
                      <a:pt x="80" y="418"/>
                    </a:lnTo>
                    <a:lnTo>
                      <a:pt x="84" y="408"/>
                    </a:lnTo>
                    <a:lnTo>
                      <a:pt x="94" y="406"/>
                    </a:lnTo>
                    <a:lnTo>
                      <a:pt x="96" y="398"/>
                    </a:lnTo>
                    <a:lnTo>
                      <a:pt x="84" y="390"/>
                    </a:lnTo>
                    <a:lnTo>
                      <a:pt x="84" y="380"/>
                    </a:lnTo>
                    <a:lnTo>
                      <a:pt x="100" y="372"/>
                    </a:lnTo>
                    <a:lnTo>
                      <a:pt x="108" y="364"/>
                    </a:lnTo>
                    <a:lnTo>
                      <a:pt x="108" y="356"/>
                    </a:lnTo>
                    <a:lnTo>
                      <a:pt x="90" y="344"/>
                    </a:lnTo>
                    <a:lnTo>
                      <a:pt x="70" y="352"/>
                    </a:lnTo>
                    <a:lnTo>
                      <a:pt x="58" y="350"/>
                    </a:lnTo>
                    <a:lnTo>
                      <a:pt x="38" y="342"/>
                    </a:lnTo>
                    <a:lnTo>
                      <a:pt x="38" y="332"/>
                    </a:lnTo>
                    <a:lnTo>
                      <a:pt x="20" y="326"/>
                    </a:lnTo>
                    <a:lnTo>
                      <a:pt x="20" y="318"/>
                    </a:lnTo>
                    <a:lnTo>
                      <a:pt x="20" y="298"/>
                    </a:lnTo>
                    <a:lnTo>
                      <a:pt x="8" y="300"/>
                    </a:lnTo>
                    <a:lnTo>
                      <a:pt x="2" y="298"/>
                    </a:lnTo>
                    <a:lnTo>
                      <a:pt x="0" y="290"/>
                    </a:lnTo>
                    <a:lnTo>
                      <a:pt x="2" y="284"/>
                    </a:lnTo>
                    <a:lnTo>
                      <a:pt x="4" y="274"/>
                    </a:lnTo>
                    <a:lnTo>
                      <a:pt x="16" y="266"/>
                    </a:lnTo>
                    <a:lnTo>
                      <a:pt x="18" y="260"/>
                    </a:lnTo>
                    <a:lnTo>
                      <a:pt x="32" y="260"/>
                    </a:lnTo>
                    <a:lnTo>
                      <a:pt x="32" y="266"/>
                    </a:lnTo>
                    <a:lnTo>
                      <a:pt x="48" y="262"/>
                    </a:lnTo>
                    <a:lnTo>
                      <a:pt x="52" y="252"/>
                    </a:lnTo>
                    <a:lnTo>
                      <a:pt x="72" y="252"/>
                    </a:lnTo>
                    <a:lnTo>
                      <a:pt x="76" y="244"/>
                    </a:lnTo>
                    <a:lnTo>
                      <a:pt x="102" y="232"/>
                    </a:lnTo>
                    <a:lnTo>
                      <a:pt x="108" y="228"/>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4" name="Freeform 284"/>
              <p:cNvSpPr>
                <a:spLocks noChangeAspect="1"/>
              </p:cNvSpPr>
              <p:nvPr/>
            </p:nvSpPr>
            <p:spPr bwMode="auto">
              <a:xfrm>
                <a:off x="4285" y="2207"/>
                <a:ext cx="124" cy="136"/>
              </a:xfrm>
              <a:custGeom>
                <a:avLst/>
                <a:gdLst/>
                <a:ahLst/>
                <a:cxnLst>
                  <a:cxn ang="0">
                    <a:pos x="12" y="14"/>
                  </a:cxn>
                  <a:cxn ang="0">
                    <a:pos x="20" y="14"/>
                  </a:cxn>
                  <a:cxn ang="0">
                    <a:pos x="24" y="18"/>
                  </a:cxn>
                  <a:cxn ang="0">
                    <a:pos x="32" y="18"/>
                  </a:cxn>
                  <a:cxn ang="0">
                    <a:pos x="34" y="10"/>
                  </a:cxn>
                  <a:cxn ang="0">
                    <a:pos x="28" y="8"/>
                  </a:cxn>
                  <a:cxn ang="0">
                    <a:pos x="28" y="0"/>
                  </a:cxn>
                  <a:cxn ang="0">
                    <a:pos x="40" y="0"/>
                  </a:cxn>
                  <a:cxn ang="0">
                    <a:pos x="40" y="4"/>
                  </a:cxn>
                  <a:cxn ang="0">
                    <a:pos x="50" y="14"/>
                  </a:cxn>
                  <a:cxn ang="0">
                    <a:pos x="52" y="24"/>
                  </a:cxn>
                  <a:cxn ang="0">
                    <a:pos x="52" y="28"/>
                  </a:cxn>
                  <a:cxn ang="0">
                    <a:pos x="74" y="26"/>
                  </a:cxn>
                  <a:cxn ang="0">
                    <a:pos x="80" y="36"/>
                  </a:cxn>
                  <a:cxn ang="0">
                    <a:pos x="82" y="46"/>
                  </a:cxn>
                  <a:cxn ang="0">
                    <a:pos x="68" y="46"/>
                  </a:cxn>
                  <a:cxn ang="0">
                    <a:pos x="68" y="56"/>
                  </a:cxn>
                  <a:cxn ang="0">
                    <a:pos x="76" y="60"/>
                  </a:cxn>
                  <a:cxn ang="0">
                    <a:pos x="100" y="84"/>
                  </a:cxn>
                  <a:cxn ang="0">
                    <a:pos x="120" y="106"/>
                  </a:cxn>
                  <a:cxn ang="0">
                    <a:pos x="124" y="120"/>
                  </a:cxn>
                  <a:cxn ang="0">
                    <a:pos x="122" y="134"/>
                  </a:cxn>
                  <a:cxn ang="0">
                    <a:pos x="112" y="134"/>
                  </a:cxn>
                  <a:cxn ang="0">
                    <a:pos x="110" y="128"/>
                  </a:cxn>
                  <a:cxn ang="0">
                    <a:pos x="104" y="128"/>
                  </a:cxn>
                  <a:cxn ang="0">
                    <a:pos x="102" y="136"/>
                  </a:cxn>
                  <a:cxn ang="0">
                    <a:pos x="90" y="136"/>
                  </a:cxn>
                  <a:cxn ang="0">
                    <a:pos x="90" y="130"/>
                  </a:cxn>
                  <a:cxn ang="0">
                    <a:pos x="94" y="118"/>
                  </a:cxn>
                  <a:cxn ang="0">
                    <a:pos x="94" y="108"/>
                  </a:cxn>
                  <a:cxn ang="0">
                    <a:pos x="84" y="98"/>
                  </a:cxn>
                  <a:cxn ang="0">
                    <a:pos x="80" y="82"/>
                  </a:cxn>
                  <a:cxn ang="0">
                    <a:pos x="64" y="64"/>
                  </a:cxn>
                  <a:cxn ang="0">
                    <a:pos x="52" y="72"/>
                  </a:cxn>
                  <a:cxn ang="0">
                    <a:pos x="40" y="68"/>
                  </a:cxn>
                  <a:cxn ang="0">
                    <a:pos x="20" y="80"/>
                  </a:cxn>
                  <a:cxn ang="0">
                    <a:pos x="20" y="66"/>
                  </a:cxn>
                  <a:cxn ang="0">
                    <a:pos x="24" y="62"/>
                  </a:cxn>
                  <a:cxn ang="0">
                    <a:pos x="20" y="48"/>
                  </a:cxn>
                  <a:cxn ang="0">
                    <a:pos x="12" y="46"/>
                  </a:cxn>
                  <a:cxn ang="0">
                    <a:pos x="12" y="38"/>
                  </a:cxn>
                  <a:cxn ang="0">
                    <a:pos x="0" y="32"/>
                  </a:cxn>
                  <a:cxn ang="0">
                    <a:pos x="14" y="24"/>
                  </a:cxn>
                  <a:cxn ang="0">
                    <a:pos x="12" y="14"/>
                  </a:cxn>
                </a:cxnLst>
                <a:rect l="0" t="0" r="r" b="b"/>
                <a:pathLst>
                  <a:path w="124" h="136">
                    <a:moveTo>
                      <a:pt x="12" y="14"/>
                    </a:moveTo>
                    <a:lnTo>
                      <a:pt x="20" y="14"/>
                    </a:lnTo>
                    <a:lnTo>
                      <a:pt x="24" y="18"/>
                    </a:lnTo>
                    <a:lnTo>
                      <a:pt x="32" y="18"/>
                    </a:lnTo>
                    <a:lnTo>
                      <a:pt x="34" y="10"/>
                    </a:lnTo>
                    <a:lnTo>
                      <a:pt x="28" y="8"/>
                    </a:lnTo>
                    <a:lnTo>
                      <a:pt x="28" y="0"/>
                    </a:lnTo>
                    <a:lnTo>
                      <a:pt x="40" y="0"/>
                    </a:lnTo>
                    <a:lnTo>
                      <a:pt x="40" y="4"/>
                    </a:lnTo>
                    <a:lnTo>
                      <a:pt x="50" y="14"/>
                    </a:lnTo>
                    <a:lnTo>
                      <a:pt x="52" y="24"/>
                    </a:lnTo>
                    <a:lnTo>
                      <a:pt x="52" y="28"/>
                    </a:lnTo>
                    <a:lnTo>
                      <a:pt x="74" y="26"/>
                    </a:lnTo>
                    <a:lnTo>
                      <a:pt x="80" y="36"/>
                    </a:lnTo>
                    <a:lnTo>
                      <a:pt x="82" y="46"/>
                    </a:lnTo>
                    <a:lnTo>
                      <a:pt x="68" y="46"/>
                    </a:lnTo>
                    <a:lnTo>
                      <a:pt x="68" y="56"/>
                    </a:lnTo>
                    <a:lnTo>
                      <a:pt x="76" y="60"/>
                    </a:lnTo>
                    <a:lnTo>
                      <a:pt x="100" y="84"/>
                    </a:lnTo>
                    <a:lnTo>
                      <a:pt x="120" y="106"/>
                    </a:lnTo>
                    <a:lnTo>
                      <a:pt x="124" y="120"/>
                    </a:lnTo>
                    <a:lnTo>
                      <a:pt x="122" y="134"/>
                    </a:lnTo>
                    <a:lnTo>
                      <a:pt x="112" y="134"/>
                    </a:lnTo>
                    <a:lnTo>
                      <a:pt x="110" y="128"/>
                    </a:lnTo>
                    <a:lnTo>
                      <a:pt x="104" y="128"/>
                    </a:lnTo>
                    <a:lnTo>
                      <a:pt x="102" y="136"/>
                    </a:lnTo>
                    <a:lnTo>
                      <a:pt x="90" y="136"/>
                    </a:lnTo>
                    <a:lnTo>
                      <a:pt x="90" y="130"/>
                    </a:lnTo>
                    <a:lnTo>
                      <a:pt x="94" y="118"/>
                    </a:lnTo>
                    <a:lnTo>
                      <a:pt x="94" y="108"/>
                    </a:lnTo>
                    <a:lnTo>
                      <a:pt x="84" y="98"/>
                    </a:lnTo>
                    <a:lnTo>
                      <a:pt x="80" y="82"/>
                    </a:lnTo>
                    <a:lnTo>
                      <a:pt x="64" y="64"/>
                    </a:lnTo>
                    <a:lnTo>
                      <a:pt x="52" y="72"/>
                    </a:lnTo>
                    <a:lnTo>
                      <a:pt x="40" y="68"/>
                    </a:lnTo>
                    <a:lnTo>
                      <a:pt x="20" y="80"/>
                    </a:lnTo>
                    <a:lnTo>
                      <a:pt x="20" y="66"/>
                    </a:lnTo>
                    <a:lnTo>
                      <a:pt x="24" y="62"/>
                    </a:lnTo>
                    <a:lnTo>
                      <a:pt x="20" y="48"/>
                    </a:lnTo>
                    <a:lnTo>
                      <a:pt x="12" y="46"/>
                    </a:lnTo>
                    <a:lnTo>
                      <a:pt x="12" y="38"/>
                    </a:lnTo>
                    <a:lnTo>
                      <a:pt x="0" y="32"/>
                    </a:lnTo>
                    <a:lnTo>
                      <a:pt x="14" y="24"/>
                    </a:lnTo>
                    <a:lnTo>
                      <a:pt x="12"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5" name="Freeform 285"/>
              <p:cNvSpPr>
                <a:spLocks noChangeAspect="1"/>
              </p:cNvSpPr>
              <p:nvPr/>
            </p:nvSpPr>
            <p:spPr bwMode="auto">
              <a:xfrm>
                <a:off x="4097" y="1659"/>
                <a:ext cx="508" cy="208"/>
              </a:xfrm>
              <a:custGeom>
                <a:avLst/>
                <a:gdLst/>
                <a:ahLst/>
                <a:cxnLst>
                  <a:cxn ang="0">
                    <a:pos x="8" y="54"/>
                  </a:cxn>
                  <a:cxn ang="0">
                    <a:pos x="30" y="44"/>
                  </a:cxn>
                  <a:cxn ang="0">
                    <a:pos x="80" y="28"/>
                  </a:cxn>
                  <a:cxn ang="0">
                    <a:pos x="112" y="44"/>
                  </a:cxn>
                  <a:cxn ang="0">
                    <a:pos x="152" y="50"/>
                  </a:cxn>
                  <a:cxn ang="0">
                    <a:pos x="166" y="32"/>
                  </a:cxn>
                  <a:cxn ang="0">
                    <a:pos x="168" y="4"/>
                  </a:cxn>
                  <a:cxn ang="0">
                    <a:pos x="186" y="2"/>
                  </a:cxn>
                  <a:cxn ang="0">
                    <a:pos x="224" y="14"/>
                  </a:cxn>
                  <a:cxn ang="0">
                    <a:pos x="236" y="36"/>
                  </a:cxn>
                  <a:cxn ang="0">
                    <a:pos x="276" y="32"/>
                  </a:cxn>
                  <a:cxn ang="0">
                    <a:pos x="306" y="42"/>
                  </a:cxn>
                  <a:cxn ang="0">
                    <a:pos x="322" y="52"/>
                  </a:cxn>
                  <a:cxn ang="0">
                    <a:pos x="350" y="60"/>
                  </a:cxn>
                  <a:cxn ang="0">
                    <a:pos x="398" y="52"/>
                  </a:cxn>
                  <a:cxn ang="0">
                    <a:pos x="416" y="38"/>
                  </a:cxn>
                  <a:cxn ang="0">
                    <a:pos x="434" y="42"/>
                  </a:cxn>
                  <a:cxn ang="0">
                    <a:pos x="458" y="44"/>
                  </a:cxn>
                  <a:cxn ang="0">
                    <a:pos x="448" y="60"/>
                  </a:cxn>
                  <a:cxn ang="0">
                    <a:pos x="468" y="86"/>
                  </a:cxn>
                  <a:cxn ang="0">
                    <a:pos x="486" y="82"/>
                  </a:cxn>
                  <a:cxn ang="0">
                    <a:pos x="508" y="112"/>
                  </a:cxn>
                  <a:cxn ang="0">
                    <a:pos x="480" y="110"/>
                  </a:cxn>
                  <a:cxn ang="0">
                    <a:pos x="442" y="132"/>
                  </a:cxn>
                  <a:cxn ang="0">
                    <a:pos x="412" y="146"/>
                  </a:cxn>
                  <a:cxn ang="0">
                    <a:pos x="380" y="144"/>
                  </a:cxn>
                  <a:cxn ang="0">
                    <a:pos x="380" y="168"/>
                  </a:cxn>
                  <a:cxn ang="0">
                    <a:pos x="362" y="184"/>
                  </a:cxn>
                  <a:cxn ang="0">
                    <a:pos x="300" y="194"/>
                  </a:cxn>
                  <a:cxn ang="0">
                    <a:pos x="242" y="204"/>
                  </a:cxn>
                  <a:cxn ang="0">
                    <a:pos x="190" y="190"/>
                  </a:cxn>
                  <a:cxn ang="0">
                    <a:pos x="130" y="178"/>
                  </a:cxn>
                  <a:cxn ang="0">
                    <a:pos x="102" y="154"/>
                  </a:cxn>
                  <a:cxn ang="0">
                    <a:pos x="58" y="142"/>
                  </a:cxn>
                  <a:cxn ang="0">
                    <a:pos x="46" y="126"/>
                  </a:cxn>
                  <a:cxn ang="0">
                    <a:pos x="52" y="110"/>
                  </a:cxn>
                  <a:cxn ang="0">
                    <a:pos x="30" y="84"/>
                  </a:cxn>
                  <a:cxn ang="0">
                    <a:pos x="4" y="72"/>
                  </a:cxn>
                </a:cxnLst>
                <a:rect l="0" t="0" r="r" b="b"/>
                <a:pathLst>
                  <a:path w="508" h="208">
                    <a:moveTo>
                      <a:pt x="0" y="62"/>
                    </a:moveTo>
                    <a:lnTo>
                      <a:pt x="8" y="54"/>
                    </a:lnTo>
                    <a:lnTo>
                      <a:pt x="22" y="52"/>
                    </a:lnTo>
                    <a:lnTo>
                      <a:pt x="30" y="44"/>
                    </a:lnTo>
                    <a:lnTo>
                      <a:pt x="64" y="26"/>
                    </a:lnTo>
                    <a:lnTo>
                      <a:pt x="80" y="28"/>
                    </a:lnTo>
                    <a:lnTo>
                      <a:pt x="102" y="32"/>
                    </a:lnTo>
                    <a:lnTo>
                      <a:pt x="112" y="44"/>
                    </a:lnTo>
                    <a:lnTo>
                      <a:pt x="144" y="44"/>
                    </a:lnTo>
                    <a:lnTo>
                      <a:pt x="152" y="50"/>
                    </a:lnTo>
                    <a:lnTo>
                      <a:pt x="164" y="40"/>
                    </a:lnTo>
                    <a:lnTo>
                      <a:pt x="166" y="32"/>
                    </a:lnTo>
                    <a:lnTo>
                      <a:pt x="154" y="18"/>
                    </a:lnTo>
                    <a:lnTo>
                      <a:pt x="168" y="4"/>
                    </a:lnTo>
                    <a:lnTo>
                      <a:pt x="172" y="0"/>
                    </a:lnTo>
                    <a:lnTo>
                      <a:pt x="186" y="2"/>
                    </a:lnTo>
                    <a:lnTo>
                      <a:pt x="200" y="6"/>
                    </a:lnTo>
                    <a:lnTo>
                      <a:pt x="224" y="14"/>
                    </a:lnTo>
                    <a:lnTo>
                      <a:pt x="226" y="24"/>
                    </a:lnTo>
                    <a:lnTo>
                      <a:pt x="236" y="36"/>
                    </a:lnTo>
                    <a:lnTo>
                      <a:pt x="262" y="40"/>
                    </a:lnTo>
                    <a:lnTo>
                      <a:pt x="276" y="32"/>
                    </a:lnTo>
                    <a:lnTo>
                      <a:pt x="300" y="36"/>
                    </a:lnTo>
                    <a:lnTo>
                      <a:pt x="306" y="42"/>
                    </a:lnTo>
                    <a:lnTo>
                      <a:pt x="316" y="44"/>
                    </a:lnTo>
                    <a:lnTo>
                      <a:pt x="322" y="52"/>
                    </a:lnTo>
                    <a:lnTo>
                      <a:pt x="328" y="58"/>
                    </a:lnTo>
                    <a:lnTo>
                      <a:pt x="350" y="60"/>
                    </a:lnTo>
                    <a:lnTo>
                      <a:pt x="368" y="58"/>
                    </a:lnTo>
                    <a:lnTo>
                      <a:pt x="398" y="52"/>
                    </a:lnTo>
                    <a:lnTo>
                      <a:pt x="408" y="44"/>
                    </a:lnTo>
                    <a:lnTo>
                      <a:pt x="416" y="38"/>
                    </a:lnTo>
                    <a:lnTo>
                      <a:pt x="426" y="36"/>
                    </a:lnTo>
                    <a:lnTo>
                      <a:pt x="434" y="42"/>
                    </a:lnTo>
                    <a:lnTo>
                      <a:pt x="442" y="42"/>
                    </a:lnTo>
                    <a:lnTo>
                      <a:pt x="458" y="44"/>
                    </a:lnTo>
                    <a:lnTo>
                      <a:pt x="452" y="52"/>
                    </a:lnTo>
                    <a:lnTo>
                      <a:pt x="448" y="60"/>
                    </a:lnTo>
                    <a:lnTo>
                      <a:pt x="440" y="84"/>
                    </a:lnTo>
                    <a:lnTo>
                      <a:pt x="468" y="86"/>
                    </a:lnTo>
                    <a:lnTo>
                      <a:pt x="476" y="80"/>
                    </a:lnTo>
                    <a:lnTo>
                      <a:pt x="486" y="82"/>
                    </a:lnTo>
                    <a:lnTo>
                      <a:pt x="506" y="102"/>
                    </a:lnTo>
                    <a:lnTo>
                      <a:pt x="508" y="112"/>
                    </a:lnTo>
                    <a:lnTo>
                      <a:pt x="494" y="110"/>
                    </a:lnTo>
                    <a:lnTo>
                      <a:pt x="480" y="110"/>
                    </a:lnTo>
                    <a:lnTo>
                      <a:pt x="460" y="118"/>
                    </a:lnTo>
                    <a:lnTo>
                      <a:pt x="442" y="132"/>
                    </a:lnTo>
                    <a:lnTo>
                      <a:pt x="426" y="132"/>
                    </a:lnTo>
                    <a:lnTo>
                      <a:pt x="412" y="146"/>
                    </a:lnTo>
                    <a:lnTo>
                      <a:pt x="394" y="144"/>
                    </a:lnTo>
                    <a:lnTo>
                      <a:pt x="380" y="144"/>
                    </a:lnTo>
                    <a:lnTo>
                      <a:pt x="374" y="156"/>
                    </a:lnTo>
                    <a:lnTo>
                      <a:pt x="380" y="168"/>
                    </a:lnTo>
                    <a:lnTo>
                      <a:pt x="362" y="178"/>
                    </a:lnTo>
                    <a:lnTo>
                      <a:pt x="362" y="184"/>
                    </a:lnTo>
                    <a:lnTo>
                      <a:pt x="344" y="194"/>
                    </a:lnTo>
                    <a:lnTo>
                      <a:pt x="300" y="194"/>
                    </a:lnTo>
                    <a:lnTo>
                      <a:pt x="278" y="208"/>
                    </a:lnTo>
                    <a:lnTo>
                      <a:pt x="242" y="204"/>
                    </a:lnTo>
                    <a:lnTo>
                      <a:pt x="218" y="192"/>
                    </a:lnTo>
                    <a:lnTo>
                      <a:pt x="190" y="190"/>
                    </a:lnTo>
                    <a:lnTo>
                      <a:pt x="136" y="188"/>
                    </a:lnTo>
                    <a:lnTo>
                      <a:pt x="130" y="178"/>
                    </a:lnTo>
                    <a:lnTo>
                      <a:pt x="124" y="166"/>
                    </a:lnTo>
                    <a:lnTo>
                      <a:pt x="102" y="154"/>
                    </a:lnTo>
                    <a:lnTo>
                      <a:pt x="92" y="144"/>
                    </a:lnTo>
                    <a:lnTo>
                      <a:pt x="58" y="142"/>
                    </a:lnTo>
                    <a:lnTo>
                      <a:pt x="50" y="138"/>
                    </a:lnTo>
                    <a:lnTo>
                      <a:pt x="46" y="126"/>
                    </a:lnTo>
                    <a:lnTo>
                      <a:pt x="52" y="118"/>
                    </a:lnTo>
                    <a:lnTo>
                      <a:pt x="52" y="110"/>
                    </a:lnTo>
                    <a:lnTo>
                      <a:pt x="44" y="98"/>
                    </a:lnTo>
                    <a:lnTo>
                      <a:pt x="30" y="84"/>
                    </a:lnTo>
                    <a:lnTo>
                      <a:pt x="14" y="82"/>
                    </a:lnTo>
                    <a:lnTo>
                      <a:pt x="4" y="72"/>
                    </a:lnTo>
                    <a:lnTo>
                      <a:pt x="0" y="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970" name="Group 144"/>
            <p:cNvGrpSpPr>
              <a:grpSpLocks noChangeAspect="1"/>
            </p:cNvGrpSpPr>
            <p:nvPr userDrawn="1"/>
          </p:nvGrpSpPr>
          <p:grpSpPr bwMode="auto">
            <a:xfrm>
              <a:off x="4045964" y="2175623"/>
              <a:ext cx="1148347" cy="1342147"/>
              <a:chOff x="2538" y="1189"/>
              <a:chExt cx="799" cy="802"/>
            </a:xfrm>
          </p:grpSpPr>
          <p:sp>
            <p:nvSpPr>
              <p:cNvPr id="971" name="Freeform 145"/>
              <p:cNvSpPr>
                <a:spLocks noChangeAspect="1"/>
              </p:cNvSpPr>
              <p:nvPr/>
            </p:nvSpPr>
            <p:spPr bwMode="auto">
              <a:xfrm>
                <a:off x="3031" y="1219"/>
                <a:ext cx="170" cy="262"/>
              </a:xfrm>
              <a:custGeom>
                <a:avLst/>
                <a:gdLst/>
                <a:ahLst/>
                <a:cxnLst>
                  <a:cxn ang="0">
                    <a:pos x="106" y="250"/>
                  </a:cxn>
                  <a:cxn ang="0">
                    <a:pos x="88" y="250"/>
                  </a:cxn>
                  <a:cxn ang="0">
                    <a:pos x="64" y="258"/>
                  </a:cxn>
                  <a:cxn ang="0">
                    <a:pos x="40" y="262"/>
                  </a:cxn>
                  <a:cxn ang="0">
                    <a:pos x="10" y="246"/>
                  </a:cxn>
                  <a:cxn ang="0">
                    <a:pos x="12" y="226"/>
                  </a:cxn>
                  <a:cxn ang="0">
                    <a:pos x="6" y="204"/>
                  </a:cxn>
                  <a:cxn ang="0">
                    <a:pos x="10" y="188"/>
                  </a:cxn>
                  <a:cxn ang="0">
                    <a:pos x="22" y="182"/>
                  </a:cxn>
                  <a:cxn ang="0">
                    <a:pos x="28" y="170"/>
                  </a:cxn>
                  <a:cxn ang="0">
                    <a:pos x="64" y="142"/>
                  </a:cxn>
                  <a:cxn ang="0">
                    <a:pos x="72" y="140"/>
                  </a:cxn>
                  <a:cxn ang="0">
                    <a:pos x="70" y="124"/>
                  </a:cxn>
                  <a:cxn ang="0">
                    <a:pos x="54" y="116"/>
                  </a:cxn>
                  <a:cxn ang="0">
                    <a:pos x="44" y="102"/>
                  </a:cxn>
                  <a:cxn ang="0">
                    <a:pos x="50" y="86"/>
                  </a:cxn>
                  <a:cxn ang="0">
                    <a:pos x="42" y="82"/>
                  </a:cxn>
                  <a:cxn ang="0">
                    <a:pos x="44" y="62"/>
                  </a:cxn>
                  <a:cxn ang="0">
                    <a:pos x="34" y="48"/>
                  </a:cxn>
                  <a:cxn ang="0">
                    <a:pos x="20" y="48"/>
                  </a:cxn>
                  <a:cxn ang="0">
                    <a:pos x="0" y="30"/>
                  </a:cxn>
                  <a:cxn ang="0">
                    <a:pos x="10" y="22"/>
                  </a:cxn>
                  <a:cxn ang="0">
                    <a:pos x="24" y="38"/>
                  </a:cxn>
                  <a:cxn ang="0">
                    <a:pos x="66" y="42"/>
                  </a:cxn>
                  <a:cxn ang="0">
                    <a:pos x="76" y="32"/>
                  </a:cxn>
                  <a:cxn ang="0">
                    <a:pos x="84" y="12"/>
                  </a:cxn>
                  <a:cxn ang="0">
                    <a:pos x="104" y="0"/>
                  </a:cxn>
                  <a:cxn ang="0">
                    <a:pos x="126" y="8"/>
                  </a:cxn>
                  <a:cxn ang="0">
                    <a:pos x="136" y="22"/>
                  </a:cxn>
                  <a:cxn ang="0">
                    <a:pos x="126" y="32"/>
                  </a:cxn>
                  <a:cxn ang="0">
                    <a:pos x="122" y="54"/>
                  </a:cxn>
                  <a:cxn ang="0">
                    <a:pos x="146" y="68"/>
                  </a:cxn>
                  <a:cxn ang="0">
                    <a:pos x="130" y="84"/>
                  </a:cxn>
                  <a:cxn ang="0">
                    <a:pos x="140" y="102"/>
                  </a:cxn>
                  <a:cxn ang="0">
                    <a:pos x="146" y="118"/>
                  </a:cxn>
                  <a:cxn ang="0">
                    <a:pos x="138" y="138"/>
                  </a:cxn>
                  <a:cxn ang="0">
                    <a:pos x="148" y="148"/>
                  </a:cxn>
                  <a:cxn ang="0">
                    <a:pos x="156" y="162"/>
                  </a:cxn>
                  <a:cxn ang="0">
                    <a:pos x="146" y="172"/>
                  </a:cxn>
                  <a:cxn ang="0">
                    <a:pos x="170" y="190"/>
                  </a:cxn>
                  <a:cxn ang="0">
                    <a:pos x="162" y="204"/>
                  </a:cxn>
                  <a:cxn ang="0">
                    <a:pos x="136" y="228"/>
                  </a:cxn>
                  <a:cxn ang="0">
                    <a:pos x="106" y="250"/>
                  </a:cxn>
                </a:cxnLst>
                <a:rect l="0" t="0" r="r" b="b"/>
                <a:pathLst>
                  <a:path w="170" h="262">
                    <a:moveTo>
                      <a:pt x="106" y="250"/>
                    </a:moveTo>
                    <a:lnTo>
                      <a:pt x="88" y="250"/>
                    </a:lnTo>
                    <a:lnTo>
                      <a:pt x="64" y="258"/>
                    </a:lnTo>
                    <a:lnTo>
                      <a:pt x="40" y="262"/>
                    </a:lnTo>
                    <a:lnTo>
                      <a:pt x="10" y="246"/>
                    </a:lnTo>
                    <a:lnTo>
                      <a:pt x="12" y="226"/>
                    </a:lnTo>
                    <a:lnTo>
                      <a:pt x="6" y="204"/>
                    </a:lnTo>
                    <a:lnTo>
                      <a:pt x="10" y="188"/>
                    </a:lnTo>
                    <a:lnTo>
                      <a:pt x="22" y="182"/>
                    </a:lnTo>
                    <a:lnTo>
                      <a:pt x="28" y="170"/>
                    </a:lnTo>
                    <a:lnTo>
                      <a:pt x="64" y="142"/>
                    </a:lnTo>
                    <a:lnTo>
                      <a:pt x="72" y="140"/>
                    </a:lnTo>
                    <a:lnTo>
                      <a:pt x="70" y="124"/>
                    </a:lnTo>
                    <a:lnTo>
                      <a:pt x="54" y="116"/>
                    </a:lnTo>
                    <a:lnTo>
                      <a:pt x="44" y="102"/>
                    </a:lnTo>
                    <a:lnTo>
                      <a:pt x="50" y="86"/>
                    </a:lnTo>
                    <a:lnTo>
                      <a:pt x="42" y="82"/>
                    </a:lnTo>
                    <a:lnTo>
                      <a:pt x="44" y="62"/>
                    </a:lnTo>
                    <a:lnTo>
                      <a:pt x="34" y="48"/>
                    </a:lnTo>
                    <a:lnTo>
                      <a:pt x="20" y="48"/>
                    </a:lnTo>
                    <a:lnTo>
                      <a:pt x="0" y="30"/>
                    </a:lnTo>
                    <a:lnTo>
                      <a:pt x="10" y="22"/>
                    </a:lnTo>
                    <a:lnTo>
                      <a:pt x="24" y="38"/>
                    </a:lnTo>
                    <a:lnTo>
                      <a:pt x="66" y="42"/>
                    </a:lnTo>
                    <a:lnTo>
                      <a:pt x="76" y="32"/>
                    </a:lnTo>
                    <a:lnTo>
                      <a:pt x="84" y="12"/>
                    </a:lnTo>
                    <a:lnTo>
                      <a:pt x="104" y="0"/>
                    </a:lnTo>
                    <a:lnTo>
                      <a:pt x="126" y="8"/>
                    </a:lnTo>
                    <a:lnTo>
                      <a:pt x="136" y="22"/>
                    </a:lnTo>
                    <a:lnTo>
                      <a:pt x="126" y="32"/>
                    </a:lnTo>
                    <a:lnTo>
                      <a:pt x="122" y="54"/>
                    </a:lnTo>
                    <a:lnTo>
                      <a:pt x="146" y="68"/>
                    </a:lnTo>
                    <a:lnTo>
                      <a:pt x="130" y="84"/>
                    </a:lnTo>
                    <a:lnTo>
                      <a:pt x="140" y="102"/>
                    </a:lnTo>
                    <a:lnTo>
                      <a:pt x="146" y="118"/>
                    </a:lnTo>
                    <a:lnTo>
                      <a:pt x="138" y="138"/>
                    </a:lnTo>
                    <a:lnTo>
                      <a:pt x="148" y="148"/>
                    </a:lnTo>
                    <a:lnTo>
                      <a:pt x="156" y="162"/>
                    </a:lnTo>
                    <a:lnTo>
                      <a:pt x="146" y="172"/>
                    </a:lnTo>
                    <a:lnTo>
                      <a:pt x="170" y="190"/>
                    </a:lnTo>
                    <a:lnTo>
                      <a:pt x="162" y="204"/>
                    </a:lnTo>
                    <a:lnTo>
                      <a:pt x="136" y="228"/>
                    </a:lnTo>
                    <a:lnTo>
                      <a:pt x="106" y="25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2" name="Freeform 146"/>
              <p:cNvSpPr>
                <a:spLocks noChangeAspect="1"/>
              </p:cNvSpPr>
              <p:nvPr/>
            </p:nvSpPr>
            <p:spPr bwMode="auto">
              <a:xfrm>
                <a:off x="2876" y="1249"/>
                <a:ext cx="209" cy="338"/>
              </a:xfrm>
              <a:custGeom>
                <a:avLst/>
                <a:gdLst/>
                <a:ahLst/>
                <a:cxnLst>
                  <a:cxn ang="0">
                    <a:pos x="167" y="10"/>
                  </a:cxn>
                  <a:cxn ang="0">
                    <a:pos x="189" y="18"/>
                  </a:cxn>
                  <a:cxn ang="0">
                    <a:pos x="199" y="40"/>
                  </a:cxn>
                  <a:cxn ang="0">
                    <a:pos x="205" y="56"/>
                  </a:cxn>
                  <a:cxn ang="0">
                    <a:pos x="209" y="86"/>
                  </a:cxn>
                  <a:cxn ang="0">
                    <a:pos x="181" y="90"/>
                  </a:cxn>
                  <a:cxn ang="0">
                    <a:pos x="161" y="114"/>
                  </a:cxn>
                  <a:cxn ang="0">
                    <a:pos x="153" y="138"/>
                  </a:cxn>
                  <a:cxn ang="0">
                    <a:pos x="121" y="152"/>
                  </a:cxn>
                  <a:cxn ang="0">
                    <a:pos x="103" y="178"/>
                  </a:cxn>
                  <a:cxn ang="0">
                    <a:pos x="101" y="216"/>
                  </a:cxn>
                  <a:cxn ang="0">
                    <a:pos x="125" y="236"/>
                  </a:cxn>
                  <a:cxn ang="0">
                    <a:pos x="111" y="256"/>
                  </a:cxn>
                  <a:cxn ang="0">
                    <a:pos x="91" y="278"/>
                  </a:cxn>
                  <a:cxn ang="0">
                    <a:pos x="87" y="304"/>
                  </a:cxn>
                  <a:cxn ang="0">
                    <a:pos x="69" y="322"/>
                  </a:cxn>
                  <a:cxn ang="0">
                    <a:pos x="51" y="336"/>
                  </a:cxn>
                  <a:cxn ang="0">
                    <a:pos x="33" y="324"/>
                  </a:cxn>
                  <a:cxn ang="0">
                    <a:pos x="29" y="308"/>
                  </a:cxn>
                  <a:cxn ang="0">
                    <a:pos x="11" y="274"/>
                  </a:cxn>
                  <a:cxn ang="0">
                    <a:pos x="17" y="252"/>
                  </a:cxn>
                  <a:cxn ang="0">
                    <a:pos x="25" y="228"/>
                  </a:cxn>
                  <a:cxn ang="0">
                    <a:pos x="17" y="208"/>
                  </a:cxn>
                  <a:cxn ang="0">
                    <a:pos x="29" y="194"/>
                  </a:cxn>
                  <a:cxn ang="0">
                    <a:pos x="17" y="168"/>
                  </a:cxn>
                  <a:cxn ang="0">
                    <a:pos x="33" y="134"/>
                  </a:cxn>
                  <a:cxn ang="0">
                    <a:pos x="53" y="124"/>
                  </a:cxn>
                  <a:cxn ang="0">
                    <a:pos x="57" y="94"/>
                  </a:cxn>
                  <a:cxn ang="0">
                    <a:pos x="73" y="76"/>
                  </a:cxn>
                  <a:cxn ang="0">
                    <a:pos x="87" y="54"/>
                  </a:cxn>
                  <a:cxn ang="0">
                    <a:pos x="99" y="26"/>
                  </a:cxn>
                  <a:cxn ang="0">
                    <a:pos x="117" y="12"/>
                  </a:cxn>
                  <a:cxn ang="0">
                    <a:pos x="131" y="18"/>
                  </a:cxn>
                  <a:cxn ang="0">
                    <a:pos x="145" y="2"/>
                  </a:cxn>
                </a:cxnLst>
                <a:rect l="0" t="0" r="r" b="b"/>
                <a:pathLst>
                  <a:path w="209" h="338">
                    <a:moveTo>
                      <a:pt x="155" y="0"/>
                    </a:moveTo>
                    <a:lnTo>
                      <a:pt x="167" y="10"/>
                    </a:lnTo>
                    <a:lnTo>
                      <a:pt x="175" y="18"/>
                    </a:lnTo>
                    <a:lnTo>
                      <a:pt x="189" y="18"/>
                    </a:lnTo>
                    <a:lnTo>
                      <a:pt x="199" y="32"/>
                    </a:lnTo>
                    <a:lnTo>
                      <a:pt x="199" y="40"/>
                    </a:lnTo>
                    <a:lnTo>
                      <a:pt x="197" y="52"/>
                    </a:lnTo>
                    <a:lnTo>
                      <a:pt x="205" y="56"/>
                    </a:lnTo>
                    <a:lnTo>
                      <a:pt x="199" y="72"/>
                    </a:lnTo>
                    <a:lnTo>
                      <a:pt x="209" y="86"/>
                    </a:lnTo>
                    <a:lnTo>
                      <a:pt x="191" y="88"/>
                    </a:lnTo>
                    <a:lnTo>
                      <a:pt x="181" y="90"/>
                    </a:lnTo>
                    <a:lnTo>
                      <a:pt x="167" y="100"/>
                    </a:lnTo>
                    <a:lnTo>
                      <a:pt x="161" y="114"/>
                    </a:lnTo>
                    <a:lnTo>
                      <a:pt x="165" y="124"/>
                    </a:lnTo>
                    <a:lnTo>
                      <a:pt x="153" y="138"/>
                    </a:lnTo>
                    <a:lnTo>
                      <a:pt x="137" y="150"/>
                    </a:lnTo>
                    <a:lnTo>
                      <a:pt x="121" y="152"/>
                    </a:lnTo>
                    <a:lnTo>
                      <a:pt x="111" y="166"/>
                    </a:lnTo>
                    <a:lnTo>
                      <a:pt x="103" y="178"/>
                    </a:lnTo>
                    <a:lnTo>
                      <a:pt x="99" y="194"/>
                    </a:lnTo>
                    <a:lnTo>
                      <a:pt x="101" y="216"/>
                    </a:lnTo>
                    <a:lnTo>
                      <a:pt x="115" y="222"/>
                    </a:lnTo>
                    <a:lnTo>
                      <a:pt x="125" y="236"/>
                    </a:lnTo>
                    <a:lnTo>
                      <a:pt x="123" y="248"/>
                    </a:lnTo>
                    <a:lnTo>
                      <a:pt x="111" y="256"/>
                    </a:lnTo>
                    <a:lnTo>
                      <a:pt x="93" y="266"/>
                    </a:lnTo>
                    <a:lnTo>
                      <a:pt x="91" y="278"/>
                    </a:lnTo>
                    <a:lnTo>
                      <a:pt x="91" y="292"/>
                    </a:lnTo>
                    <a:lnTo>
                      <a:pt x="87" y="304"/>
                    </a:lnTo>
                    <a:lnTo>
                      <a:pt x="81" y="316"/>
                    </a:lnTo>
                    <a:lnTo>
                      <a:pt x="69" y="322"/>
                    </a:lnTo>
                    <a:lnTo>
                      <a:pt x="55" y="324"/>
                    </a:lnTo>
                    <a:lnTo>
                      <a:pt x="51" y="336"/>
                    </a:lnTo>
                    <a:lnTo>
                      <a:pt x="37" y="338"/>
                    </a:lnTo>
                    <a:lnTo>
                      <a:pt x="33" y="324"/>
                    </a:lnTo>
                    <a:lnTo>
                      <a:pt x="29" y="316"/>
                    </a:lnTo>
                    <a:lnTo>
                      <a:pt x="29" y="308"/>
                    </a:lnTo>
                    <a:lnTo>
                      <a:pt x="17" y="290"/>
                    </a:lnTo>
                    <a:lnTo>
                      <a:pt x="11" y="274"/>
                    </a:lnTo>
                    <a:lnTo>
                      <a:pt x="0" y="254"/>
                    </a:lnTo>
                    <a:lnTo>
                      <a:pt x="17" y="252"/>
                    </a:lnTo>
                    <a:lnTo>
                      <a:pt x="17" y="236"/>
                    </a:lnTo>
                    <a:lnTo>
                      <a:pt x="25" y="228"/>
                    </a:lnTo>
                    <a:lnTo>
                      <a:pt x="29" y="216"/>
                    </a:lnTo>
                    <a:lnTo>
                      <a:pt x="17" y="208"/>
                    </a:lnTo>
                    <a:lnTo>
                      <a:pt x="31" y="206"/>
                    </a:lnTo>
                    <a:lnTo>
                      <a:pt x="29" y="194"/>
                    </a:lnTo>
                    <a:lnTo>
                      <a:pt x="17" y="188"/>
                    </a:lnTo>
                    <a:lnTo>
                      <a:pt x="17" y="168"/>
                    </a:lnTo>
                    <a:lnTo>
                      <a:pt x="17" y="138"/>
                    </a:lnTo>
                    <a:lnTo>
                      <a:pt x="33" y="134"/>
                    </a:lnTo>
                    <a:lnTo>
                      <a:pt x="49" y="128"/>
                    </a:lnTo>
                    <a:lnTo>
                      <a:pt x="53" y="124"/>
                    </a:lnTo>
                    <a:lnTo>
                      <a:pt x="47" y="110"/>
                    </a:lnTo>
                    <a:lnTo>
                      <a:pt x="57" y="94"/>
                    </a:lnTo>
                    <a:lnTo>
                      <a:pt x="59" y="80"/>
                    </a:lnTo>
                    <a:lnTo>
                      <a:pt x="73" y="76"/>
                    </a:lnTo>
                    <a:lnTo>
                      <a:pt x="75" y="64"/>
                    </a:lnTo>
                    <a:lnTo>
                      <a:pt x="87" y="54"/>
                    </a:lnTo>
                    <a:lnTo>
                      <a:pt x="87" y="42"/>
                    </a:lnTo>
                    <a:lnTo>
                      <a:pt x="99" y="26"/>
                    </a:lnTo>
                    <a:lnTo>
                      <a:pt x="117" y="24"/>
                    </a:lnTo>
                    <a:lnTo>
                      <a:pt x="117" y="12"/>
                    </a:lnTo>
                    <a:lnTo>
                      <a:pt x="131" y="10"/>
                    </a:lnTo>
                    <a:lnTo>
                      <a:pt x="131" y="18"/>
                    </a:lnTo>
                    <a:lnTo>
                      <a:pt x="145" y="18"/>
                    </a:lnTo>
                    <a:lnTo>
                      <a:pt x="145" y="2"/>
                    </a:lnTo>
                    <a:lnTo>
                      <a:pt x="155" y="0"/>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3" name="Freeform 147"/>
              <p:cNvSpPr>
                <a:spLocks noChangeAspect="1"/>
              </p:cNvSpPr>
              <p:nvPr/>
            </p:nvSpPr>
            <p:spPr bwMode="auto">
              <a:xfrm>
                <a:off x="2780" y="1189"/>
                <a:ext cx="411" cy="338"/>
              </a:xfrm>
              <a:custGeom>
                <a:avLst/>
                <a:gdLst/>
                <a:ahLst/>
                <a:cxnLst>
                  <a:cxn ang="0">
                    <a:pos x="92" y="310"/>
                  </a:cxn>
                  <a:cxn ang="0">
                    <a:pos x="82" y="312"/>
                  </a:cxn>
                  <a:cxn ang="0">
                    <a:pos x="62" y="328"/>
                  </a:cxn>
                  <a:cxn ang="0">
                    <a:pos x="24" y="334"/>
                  </a:cxn>
                  <a:cxn ang="0">
                    <a:pos x="10" y="316"/>
                  </a:cxn>
                  <a:cxn ang="0">
                    <a:pos x="16" y="302"/>
                  </a:cxn>
                  <a:cxn ang="0">
                    <a:pos x="4" y="296"/>
                  </a:cxn>
                  <a:cxn ang="0">
                    <a:pos x="8" y="280"/>
                  </a:cxn>
                  <a:cxn ang="0">
                    <a:pos x="0" y="250"/>
                  </a:cxn>
                  <a:cxn ang="0">
                    <a:pos x="26" y="230"/>
                  </a:cxn>
                  <a:cxn ang="0">
                    <a:pos x="56" y="220"/>
                  </a:cxn>
                  <a:cxn ang="0">
                    <a:pos x="70" y="208"/>
                  </a:cxn>
                  <a:cxn ang="0">
                    <a:pos x="98" y="202"/>
                  </a:cxn>
                  <a:cxn ang="0">
                    <a:pos x="84" y="204"/>
                  </a:cxn>
                  <a:cxn ang="0">
                    <a:pos x="92" y="184"/>
                  </a:cxn>
                  <a:cxn ang="0">
                    <a:pos x="113" y="164"/>
                  </a:cxn>
                  <a:cxn ang="0">
                    <a:pos x="137" y="134"/>
                  </a:cxn>
                  <a:cxn ang="0">
                    <a:pos x="157" y="106"/>
                  </a:cxn>
                  <a:cxn ang="0">
                    <a:pos x="175" y="86"/>
                  </a:cxn>
                  <a:cxn ang="0">
                    <a:pos x="185" y="72"/>
                  </a:cxn>
                  <a:cxn ang="0">
                    <a:pos x="163" y="78"/>
                  </a:cxn>
                  <a:cxn ang="0">
                    <a:pos x="165" y="62"/>
                  </a:cxn>
                  <a:cxn ang="0">
                    <a:pos x="183" y="64"/>
                  </a:cxn>
                  <a:cxn ang="0">
                    <a:pos x="203" y="60"/>
                  </a:cxn>
                  <a:cxn ang="0">
                    <a:pos x="199" y="44"/>
                  </a:cxn>
                  <a:cxn ang="0">
                    <a:pos x="225" y="30"/>
                  </a:cxn>
                  <a:cxn ang="0">
                    <a:pos x="243" y="40"/>
                  </a:cxn>
                  <a:cxn ang="0">
                    <a:pos x="267" y="38"/>
                  </a:cxn>
                  <a:cxn ang="0">
                    <a:pos x="285" y="24"/>
                  </a:cxn>
                  <a:cxn ang="0">
                    <a:pos x="291" y="36"/>
                  </a:cxn>
                  <a:cxn ang="0">
                    <a:pos x="309" y="16"/>
                  </a:cxn>
                  <a:cxn ang="0">
                    <a:pos x="337" y="4"/>
                  </a:cxn>
                  <a:cxn ang="0">
                    <a:pos x="319" y="32"/>
                  </a:cxn>
                  <a:cxn ang="0">
                    <a:pos x="343" y="22"/>
                  </a:cxn>
                  <a:cxn ang="0">
                    <a:pos x="373" y="6"/>
                  </a:cxn>
                  <a:cxn ang="0">
                    <a:pos x="387" y="10"/>
                  </a:cxn>
                  <a:cxn ang="0">
                    <a:pos x="401" y="32"/>
                  </a:cxn>
                  <a:cxn ang="0">
                    <a:pos x="397" y="44"/>
                  </a:cxn>
                  <a:cxn ang="0">
                    <a:pos x="387" y="52"/>
                  </a:cxn>
                  <a:cxn ang="0">
                    <a:pos x="355" y="30"/>
                  </a:cxn>
                  <a:cxn ang="0">
                    <a:pos x="333" y="44"/>
                  </a:cxn>
                  <a:cxn ang="0">
                    <a:pos x="317" y="72"/>
                  </a:cxn>
                  <a:cxn ang="0">
                    <a:pos x="275" y="68"/>
                  </a:cxn>
                  <a:cxn ang="0">
                    <a:pos x="261" y="52"/>
                  </a:cxn>
                  <a:cxn ang="0">
                    <a:pos x="241" y="62"/>
                  </a:cxn>
                  <a:cxn ang="0">
                    <a:pos x="227" y="78"/>
                  </a:cxn>
                  <a:cxn ang="0">
                    <a:pos x="213" y="72"/>
                  </a:cxn>
                  <a:cxn ang="0">
                    <a:pos x="195" y="86"/>
                  </a:cxn>
                  <a:cxn ang="0">
                    <a:pos x="183" y="114"/>
                  </a:cxn>
                  <a:cxn ang="0">
                    <a:pos x="169" y="136"/>
                  </a:cxn>
                  <a:cxn ang="0">
                    <a:pos x="153" y="154"/>
                  </a:cxn>
                  <a:cxn ang="0">
                    <a:pos x="149" y="184"/>
                  </a:cxn>
                  <a:cxn ang="0">
                    <a:pos x="113" y="198"/>
                  </a:cxn>
                  <a:cxn ang="0">
                    <a:pos x="125" y="254"/>
                  </a:cxn>
                  <a:cxn ang="0">
                    <a:pos x="113" y="268"/>
                  </a:cxn>
                  <a:cxn ang="0">
                    <a:pos x="121" y="288"/>
                  </a:cxn>
                  <a:cxn ang="0">
                    <a:pos x="113" y="312"/>
                  </a:cxn>
                </a:cxnLst>
                <a:rect l="0" t="0" r="r" b="b"/>
                <a:pathLst>
                  <a:path w="411" h="338">
                    <a:moveTo>
                      <a:pt x="96" y="314"/>
                    </a:moveTo>
                    <a:lnTo>
                      <a:pt x="92" y="310"/>
                    </a:lnTo>
                    <a:lnTo>
                      <a:pt x="88" y="300"/>
                    </a:lnTo>
                    <a:lnTo>
                      <a:pt x="82" y="312"/>
                    </a:lnTo>
                    <a:lnTo>
                      <a:pt x="74" y="316"/>
                    </a:lnTo>
                    <a:lnTo>
                      <a:pt x="62" y="328"/>
                    </a:lnTo>
                    <a:lnTo>
                      <a:pt x="42" y="338"/>
                    </a:lnTo>
                    <a:lnTo>
                      <a:pt x="24" y="334"/>
                    </a:lnTo>
                    <a:lnTo>
                      <a:pt x="12" y="324"/>
                    </a:lnTo>
                    <a:lnTo>
                      <a:pt x="10" y="316"/>
                    </a:lnTo>
                    <a:lnTo>
                      <a:pt x="18" y="306"/>
                    </a:lnTo>
                    <a:lnTo>
                      <a:pt x="16" y="302"/>
                    </a:lnTo>
                    <a:lnTo>
                      <a:pt x="6" y="304"/>
                    </a:lnTo>
                    <a:lnTo>
                      <a:pt x="4" y="296"/>
                    </a:lnTo>
                    <a:lnTo>
                      <a:pt x="18" y="286"/>
                    </a:lnTo>
                    <a:lnTo>
                      <a:pt x="8" y="280"/>
                    </a:lnTo>
                    <a:lnTo>
                      <a:pt x="4" y="272"/>
                    </a:lnTo>
                    <a:lnTo>
                      <a:pt x="0" y="250"/>
                    </a:lnTo>
                    <a:lnTo>
                      <a:pt x="4" y="240"/>
                    </a:lnTo>
                    <a:lnTo>
                      <a:pt x="26" y="230"/>
                    </a:lnTo>
                    <a:lnTo>
                      <a:pt x="42" y="226"/>
                    </a:lnTo>
                    <a:lnTo>
                      <a:pt x="56" y="220"/>
                    </a:lnTo>
                    <a:lnTo>
                      <a:pt x="62" y="208"/>
                    </a:lnTo>
                    <a:lnTo>
                      <a:pt x="70" y="208"/>
                    </a:lnTo>
                    <a:lnTo>
                      <a:pt x="84" y="210"/>
                    </a:lnTo>
                    <a:lnTo>
                      <a:pt x="98" y="202"/>
                    </a:lnTo>
                    <a:lnTo>
                      <a:pt x="94" y="194"/>
                    </a:lnTo>
                    <a:lnTo>
                      <a:pt x="84" y="204"/>
                    </a:lnTo>
                    <a:lnTo>
                      <a:pt x="74" y="202"/>
                    </a:lnTo>
                    <a:lnTo>
                      <a:pt x="92" y="184"/>
                    </a:lnTo>
                    <a:lnTo>
                      <a:pt x="103" y="178"/>
                    </a:lnTo>
                    <a:lnTo>
                      <a:pt x="113" y="164"/>
                    </a:lnTo>
                    <a:lnTo>
                      <a:pt x="127" y="140"/>
                    </a:lnTo>
                    <a:lnTo>
                      <a:pt x="137" y="134"/>
                    </a:lnTo>
                    <a:lnTo>
                      <a:pt x="137" y="122"/>
                    </a:lnTo>
                    <a:lnTo>
                      <a:pt x="157" y="106"/>
                    </a:lnTo>
                    <a:lnTo>
                      <a:pt x="167" y="100"/>
                    </a:lnTo>
                    <a:lnTo>
                      <a:pt x="175" y="86"/>
                    </a:lnTo>
                    <a:lnTo>
                      <a:pt x="183" y="86"/>
                    </a:lnTo>
                    <a:lnTo>
                      <a:pt x="185" y="72"/>
                    </a:lnTo>
                    <a:lnTo>
                      <a:pt x="175" y="78"/>
                    </a:lnTo>
                    <a:lnTo>
                      <a:pt x="163" y="78"/>
                    </a:lnTo>
                    <a:lnTo>
                      <a:pt x="161" y="72"/>
                    </a:lnTo>
                    <a:lnTo>
                      <a:pt x="165" y="62"/>
                    </a:lnTo>
                    <a:lnTo>
                      <a:pt x="175" y="56"/>
                    </a:lnTo>
                    <a:lnTo>
                      <a:pt x="183" y="64"/>
                    </a:lnTo>
                    <a:lnTo>
                      <a:pt x="201" y="68"/>
                    </a:lnTo>
                    <a:lnTo>
                      <a:pt x="203" y="60"/>
                    </a:lnTo>
                    <a:lnTo>
                      <a:pt x="193" y="54"/>
                    </a:lnTo>
                    <a:lnTo>
                      <a:pt x="199" y="44"/>
                    </a:lnTo>
                    <a:lnTo>
                      <a:pt x="217" y="48"/>
                    </a:lnTo>
                    <a:lnTo>
                      <a:pt x="225" y="30"/>
                    </a:lnTo>
                    <a:lnTo>
                      <a:pt x="237" y="30"/>
                    </a:lnTo>
                    <a:lnTo>
                      <a:pt x="243" y="40"/>
                    </a:lnTo>
                    <a:lnTo>
                      <a:pt x="257" y="32"/>
                    </a:lnTo>
                    <a:lnTo>
                      <a:pt x="267" y="38"/>
                    </a:lnTo>
                    <a:lnTo>
                      <a:pt x="273" y="26"/>
                    </a:lnTo>
                    <a:lnTo>
                      <a:pt x="285" y="24"/>
                    </a:lnTo>
                    <a:lnTo>
                      <a:pt x="285" y="34"/>
                    </a:lnTo>
                    <a:lnTo>
                      <a:pt x="291" y="36"/>
                    </a:lnTo>
                    <a:lnTo>
                      <a:pt x="295" y="16"/>
                    </a:lnTo>
                    <a:lnTo>
                      <a:pt x="309" y="16"/>
                    </a:lnTo>
                    <a:lnTo>
                      <a:pt x="329" y="0"/>
                    </a:lnTo>
                    <a:lnTo>
                      <a:pt x="337" y="4"/>
                    </a:lnTo>
                    <a:lnTo>
                      <a:pt x="319" y="22"/>
                    </a:lnTo>
                    <a:lnTo>
                      <a:pt x="319" y="32"/>
                    </a:lnTo>
                    <a:lnTo>
                      <a:pt x="343" y="10"/>
                    </a:lnTo>
                    <a:lnTo>
                      <a:pt x="343" y="22"/>
                    </a:lnTo>
                    <a:lnTo>
                      <a:pt x="359" y="4"/>
                    </a:lnTo>
                    <a:lnTo>
                      <a:pt x="373" y="6"/>
                    </a:lnTo>
                    <a:lnTo>
                      <a:pt x="369" y="20"/>
                    </a:lnTo>
                    <a:lnTo>
                      <a:pt x="387" y="10"/>
                    </a:lnTo>
                    <a:lnTo>
                      <a:pt x="411" y="20"/>
                    </a:lnTo>
                    <a:lnTo>
                      <a:pt x="401" y="32"/>
                    </a:lnTo>
                    <a:lnTo>
                      <a:pt x="381" y="30"/>
                    </a:lnTo>
                    <a:lnTo>
                      <a:pt x="397" y="44"/>
                    </a:lnTo>
                    <a:lnTo>
                      <a:pt x="397" y="50"/>
                    </a:lnTo>
                    <a:lnTo>
                      <a:pt x="387" y="52"/>
                    </a:lnTo>
                    <a:lnTo>
                      <a:pt x="377" y="38"/>
                    </a:lnTo>
                    <a:lnTo>
                      <a:pt x="355" y="30"/>
                    </a:lnTo>
                    <a:lnTo>
                      <a:pt x="335" y="42"/>
                    </a:lnTo>
                    <a:lnTo>
                      <a:pt x="333" y="44"/>
                    </a:lnTo>
                    <a:lnTo>
                      <a:pt x="329" y="60"/>
                    </a:lnTo>
                    <a:lnTo>
                      <a:pt x="317" y="72"/>
                    </a:lnTo>
                    <a:lnTo>
                      <a:pt x="303" y="70"/>
                    </a:lnTo>
                    <a:lnTo>
                      <a:pt x="275" y="68"/>
                    </a:lnTo>
                    <a:lnTo>
                      <a:pt x="267" y="58"/>
                    </a:lnTo>
                    <a:lnTo>
                      <a:pt x="261" y="52"/>
                    </a:lnTo>
                    <a:lnTo>
                      <a:pt x="251" y="60"/>
                    </a:lnTo>
                    <a:lnTo>
                      <a:pt x="241" y="62"/>
                    </a:lnTo>
                    <a:lnTo>
                      <a:pt x="241" y="78"/>
                    </a:lnTo>
                    <a:lnTo>
                      <a:pt x="227" y="78"/>
                    </a:lnTo>
                    <a:lnTo>
                      <a:pt x="227" y="70"/>
                    </a:lnTo>
                    <a:lnTo>
                      <a:pt x="213" y="72"/>
                    </a:lnTo>
                    <a:lnTo>
                      <a:pt x="213" y="84"/>
                    </a:lnTo>
                    <a:lnTo>
                      <a:pt x="195" y="86"/>
                    </a:lnTo>
                    <a:lnTo>
                      <a:pt x="183" y="102"/>
                    </a:lnTo>
                    <a:lnTo>
                      <a:pt x="183" y="114"/>
                    </a:lnTo>
                    <a:lnTo>
                      <a:pt x="171" y="124"/>
                    </a:lnTo>
                    <a:lnTo>
                      <a:pt x="169" y="136"/>
                    </a:lnTo>
                    <a:lnTo>
                      <a:pt x="155" y="140"/>
                    </a:lnTo>
                    <a:lnTo>
                      <a:pt x="153" y="154"/>
                    </a:lnTo>
                    <a:lnTo>
                      <a:pt x="143" y="170"/>
                    </a:lnTo>
                    <a:lnTo>
                      <a:pt x="149" y="184"/>
                    </a:lnTo>
                    <a:lnTo>
                      <a:pt x="145" y="188"/>
                    </a:lnTo>
                    <a:lnTo>
                      <a:pt x="113" y="198"/>
                    </a:lnTo>
                    <a:lnTo>
                      <a:pt x="113" y="248"/>
                    </a:lnTo>
                    <a:lnTo>
                      <a:pt x="125" y="254"/>
                    </a:lnTo>
                    <a:lnTo>
                      <a:pt x="127" y="266"/>
                    </a:lnTo>
                    <a:lnTo>
                      <a:pt x="113" y="268"/>
                    </a:lnTo>
                    <a:lnTo>
                      <a:pt x="125" y="276"/>
                    </a:lnTo>
                    <a:lnTo>
                      <a:pt x="121" y="288"/>
                    </a:lnTo>
                    <a:lnTo>
                      <a:pt x="113" y="296"/>
                    </a:lnTo>
                    <a:lnTo>
                      <a:pt x="113" y="312"/>
                    </a:lnTo>
                    <a:lnTo>
                      <a:pt x="96" y="314"/>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4" name="Freeform 148"/>
              <p:cNvSpPr>
                <a:spLocks noChangeAspect="1"/>
              </p:cNvSpPr>
              <p:nvPr/>
            </p:nvSpPr>
            <p:spPr bwMode="auto">
              <a:xfrm>
                <a:off x="3075" y="1491"/>
                <a:ext cx="70" cy="44"/>
              </a:xfrm>
              <a:custGeom>
                <a:avLst/>
                <a:gdLst/>
                <a:ahLst/>
                <a:cxnLst>
                  <a:cxn ang="0">
                    <a:pos x="16" y="36"/>
                  </a:cxn>
                  <a:cxn ang="0">
                    <a:pos x="28" y="36"/>
                  </a:cxn>
                  <a:cxn ang="0">
                    <a:pos x="40" y="40"/>
                  </a:cxn>
                  <a:cxn ang="0">
                    <a:pos x="52" y="44"/>
                  </a:cxn>
                  <a:cxn ang="0">
                    <a:pos x="62" y="44"/>
                  </a:cxn>
                  <a:cxn ang="0">
                    <a:pos x="64" y="32"/>
                  </a:cxn>
                  <a:cxn ang="0">
                    <a:pos x="64" y="16"/>
                  </a:cxn>
                  <a:cxn ang="0">
                    <a:pos x="70" y="4"/>
                  </a:cxn>
                  <a:cxn ang="0">
                    <a:pos x="54" y="6"/>
                  </a:cxn>
                  <a:cxn ang="0">
                    <a:pos x="40" y="0"/>
                  </a:cxn>
                  <a:cxn ang="0">
                    <a:pos x="18" y="4"/>
                  </a:cxn>
                  <a:cxn ang="0">
                    <a:pos x="2" y="8"/>
                  </a:cxn>
                  <a:cxn ang="0">
                    <a:pos x="0" y="20"/>
                  </a:cxn>
                  <a:cxn ang="0">
                    <a:pos x="6" y="30"/>
                  </a:cxn>
                  <a:cxn ang="0">
                    <a:pos x="14" y="30"/>
                  </a:cxn>
                  <a:cxn ang="0">
                    <a:pos x="16" y="36"/>
                  </a:cxn>
                </a:cxnLst>
                <a:rect l="0" t="0" r="r" b="b"/>
                <a:pathLst>
                  <a:path w="70" h="44">
                    <a:moveTo>
                      <a:pt x="16" y="36"/>
                    </a:moveTo>
                    <a:lnTo>
                      <a:pt x="28" y="36"/>
                    </a:lnTo>
                    <a:lnTo>
                      <a:pt x="40" y="40"/>
                    </a:lnTo>
                    <a:lnTo>
                      <a:pt x="52" y="44"/>
                    </a:lnTo>
                    <a:lnTo>
                      <a:pt x="62" y="44"/>
                    </a:lnTo>
                    <a:lnTo>
                      <a:pt x="64" y="32"/>
                    </a:lnTo>
                    <a:lnTo>
                      <a:pt x="64" y="16"/>
                    </a:lnTo>
                    <a:lnTo>
                      <a:pt x="70" y="4"/>
                    </a:lnTo>
                    <a:lnTo>
                      <a:pt x="54" y="6"/>
                    </a:lnTo>
                    <a:lnTo>
                      <a:pt x="40" y="0"/>
                    </a:lnTo>
                    <a:lnTo>
                      <a:pt x="18" y="4"/>
                    </a:lnTo>
                    <a:lnTo>
                      <a:pt x="2" y="8"/>
                    </a:lnTo>
                    <a:lnTo>
                      <a:pt x="0" y="20"/>
                    </a:lnTo>
                    <a:lnTo>
                      <a:pt x="6" y="30"/>
                    </a:lnTo>
                    <a:lnTo>
                      <a:pt x="14" y="30"/>
                    </a:lnTo>
                    <a:lnTo>
                      <a:pt x="16" y="3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5" name="Freeform 149"/>
              <p:cNvSpPr>
                <a:spLocks noChangeAspect="1"/>
              </p:cNvSpPr>
              <p:nvPr/>
            </p:nvSpPr>
            <p:spPr bwMode="auto">
              <a:xfrm>
                <a:off x="3035" y="1527"/>
                <a:ext cx="116" cy="54"/>
              </a:xfrm>
              <a:custGeom>
                <a:avLst/>
                <a:gdLst/>
                <a:ahLst/>
                <a:cxnLst>
                  <a:cxn ang="0">
                    <a:pos x="26" y="12"/>
                  </a:cxn>
                  <a:cxn ang="0">
                    <a:pos x="36" y="18"/>
                  </a:cxn>
                  <a:cxn ang="0">
                    <a:pos x="46" y="24"/>
                  </a:cxn>
                  <a:cxn ang="0">
                    <a:pos x="54" y="18"/>
                  </a:cxn>
                  <a:cxn ang="0">
                    <a:pos x="56" y="8"/>
                  </a:cxn>
                  <a:cxn ang="0">
                    <a:pos x="56" y="0"/>
                  </a:cxn>
                  <a:cxn ang="0">
                    <a:pos x="68" y="0"/>
                  </a:cxn>
                  <a:cxn ang="0">
                    <a:pos x="80" y="4"/>
                  </a:cxn>
                  <a:cxn ang="0">
                    <a:pos x="88" y="6"/>
                  </a:cxn>
                  <a:cxn ang="0">
                    <a:pos x="102" y="8"/>
                  </a:cxn>
                  <a:cxn ang="0">
                    <a:pos x="104" y="12"/>
                  </a:cxn>
                  <a:cxn ang="0">
                    <a:pos x="108" y="20"/>
                  </a:cxn>
                  <a:cxn ang="0">
                    <a:pos x="112" y="36"/>
                  </a:cxn>
                  <a:cxn ang="0">
                    <a:pos x="116" y="42"/>
                  </a:cxn>
                  <a:cxn ang="0">
                    <a:pos x="104" y="50"/>
                  </a:cxn>
                  <a:cxn ang="0">
                    <a:pos x="90" y="54"/>
                  </a:cxn>
                  <a:cxn ang="0">
                    <a:pos x="62" y="36"/>
                  </a:cxn>
                  <a:cxn ang="0">
                    <a:pos x="10" y="38"/>
                  </a:cxn>
                  <a:cxn ang="0">
                    <a:pos x="0" y="40"/>
                  </a:cxn>
                  <a:cxn ang="0">
                    <a:pos x="0" y="30"/>
                  </a:cxn>
                  <a:cxn ang="0">
                    <a:pos x="8" y="20"/>
                  </a:cxn>
                  <a:cxn ang="0">
                    <a:pos x="14" y="10"/>
                  </a:cxn>
                  <a:cxn ang="0">
                    <a:pos x="26" y="12"/>
                  </a:cxn>
                </a:cxnLst>
                <a:rect l="0" t="0" r="r" b="b"/>
                <a:pathLst>
                  <a:path w="116" h="54">
                    <a:moveTo>
                      <a:pt x="26" y="12"/>
                    </a:moveTo>
                    <a:lnTo>
                      <a:pt x="36" y="18"/>
                    </a:lnTo>
                    <a:lnTo>
                      <a:pt x="46" y="24"/>
                    </a:lnTo>
                    <a:lnTo>
                      <a:pt x="54" y="18"/>
                    </a:lnTo>
                    <a:lnTo>
                      <a:pt x="56" y="8"/>
                    </a:lnTo>
                    <a:lnTo>
                      <a:pt x="56" y="0"/>
                    </a:lnTo>
                    <a:lnTo>
                      <a:pt x="68" y="0"/>
                    </a:lnTo>
                    <a:lnTo>
                      <a:pt x="80" y="4"/>
                    </a:lnTo>
                    <a:lnTo>
                      <a:pt x="88" y="6"/>
                    </a:lnTo>
                    <a:lnTo>
                      <a:pt x="102" y="8"/>
                    </a:lnTo>
                    <a:lnTo>
                      <a:pt x="104" y="12"/>
                    </a:lnTo>
                    <a:lnTo>
                      <a:pt x="108" y="20"/>
                    </a:lnTo>
                    <a:lnTo>
                      <a:pt x="112" y="36"/>
                    </a:lnTo>
                    <a:lnTo>
                      <a:pt x="116" y="42"/>
                    </a:lnTo>
                    <a:lnTo>
                      <a:pt x="104" y="50"/>
                    </a:lnTo>
                    <a:lnTo>
                      <a:pt x="90" y="54"/>
                    </a:lnTo>
                    <a:lnTo>
                      <a:pt x="62" y="36"/>
                    </a:lnTo>
                    <a:lnTo>
                      <a:pt x="10" y="38"/>
                    </a:lnTo>
                    <a:lnTo>
                      <a:pt x="0" y="40"/>
                    </a:lnTo>
                    <a:lnTo>
                      <a:pt x="0" y="30"/>
                    </a:lnTo>
                    <a:lnTo>
                      <a:pt x="8" y="20"/>
                    </a:lnTo>
                    <a:lnTo>
                      <a:pt x="14" y="10"/>
                    </a:lnTo>
                    <a:lnTo>
                      <a:pt x="26" y="12"/>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76" name="Freeform 150"/>
              <p:cNvSpPr>
                <a:spLocks noChangeAspect="1"/>
              </p:cNvSpPr>
              <p:nvPr/>
            </p:nvSpPr>
            <p:spPr bwMode="auto">
              <a:xfrm>
                <a:off x="3035" y="1563"/>
                <a:ext cx="90" cy="54"/>
              </a:xfrm>
              <a:custGeom>
                <a:avLst/>
                <a:gdLst/>
                <a:ahLst/>
                <a:cxnLst>
                  <a:cxn ang="0">
                    <a:pos x="0" y="4"/>
                  </a:cxn>
                  <a:cxn ang="0">
                    <a:pos x="10" y="2"/>
                  </a:cxn>
                  <a:cxn ang="0">
                    <a:pos x="62" y="0"/>
                  </a:cxn>
                  <a:cxn ang="0">
                    <a:pos x="90" y="18"/>
                  </a:cxn>
                  <a:cxn ang="0">
                    <a:pos x="90" y="30"/>
                  </a:cxn>
                  <a:cxn ang="0">
                    <a:pos x="76" y="34"/>
                  </a:cxn>
                  <a:cxn ang="0">
                    <a:pos x="74" y="50"/>
                  </a:cxn>
                  <a:cxn ang="0">
                    <a:pos x="58" y="52"/>
                  </a:cxn>
                  <a:cxn ang="0">
                    <a:pos x="38" y="54"/>
                  </a:cxn>
                  <a:cxn ang="0">
                    <a:pos x="28" y="44"/>
                  </a:cxn>
                  <a:cxn ang="0">
                    <a:pos x="30" y="34"/>
                  </a:cxn>
                  <a:cxn ang="0">
                    <a:pos x="20" y="30"/>
                  </a:cxn>
                  <a:cxn ang="0">
                    <a:pos x="4" y="26"/>
                  </a:cxn>
                  <a:cxn ang="0">
                    <a:pos x="0" y="4"/>
                  </a:cxn>
                </a:cxnLst>
                <a:rect l="0" t="0" r="r" b="b"/>
                <a:pathLst>
                  <a:path w="90" h="54">
                    <a:moveTo>
                      <a:pt x="0" y="4"/>
                    </a:moveTo>
                    <a:lnTo>
                      <a:pt x="10" y="2"/>
                    </a:lnTo>
                    <a:lnTo>
                      <a:pt x="62" y="0"/>
                    </a:lnTo>
                    <a:lnTo>
                      <a:pt x="90" y="18"/>
                    </a:lnTo>
                    <a:lnTo>
                      <a:pt x="90" y="30"/>
                    </a:lnTo>
                    <a:lnTo>
                      <a:pt x="76" y="34"/>
                    </a:lnTo>
                    <a:lnTo>
                      <a:pt x="74" y="50"/>
                    </a:lnTo>
                    <a:lnTo>
                      <a:pt x="58" y="52"/>
                    </a:lnTo>
                    <a:lnTo>
                      <a:pt x="38" y="54"/>
                    </a:lnTo>
                    <a:lnTo>
                      <a:pt x="28" y="44"/>
                    </a:lnTo>
                    <a:lnTo>
                      <a:pt x="30" y="34"/>
                    </a:lnTo>
                    <a:lnTo>
                      <a:pt x="20" y="30"/>
                    </a:lnTo>
                    <a:lnTo>
                      <a:pt x="4" y="26"/>
                    </a:lnTo>
                    <a:lnTo>
                      <a:pt x="0" y="4"/>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77" name="Freeform 151"/>
              <p:cNvSpPr>
                <a:spLocks noChangeAspect="1"/>
              </p:cNvSpPr>
              <p:nvPr/>
            </p:nvSpPr>
            <p:spPr bwMode="auto">
              <a:xfrm>
                <a:off x="3013" y="1589"/>
                <a:ext cx="52" cy="20"/>
              </a:xfrm>
              <a:custGeom>
                <a:avLst/>
                <a:gdLst/>
                <a:ahLst/>
                <a:cxnLst>
                  <a:cxn ang="0">
                    <a:pos x="0" y="12"/>
                  </a:cxn>
                  <a:cxn ang="0">
                    <a:pos x="4" y="20"/>
                  </a:cxn>
                  <a:cxn ang="0">
                    <a:pos x="50" y="18"/>
                  </a:cxn>
                  <a:cxn ang="0">
                    <a:pos x="52" y="8"/>
                  </a:cxn>
                  <a:cxn ang="0">
                    <a:pos x="30" y="0"/>
                  </a:cxn>
                  <a:cxn ang="0">
                    <a:pos x="24" y="8"/>
                  </a:cxn>
                  <a:cxn ang="0">
                    <a:pos x="8" y="6"/>
                  </a:cxn>
                  <a:cxn ang="0">
                    <a:pos x="6" y="12"/>
                  </a:cxn>
                  <a:cxn ang="0">
                    <a:pos x="0" y="12"/>
                  </a:cxn>
                </a:cxnLst>
                <a:rect l="0" t="0" r="r" b="b"/>
                <a:pathLst>
                  <a:path w="52" h="20">
                    <a:moveTo>
                      <a:pt x="0" y="12"/>
                    </a:moveTo>
                    <a:lnTo>
                      <a:pt x="4" y="20"/>
                    </a:lnTo>
                    <a:lnTo>
                      <a:pt x="50" y="18"/>
                    </a:lnTo>
                    <a:lnTo>
                      <a:pt x="52" y="8"/>
                    </a:lnTo>
                    <a:lnTo>
                      <a:pt x="30" y="0"/>
                    </a:lnTo>
                    <a:lnTo>
                      <a:pt x="24" y="8"/>
                    </a:lnTo>
                    <a:lnTo>
                      <a:pt x="8" y="6"/>
                    </a:lnTo>
                    <a:lnTo>
                      <a:pt x="6" y="12"/>
                    </a:lnTo>
                    <a:lnTo>
                      <a:pt x="0" y="1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8" name="Freeform 152"/>
              <p:cNvSpPr>
                <a:spLocks noChangeAspect="1"/>
              </p:cNvSpPr>
              <p:nvPr/>
            </p:nvSpPr>
            <p:spPr bwMode="auto">
              <a:xfrm>
                <a:off x="3071" y="1569"/>
                <a:ext cx="150" cy="106"/>
              </a:xfrm>
              <a:custGeom>
                <a:avLst/>
                <a:gdLst/>
                <a:ahLst/>
                <a:cxnLst>
                  <a:cxn ang="0">
                    <a:pos x="2" y="48"/>
                  </a:cxn>
                  <a:cxn ang="0">
                    <a:pos x="24" y="44"/>
                  </a:cxn>
                  <a:cxn ang="0">
                    <a:pos x="38" y="44"/>
                  </a:cxn>
                  <a:cxn ang="0">
                    <a:pos x="40" y="28"/>
                  </a:cxn>
                  <a:cxn ang="0">
                    <a:pos x="54" y="24"/>
                  </a:cxn>
                  <a:cxn ang="0">
                    <a:pos x="54" y="12"/>
                  </a:cxn>
                  <a:cxn ang="0">
                    <a:pos x="68" y="8"/>
                  </a:cxn>
                  <a:cxn ang="0">
                    <a:pos x="80" y="0"/>
                  </a:cxn>
                  <a:cxn ang="0">
                    <a:pos x="98" y="4"/>
                  </a:cxn>
                  <a:cxn ang="0">
                    <a:pos x="98" y="10"/>
                  </a:cxn>
                  <a:cxn ang="0">
                    <a:pos x="118" y="12"/>
                  </a:cxn>
                  <a:cxn ang="0">
                    <a:pos x="122" y="34"/>
                  </a:cxn>
                  <a:cxn ang="0">
                    <a:pos x="150" y="64"/>
                  </a:cxn>
                  <a:cxn ang="0">
                    <a:pos x="148" y="66"/>
                  </a:cxn>
                  <a:cxn ang="0">
                    <a:pos x="130" y="66"/>
                  </a:cxn>
                  <a:cxn ang="0">
                    <a:pos x="130" y="86"/>
                  </a:cxn>
                  <a:cxn ang="0">
                    <a:pos x="118" y="88"/>
                  </a:cxn>
                  <a:cxn ang="0">
                    <a:pos x="114" y="106"/>
                  </a:cxn>
                  <a:cxn ang="0">
                    <a:pos x="94" y="104"/>
                  </a:cxn>
                  <a:cxn ang="0">
                    <a:pos x="92" y="98"/>
                  </a:cxn>
                  <a:cxn ang="0">
                    <a:pos x="64" y="98"/>
                  </a:cxn>
                  <a:cxn ang="0">
                    <a:pos x="46" y="94"/>
                  </a:cxn>
                  <a:cxn ang="0">
                    <a:pos x="16" y="88"/>
                  </a:cxn>
                  <a:cxn ang="0">
                    <a:pos x="6" y="102"/>
                  </a:cxn>
                  <a:cxn ang="0">
                    <a:pos x="6" y="88"/>
                  </a:cxn>
                  <a:cxn ang="0">
                    <a:pos x="0" y="84"/>
                  </a:cxn>
                  <a:cxn ang="0">
                    <a:pos x="2" y="78"/>
                  </a:cxn>
                  <a:cxn ang="0">
                    <a:pos x="10" y="78"/>
                  </a:cxn>
                  <a:cxn ang="0">
                    <a:pos x="10" y="64"/>
                  </a:cxn>
                  <a:cxn ang="0">
                    <a:pos x="6" y="60"/>
                  </a:cxn>
                  <a:cxn ang="0">
                    <a:pos x="2" y="48"/>
                  </a:cxn>
                </a:cxnLst>
                <a:rect l="0" t="0" r="r" b="b"/>
                <a:pathLst>
                  <a:path w="150" h="106">
                    <a:moveTo>
                      <a:pt x="2" y="48"/>
                    </a:moveTo>
                    <a:lnTo>
                      <a:pt x="24" y="44"/>
                    </a:lnTo>
                    <a:lnTo>
                      <a:pt x="38" y="44"/>
                    </a:lnTo>
                    <a:lnTo>
                      <a:pt x="40" y="28"/>
                    </a:lnTo>
                    <a:lnTo>
                      <a:pt x="54" y="24"/>
                    </a:lnTo>
                    <a:lnTo>
                      <a:pt x="54" y="12"/>
                    </a:lnTo>
                    <a:lnTo>
                      <a:pt x="68" y="8"/>
                    </a:lnTo>
                    <a:lnTo>
                      <a:pt x="80" y="0"/>
                    </a:lnTo>
                    <a:lnTo>
                      <a:pt x="98" y="4"/>
                    </a:lnTo>
                    <a:lnTo>
                      <a:pt x="98" y="10"/>
                    </a:lnTo>
                    <a:lnTo>
                      <a:pt x="118" y="12"/>
                    </a:lnTo>
                    <a:lnTo>
                      <a:pt x="122" y="34"/>
                    </a:lnTo>
                    <a:lnTo>
                      <a:pt x="150" y="64"/>
                    </a:lnTo>
                    <a:lnTo>
                      <a:pt x="148" y="66"/>
                    </a:lnTo>
                    <a:lnTo>
                      <a:pt x="130" y="66"/>
                    </a:lnTo>
                    <a:lnTo>
                      <a:pt x="130" y="86"/>
                    </a:lnTo>
                    <a:lnTo>
                      <a:pt x="118" y="88"/>
                    </a:lnTo>
                    <a:lnTo>
                      <a:pt x="114" y="106"/>
                    </a:lnTo>
                    <a:lnTo>
                      <a:pt x="94" y="104"/>
                    </a:lnTo>
                    <a:lnTo>
                      <a:pt x="92" y="98"/>
                    </a:lnTo>
                    <a:lnTo>
                      <a:pt x="64" y="98"/>
                    </a:lnTo>
                    <a:lnTo>
                      <a:pt x="46" y="94"/>
                    </a:lnTo>
                    <a:lnTo>
                      <a:pt x="16" y="88"/>
                    </a:lnTo>
                    <a:lnTo>
                      <a:pt x="6" y="102"/>
                    </a:lnTo>
                    <a:lnTo>
                      <a:pt x="6" y="88"/>
                    </a:lnTo>
                    <a:lnTo>
                      <a:pt x="0" y="84"/>
                    </a:lnTo>
                    <a:lnTo>
                      <a:pt x="2" y="78"/>
                    </a:lnTo>
                    <a:lnTo>
                      <a:pt x="10" y="78"/>
                    </a:lnTo>
                    <a:lnTo>
                      <a:pt x="10" y="64"/>
                    </a:lnTo>
                    <a:lnTo>
                      <a:pt x="6" y="60"/>
                    </a:lnTo>
                    <a:lnTo>
                      <a:pt x="2" y="48"/>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79" name="Freeform 153"/>
              <p:cNvSpPr>
                <a:spLocks noChangeAspect="1"/>
              </p:cNvSpPr>
              <p:nvPr/>
            </p:nvSpPr>
            <p:spPr bwMode="auto">
              <a:xfrm>
                <a:off x="2606" y="1511"/>
                <a:ext cx="126" cy="192"/>
              </a:xfrm>
              <a:custGeom>
                <a:avLst/>
                <a:gdLst/>
                <a:ahLst/>
                <a:cxnLst>
                  <a:cxn ang="0">
                    <a:pos x="38" y="84"/>
                  </a:cxn>
                  <a:cxn ang="0">
                    <a:pos x="16" y="90"/>
                  </a:cxn>
                  <a:cxn ang="0">
                    <a:pos x="20" y="76"/>
                  </a:cxn>
                  <a:cxn ang="0">
                    <a:pos x="14" y="60"/>
                  </a:cxn>
                  <a:cxn ang="0">
                    <a:pos x="0" y="60"/>
                  </a:cxn>
                  <a:cxn ang="0">
                    <a:pos x="4" y="44"/>
                  </a:cxn>
                  <a:cxn ang="0">
                    <a:pos x="2" y="20"/>
                  </a:cxn>
                  <a:cxn ang="0">
                    <a:pos x="16" y="0"/>
                  </a:cxn>
                  <a:cxn ang="0">
                    <a:pos x="28" y="26"/>
                  </a:cxn>
                  <a:cxn ang="0">
                    <a:pos x="60" y="38"/>
                  </a:cxn>
                  <a:cxn ang="0">
                    <a:pos x="40" y="58"/>
                  </a:cxn>
                  <a:cxn ang="0">
                    <a:pos x="42" y="70"/>
                  </a:cxn>
                  <a:cxn ang="0">
                    <a:pos x="66" y="68"/>
                  </a:cxn>
                  <a:cxn ang="0">
                    <a:pos x="72" y="90"/>
                  </a:cxn>
                  <a:cxn ang="0">
                    <a:pos x="92" y="110"/>
                  </a:cxn>
                  <a:cxn ang="0">
                    <a:pos x="98" y="130"/>
                  </a:cxn>
                  <a:cxn ang="0">
                    <a:pos x="116" y="130"/>
                  </a:cxn>
                  <a:cxn ang="0">
                    <a:pos x="120" y="148"/>
                  </a:cxn>
                  <a:cxn ang="0">
                    <a:pos x="102" y="160"/>
                  </a:cxn>
                  <a:cxn ang="0">
                    <a:pos x="116" y="166"/>
                  </a:cxn>
                  <a:cxn ang="0">
                    <a:pos x="96" y="176"/>
                  </a:cxn>
                  <a:cxn ang="0">
                    <a:pos x="38" y="176"/>
                  </a:cxn>
                  <a:cxn ang="0">
                    <a:pos x="22" y="184"/>
                  </a:cxn>
                  <a:cxn ang="0">
                    <a:pos x="6" y="188"/>
                  </a:cxn>
                  <a:cxn ang="0">
                    <a:pos x="34" y="164"/>
                  </a:cxn>
                  <a:cxn ang="0">
                    <a:pos x="54" y="162"/>
                  </a:cxn>
                  <a:cxn ang="0">
                    <a:pos x="48" y="160"/>
                  </a:cxn>
                  <a:cxn ang="0">
                    <a:pos x="30" y="158"/>
                  </a:cxn>
                  <a:cxn ang="0">
                    <a:pos x="14" y="158"/>
                  </a:cxn>
                  <a:cxn ang="0">
                    <a:pos x="18" y="148"/>
                  </a:cxn>
                  <a:cxn ang="0">
                    <a:pos x="34" y="136"/>
                  </a:cxn>
                  <a:cxn ang="0">
                    <a:pos x="24" y="128"/>
                  </a:cxn>
                  <a:cxn ang="0">
                    <a:pos x="48" y="122"/>
                  </a:cxn>
                  <a:cxn ang="0">
                    <a:pos x="52" y="102"/>
                  </a:cxn>
                  <a:cxn ang="0">
                    <a:pos x="44" y="86"/>
                  </a:cxn>
                </a:cxnLst>
                <a:rect l="0" t="0" r="r" b="b"/>
                <a:pathLst>
                  <a:path w="126" h="192">
                    <a:moveTo>
                      <a:pt x="44" y="86"/>
                    </a:moveTo>
                    <a:lnTo>
                      <a:pt x="38" y="84"/>
                    </a:lnTo>
                    <a:lnTo>
                      <a:pt x="32" y="92"/>
                    </a:lnTo>
                    <a:lnTo>
                      <a:pt x="16" y="90"/>
                    </a:lnTo>
                    <a:lnTo>
                      <a:pt x="14" y="82"/>
                    </a:lnTo>
                    <a:lnTo>
                      <a:pt x="20" y="76"/>
                    </a:lnTo>
                    <a:lnTo>
                      <a:pt x="18" y="62"/>
                    </a:lnTo>
                    <a:lnTo>
                      <a:pt x="14" y="60"/>
                    </a:lnTo>
                    <a:lnTo>
                      <a:pt x="6" y="64"/>
                    </a:lnTo>
                    <a:lnTo>
                      <a:pt x="0" y="60"/>
                    </a:lnTo>
                    <a:lnTo>
                      <a:pt x="10" y="48"/>
                    </a:lnTo>
                    <a:lnTo>
                      <a:pt x="4" y="44"/>
                    </a:lnTo>
                    <a:lnTo>
                      <a:pt x="0" y="36"/>
                    </a:lnTo>
                    <a:lnTo>
                      <a:pt x="2" y="20"/>
                    </a:lnTo>
                    <a:lnTo>
                      <a:pt x="12" y="20"/>
                    </a:lnTo>
                    <a:lnTo>
                      <a:pt x="16" y="0"/>
                    </a:lnTo>
                    <a:lnTo>
                      <a:pt x="44" y="2"/>
                    </a:lnTo>
                    <a:lnTo>
                      <a:pt x="28" y="26"/>
                    </a:lnTo>
                    <a:lnTo>
                      <a:pt x="64" y="26"/>
                    </a:lnTo>
                    <a:lnTo>
                      <a:pt x="60" y="38"/>
                    </a:lnTo>
                    <a:lnTo>
                      <a:pt x="48" y="50"/>
                    </a:lnTo>
                    <a:lnTo>
                      <a:pt x="40" y="58"/>
                    </a:lnTo>
                    <a:lnTo>
                      <a:pt x="36" y="66"/>
                    </a:lnTo>
                    <a:lnTo>
                      <a:pt x="42" y="70"/>
                    </a:lnTo>
                    <a:lnTo>
                      <a:pt x="52" y="66"/>
                    </a:lnTo>
                    <a:lnTo>
                      <a:pt x="66" y="68"/>
                    </a:lnTo>
                    <a:lnTo>
                      <a:pt x="70" y="78"/>
                    </a:lnTo>
                    <a:lnTo>
                      <a:pt x="72" y="90"/>
                    </a:lnTo>
                    <a:lnTo>
                      <a:pt x="84" y="98"/>
                    </a:lnTo>
                    <a:lnTo>
                      <a:pt x="92" y="110"/>
                    </a:lnTo>
                    <a:lnTo>
                      <a:pt x="94" y="118"/>
                    </a:lnTo>
                    <a:lnTo>
                      <a:pt x="98" y="130"/>
                    </a:lnTo>
                    <a:lnTo>
                      <a:pt x="106" y="132"/>
                    </a:lnTo>
                    <a:lnTo>
                      <a:pt x="116" y="130"/>
                    </a:lnTo>
                    <a:lnTo>
                      <a:pt x="126" y="138"/>
                    </a:lnTo>
                    <a:lnTo>
                      <a:pt x="120" y="148"/>
                    </a:lnTo>
                    <a:lnTo>
                      <a:pt x="110" y="154"/>
                    </a:lnTo>
                    <a:lnTo>
                      <a:pt x="102" y="160"/>
                    </a:lnTo>
                    <a:lnTo>
                      <a:pt x="108" y="162"/>
                    </a:lnTo>
                    <a:lnTo>
                      <a:pt x="116" y="166"/>
                    </a:lnTo>
                    <a:lnTo>
                      <a:pt x="108" y="172"/>
                    </a:lnTo>
                    <a:lnTo>
                      <a:pt x="96" y="176"/>
                    </a:lnTo>
                    <a:lnTo>
                      <a:pt x="46" y="176"/>
                    </a:lnTo>
                    <a:lnTo>
                      <a:pt x="38" y="176"/>
                    </a:lnTo>
                    <a:lnTo>
                      <a:pt x="38" y="184"/>
                    </a:lnTo>
                    <a:lnTo>
                      <a:pt x="22" y="184"/>
                    </a:lnTo>
                    <a:lnTo>
                      <a:pt x="10" y="192"/>
                    </a:lnTo>
                    <a:lnTo>
                      <a:pt x="6" y="188"/>
                    </a:lnTo>
                    <a:lnTo>
                      <a:pt x="24" y="172"/>
                    </a:lnTo>
                    <a:lnTo>
                      <a:pt x="34" y="164"/>
                    </a:lnTo>
                    <a:lnTo>
                      <a:pt x="46" y="164"/>
                    </a:lnTo>
                    <a:lnTo>
                      <a:pt x="54" y="162"/>
                    </a:lnTo>
                    <a:lnTo>
                      <a:pt x="56" y="154"/>
                    </a:lnTo>
                    <a:lnTo>
                      <a:pt x="48" y="160"/>
                    </a:lnTo>
                    <a:lnTo>
                      <a:pt x="38" y="158"/>
                    </a:lnTo>
                    <a:lnTo>
                      <a:pt x="30" y="158"/>
                    </a:lnTo>
                    <a:lnTo>
                      <a:pt x="24" y="154"/>
                    </a:lnTo>
                    <a:lnTo>
                      <a:pt x="14" y="158"/>
                    </a:lnTo>
                    <a:lnTo>
                      <a:pt x="10" y="154"/>
                    </a:lnTo>
                    <a:lnTo>
                      <a:pt x="18" y="148"/>
                    </a:lnTo>
                    <a:lnTo>
                      <a:pt x="26" y="142"/>
                    </a:lnTo>
                    <a:lnTo>
                      <a:pt x="34" y="136"/>
                    </a:lnTo>
                    <a:lnTo>
                      <a:pt x="34" y="130"/>
                    </a:lnTo>
                    <a:lnTo>
                      <a:pt x="24" y="128"/>
                    </a:lnTo>
                    <a:lnTo>
                      <a:pt x="24" y="120"/>
                    </a:lnTo>
                    <a:lnTo>
                      <a:pt x="48" y="122"/>
                    </a:lnTo>
                    <a:lnTo>
                      <a:pt x="48" y="112"/>
                    </a:lnTo>
                    <a:lnTo>
                      <a:pt x="52" y="102"/>
                    </a:lnTo>
                    <a:lnTo>
                      <a:pt x="38" y="94"/>
                    </a:lnTo>
                    <a:lnTo>
                      <a:pt x="44" y="86"/>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0" name="Freeform 154"/>
              <p:cNvSpPr>
                <a:spLocks noChangeAspect="1"/>
              </p:cNvSpPr>
              <p:nvPr/>
            </p:nvSpPr>
            <p:spPr bwMode="auto">
              <a:xfrm>
                <a:off x="2574" y="1591"/>
                <a:ext cx="38" cy="24"/>
              </a:xfrm>
              <a:custGeom>
                <a:avLst/>
                <a:gdLst/>
                <a:ahLst/>
                <a:cxnLst>
                  <a:cxn ang="0">
                    <a:pos x="12" y="0"/>
                  </a:cxn>
                  <a:cxn ang="0">
                    <a:pos x="30" y="2"/>
                  </a:cxn>
                  <a:cxn ang="0">
                    <a:pos x="34" y="8"/>
                  </a:cxn>
                  <a:cxn ang="0">
                    <a:pos x="38" y="16"/>
                  </a:cxn>
                  <a:cxn ang="0">
                    <a:pos x="34" y="24"/>
                  </a:cxn>
                  <a:cxn ang="0">
                    <a:pos x="22" y="24"/>
                  </a:cxn>
                  <a:cxn ang="0">
                    <a:pos x="16" y="18"/>
                  </a:cxn>
                  <a:cxn ang="0">
                    <a:pos x="8" y="22"/>
                  </a:cxn>
                  <a:cxn ang="0">
                    <a:pos x="0" y="18"/>
                  </a:cxn>
                  <a:cxn ang="0">
                    <a:pos x="4" y="8"/>
                  </a:cxn>
                  <a:cxn ang="0">
                    <a:pos x="12" y="0"/>
                  </a:cxn>
                </a:cxnLst>
                <a:rect l="0" t="0" r="r" b="b"/>
                <a:pathLst>
                  <a:path w="38" h="24">
                    <a:moveTo>
                      <a:pt x="12" y="0"/>
                    </a:moveTo>
                    <a:lnTo>
                      <a:pt x="30" y="2"/>
                    </a:lnTo>
                    <a:lnTo>
                      <a:pt x="34" y="8"/>
                    </a:lnTo>
                    <a:lnTo>
                      <a:pt x="38" y="16"/>
                    </a:lnTo>
                    <a:lnTo>
                      <a:pt x="34" y="24"/>
                    </a:lnTo>
                    <a:lnTo>
                      <a:pt x="22" y="24"/>
                    </a:lnTo>
                    <a:lnTo>
                      <a:pt x="16" y="18"/>
                    </a:lnTo>
                    <a:lnTo>
                      <a:pt x="8" y="22"/>
                    </a:lnTo>
                    <a:lnTo>
                      <a:pt x="0" y="18"/>
                    </a:lnTo>
                    <a:lnTo>
                      <a:pt x="4" y="8"/>
                    </a:lnTo>
                    <a:lnTo>
                      <a:pt x="12"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1" name="Freeform 155"/>
              <p:cNvSpPr>
                <a:spLocks noChangeAspect="1"/>
              </p:cNvSpPr>
              <p:nvPr/>
            </p:nvSpPr>
            <p:spPr bwMode="auto">
              <a:xfrm>
                <a:off x="2538" y="1609"/>
                <a:ext cx="66" cy="62"/>
              </a:xfrm>
              <a:custGeom>
                <a:avLst/>
                <a:gdLst/>
                <a:ahLst/>
                <a:cxnLst>
                  <a:cxn ang="0">
                    <a:pos x="66" y="26"/>
                  </a:cxn>
                  <a:cxn ang="0">
                    <a:pos x="64" y="44"/>
                  </a:cxn>
                  <a:cxn ang="0">
                    <a:pos x="48" y="48"/>
                  </a:cxn>
                  <a:cxn ang="0">
                    <a:pos x="36" y="52"/>
                  </a:cxn>
                  <a:cxn ang="0">
                    <a:pos x="26" y="58"/>
                  </a:cxn>
                  <a:cxn ang="0">
                    <a:pos x="18" y="62"/>
                  </a:cxn>
                  <a:cxn ang="0">
                    <a:pos x="8" y="58"/>
                  </a:cxn>
                  <a:cxn ang="0">
                    <a:pos x="0" y="48"/>
                  </a:cxn>
                  <a:cxn ang="0">
                    <a:pos x="10" y="40"/>
                  </a:cxn>
                  <a:cxn ang="0">
                    <a:pos x="12" y="30"/>
                  </a:cxn>
                  <a:cxn ang="0">
                    <a:pos x="20" y="26"/>
                  </a:cxn>
                  <a:cxn ang="0">
                    <a:pos x="14" y="22"/>
                  </a:cxn>
                  <a:cxn ang="0">
                    <a:pos x="4" y="24"/>
                  </a:cxn>
                  <a:cxn ang="0">
                    <a:pos x="2" y="16"/>
                  </a:cxn>
                  <a:cxn ang="0">
                    <a:pos x="6" y="12"/>
                  </a:cxn>
                  <a:cxn ang="0">
                    <a:pos x="4" y="6"/>
                  </a:cxn>
                  <a:cxn ang="0">
                    <a:pos x="10" y="0"/>
                  </a:cxn>
                  <a:cxn ang="0">
                    <a:pos x="20" y="4"/>
                  </a:cxn>
                  <a:cxn ang="0">
                    <a:pos x="28" y="2"/>
                  </a:cxn>
                  <a:cxn ang="0">
                    <a:pos x="36" y="0"/>
                  </a:cxn>
                  <a:cxn ang="0">
                    <a:pos x="44" y="4"/>
                  </a:cxn>
                  <a:cxn ang="0">
                    <a:pos x="52" y="0"/>
                  </a:cxn>
                  <a:cxn ang="0">
                    <a:pos x="58" y="6"/>
                  </a:cxn>
                  <a:cxn ang="0">
                    <a:pos x="64" y="12"/>
                  </a:cxn>
                  <a:cxn ang="0">
                    <a:pos x="66" y="26"/>
                  </a:cxn>
                </a:cxnLst>
                <a:rect l="0" t="0" r="r" b="b"/>
                <a:pathLst>
                  <a:path w="66" h="62">
                    <a:moveTo>
                      <a:pt x="66" y="26"/>
                    </a:moveTo>
                    <a:lnTo>
                      <a:pt x="64" y="44"/>
                    </a:lnTo>
                    <a:lnTo>
                      <a:pt x="48" y="48"/>
                    </a:lnTo>
                    <a:lnTo>
                      <a:pt x="36" y="52"/>
                    </a:lnTo>
                    <a:lnTo>
                      <a:pt x="26" y="58"/>
                    </a:lnTo>
                    <a:lnTo>
                      <a:pt x="18" y="62"/>
                    </a:lnTo>
                    <a:lnTo>
                      <a:pt x="8" y="58"/>
                    </a:lnTo>
                    <a:lnTo>
                      <a:pt x="0" y="48"/>
                    </a:lnTo>
                    <a:lnTo>
                      <a:pt x="10" y="40"/>
                    </a:lnTo>
                    <a:lnTo>
                      <a:pt x="12" y="30"/>
                    </a:lnTo>
                    <a:lnTo>
                      <a:pt x="20" y="26"/>
                    </a:lnTo>
                    <a:lnTo>
                      <a:pt x="14" y="22"/>
                    </a:lnTo>
                    <a:lnTo>
                      <a:pt x="4" y="24"/>
                    </a:lnTo>
                    <a:lnTo>
                      <a:pt x="2" y="16"/>
                    </a:lnTo>
                    <a:lnTo>
                      <a:pt x="6" y="12"/>
                    </a:lnTo>
                    <a:lnTo>
                      <a:pt x="4" y="6"/>
                    </a:lnTo>
                    <a:lnTo>
                      <a:pt x="10" y="0"/>
                    </a:lnTo>
                    <a:lnTo>
                      <a:pt x="20" y="4"/>
                    </a:lnTo>
                    <a:lnTo>
                      <a:pt x="28" y="2"/>
                    </a:lnTo>
                    <a:lnTo>
                      <a:pt x="36" y="0"/>
                    </a:lnTo>
                    <a:lnTo>
                      <a:pt x="44" y="4"/>
                    </a:lnTo>
                    <a:lnTo>
                      <a:pt x="52" y="0"/>
                    </a:lnTo>
                    <a:lnTo>
                      <a:pt x="58" y="6"/>
                    </a:lnTo>
                    <a:lnTo>
                      <a:pt x="64" y="12"/>
                    </a:lnTo>
                    <a:lnTo>
                      <a:pt x="66" y="26"/>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2" name="Freeform 156"/>
              <p:cNvSpPr>
                <a:spLocks noChangeAspect="1"/>
              </p:cNvSpPr>
              <p:nvPr/>
            </p:nvSpPr>
            <p:spPr bwMode="auto">
              <a:xfrm>
                <a:off x="2796" y="1747"/>
                <a:ext cx="70" cy="38"/>
              </a:xfrm>
              <a:custGeom>
                <a:avLst/>
                <a:gdLst/>
                <a:ahLst/>
                <a:cxnLst>
                  <a:cxn ang="0">
                    <a:pos x="24" y="2"/>
                  </a:cxn>
                  <a:cxn ang="0">
                    <a:pos x="40" y="2"/>
                  </a:cxn>
                  <a:cxn ang="0">
                    <a:pos x="50" y="0"/>
                  </a:cxn>
                  <a:cxn ang="0">
                    <a:pos x="58" y="2"/>
                  </a:cxn>
                  <a:cxn ang="0">
                    <a:pos x="60" y="4"/>
                  </a:cxn>
                  <a:cxn ang="0">
                    <a:pos x="58" y="8"/>
                  </a:cxn>
                  <a:cxn ang="0">
                    <a:pos x="56" y="14"/>
                  </a:cxn>
                  <a:cxn ang="0">
                    <a:pos x="64" y="16"/>
                  </a:cxn>
                  <a:cxn ang="0">
                    <a:pos x="68" y="16"/>
                  </a:cxn>
                  <a:cxn ang="0">
                    <a:pos x="70" y="20"/>
                  </a:cxn>
                  <a:cxn ang="0">
                    <a:pos x="66" y="28"/>
                  </a:cxn>
                  <a:cxn ang="0">
                    <a:pos x="56" y="30"/>
                  </a:cxn>
                  <a:cxn ang="0">
                    <a:pos x="50" y="24"/>
                  </a:cxn>
                  <a:cxn ang="0">
                    <a:pos x="50" y="34"/>
                  </a:cxn>
                  <a:cxn ang="0">
                    <a:pos x="46" y="36"/>
                  </a:cxn>
                  <a:cxn ang="0">
                    <a:pos x="40" y="34"/>
                  </a:cxn>
                  <a:cxn ang="0">
                    <a:pos x="34" y="30"/>
                  </a:cxn>
                  <a:cxn ang="0">
                    <a:pos x="30" y="32"/>
                  </a:cxn>
                  <a:cxn ang="0">
                    <a:pos x="30" y="36"/>
                  </a:cxn>
                  <a:cxn ang="0">
                    <a:pos x="16" y="38"/>
                  </a:cxn>
                  <a:cxn ang="0">
                    <a:pos x="16" y="28"/>
                  </a:cxn>
                  <a:cxn ang="0">
                    <a:pos x="0" y="28"/>
                  </a:cxn>
                  <a:cxn ang="0">
                    <a:pos x="8" y="16"/>
                  </a:cxn>
                  <a:cxn ang="0">
                    <a:pos x="18" y="6"/>
                  </a:cxn>
                  <a:cxn ang="0">
                    <a:pos x="22" y="6"/>
                  </a:cxn>
                  <a:cxn ang="0">
                    <a:pos x="24" y="2"/>
                  </a:cxn>
                </a:cxnLst>
                <a:rect l="0" t="0" r="r" b="b"/>
                <a:pathLst>
                  <a:path w="70" h="38">
                    <a:moveTo>
                      <a:pt x="24" y="2"/>
                    </a:moveTo>
                    <a:lnTo>
                      <a:pt x="40" y="2"/>
                    </a:lnTo>
                    <a:lnTo>
                      <a:pt x="50" y="0"/>
                    </a:lnTo>
                    <a:lnTo>
                      <a:pt x="58" y="2"/>
                    </a:lnTo>
                    <a:lnTo>
                      <a:pt x="60" y="4"/>
                    </a:lnTo>
                    <a:lnTo>
                      <a:pt x="58" y="8"/>
                    </a:lnTo>
                    <a:lnTo>
                      <a:pt x="56" y="14"/>
                    </a:lnTo>
                    <a:lnTo>
                      <a:pt x="64" y="16"/>
                    </a:lnTo>
                    <a:lnTo>
                      <a:pt x="68" y="16"/>
                    </a:lnTo>
                    <a:lnTo>
                      <a:pt x="70" y="20"/>
                    </a:lnTo>
                    <a:lnTo>
                      <a:pt x="66" y="28"/>
                    </a:lnTo>
                    <a:lnTo>
                      <a:pt x="56" y="30"/>
                    </a:lnTo>
                    <a:lnTo>
                      <a:pt x="50" y="24"/>
                    </a:lnTo>
                    <a:lnTo>
                      <a:pt x="50" y="34"/>
                    </a:lnTo>
                    <a:lnTo>
                      <a:pt x="46" y="36"/>
                    </a:lnTo>
                    <a:lnTo>
                      <a:pt x="40" y="34"/>
                    </a:lnTo>
                    <a:lnTo>
                      <a:pt x="34" y="30"/>
                    </a:lnTo>
                    <a:lnTo>
                      <a:pt x="30" y="32"/>
                    </a:lnTo>
                    <a:lnTo>
                      <a:pt x="30" y="36"/>
                    </a:lnTo>
                    <a:lnTo>
                      <a:pt x="16" y="38"/>
                    </a:lnTo>
                    <a:lnTo>
                      <a:pt x="16" y="28"/>
                    </a:lnTo>
                    <a:lnTo>
                      <a:pt x="0" y="28"/>
                    </a:lnTo>
                    <a:lnTo>
                      <a:pt x="8" y="16"/>
                    </a:lnTo>
                    <a:lnTo>
                      <a:pt x="18" y="6"/>
                    </a:lnTo>
                    <a:lnTo>
                      <a:pt x="22" y="6"/>
                    </a:lnTo>
                    <a:lnTo>
                      <a:pt x="24" y="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3" name="Freeform 157"/>
              <p:cNvSpPr>
                <a:spLocks noChangeAspect="1"/>
              </p:cNvSpPr>
              <p:nvPr/>
            </p:nvSpPr>
            <p:spPr bwMode="auto">
              <a:xfrm>
                <a:off x="2626" y="1679"/>
                <a:ext cx="204" cy="172"/>
              </a:xfrm>
              <a:custGeom>
                <a:avLst/>
                <a:gdLst/>
                <a:ahLst/>
                <a:cxnLst>
                  <a:cxn ang="0">
                    <a:pos x="126" y="8"/>
                  </a:cxn>
                  <a:cxn ang="0">
                    <a:pos x="152" y="24"/>
                  </a:cxn>
                  <a:cxn ang="0">
                    <a:pos x="162" y="32"/>
                  </a:cxn>
                  <a:cxn ang="0">
                    <a:pos x="180" y="36"/>
                  </a:cxn>
                  <a:cxn ang="0">
                    <a:pos x="202" y="40"/>
                  </a:cxn>
                  <a:cxn ang="0">
                    <a:pos x="198" y="56"/>
                  </a:cxn>
                  <a:cxn ang="0">
                    <a:pos x="194" y="70"/>
                  </a:cxn>
                  <a:cxn ang="0">
                    <a:pos x="188" y="74"/>
                  </a:cxn>
                  <a:cxn ang="0">
                    <a:pos x="170" y="96"/>
                  </a:cxn>
                  <a:cxn ang="0">
                    <a:pos x="186" y="106"/>
                  </a:cxn>
                  <a:cxn ang="0">
                    <a:pos x="188" y="116"/>
                  </a:cxn>
                  <a:cxn ang="0">
                    <a:pos x="186" y="140"/>
                  </a:cxn>
                  <a:cxn ang="0">
                    <a:pos x="194" y="148"/>
                  </a:cxn>
                  <a:cxn ang="0">
                    <a:pos x="182" y="158"/>
                  </a:cxn>
                  <a:cxn ang="0">
                    <a:pos x="160" y="156"/>
                  </a:cxn>
                  <a:cxn ang="0">
                    <a:pos x="138" y="152"/>
                  </a:cxn>
                  <a:cxn ang="0">
                    <a:pos x="122" y="162"/>
                  </a:cxn>
                  <a:cxn ang="0">
                    <a:pos x="106" y="172"/>
                  </a:cxn>
                  <a:cxn ang="0">
                    <a:pos x="80" y="168"/>
                  </a:cxn>
                  <a:cxn ang="0">
                    <a:pos x="50" y="156"/>
                  </a:cxn>
                  <a:cxn ang="0">
                    <a:pos x="56" y="128"/>
                  </a:cxn>
                  <a:cxn ang="0">
                    <a:pos x="64" y="116"/>
                  </a:cxn>
                  <a:cxn ang="0">
                    <a:pos x="44" y="90"/>
                  </a:cxn>
                  <a:cxn ang="0">
                    <a:pos x="36" y="76"/>
                  </a:cxn>
                  <a:cxn ang="0">
                    <a:pos x="18" y="66"/>
                  </a:cxn>
                  <a:cxn ang="0">
                    <a:pos x="0" y="60"/>
                  </a:cxn>
                  <a:cxn ang="0">
                    <a:pos x="8" y="50"/>
                  </a:cxn>
                  <a:cxn ang="0">
                    <a:pos x="26" y="48"/>
                  </a:cxn>
                  <a:cxn ang="0">
                    <a:pos x="40" y="50"/>
                  </a:cxn>
                  <a:cxn ang="0">
                    <a:pos x="54" y="46"/>
                  </a:cxn>
                  <a:cxn ang="0">
                    <a:pos x="48" y="30"/>
                  </a:cxn>
                  <a:cxn ang="0">
                    <a:pos x="62" y="36"/>
                  </a:cxn>
                  <a:cxn ang="0">
                    <a:pos x="84" y="28"/>
                  </a:cxn>
                  <a:cxn ang="0">
                    <a:pos x="106" y="18"/>
                  </a:cxn>
                  <a:cxn ang="0">
                    <a:pos x="116" y="0"/>
                  </a:cxn>
                </a:cxnLst>
                <a:rect l="0" t="0" r="r" b="b"/>
                <a:pathLst>
                  <a:path w="204" h="172">
                    <a:moveTo>
                      <a:pt x="116" y="0"/>
                    </a:moveTo>
                    <a:lnTo>
                      <a:pt x="126" y="8"/>
                    </a:lnTo>
                    <a:lnTo>
                      <a:pt x="140" y="20"/>
                    </a:lnTo>
                    <a:lnTo>
                      <a:pt x="152" y="24"/>
                    </a:lnTo>
                    <a:lnTo>
                      <a:pt x="154" y="28"/>
                    </a:lnTo>
                    <a:lnTo>
                      <a:pt x="162" y="32"/>
                    </a:lnTo>
                    <a:lnTo>
                      <a:pt x="174" y="32"/>
                    </a:lnTo>
                    <a:lnTo>
                      <a:pt x="180" y="36"/>
                    </a:lnTo>
                    <a:lnTo>
                      <a:pt x="184" y="40"/>
                    </a:lnTo>
                    <a:lnTo>
                      <a:pt x="202" y="40"/>
                    </a:lnTo>
                    <a:lnTo>
                      <a:pt x="204" y="44"/>
                    </a:lnTo>
                    <a:lnTo>
                      <a:pt x="198" y="56"/>
                    </a:lnTo>
                    <a:lnTo>
                      <a:pt x="194" y="64"/>
                    </a:lnTo>
                    <a:lnTo>
                      <a:pt x="194" y="70"/>
                    </a:lnTo>
                    <a:lnTo>
                      <a:pt x="192" y="74"/>
                    </a:lnTo>
                    <a:lnTo>
                      <a:pt x="188" y="74"/>
                    </a:lnTo>
                    <a:lnTo>
                      <a:pt x="178" y="84"/>
                    </a:lnTo>
                    <a:lnTo>
                      <a:pt x="170" y="96"/>
                    </a:lnTo>
                    <a:lnTo>
                      <a:pt x="186" y="96"/>
                    </a:lnTo>
                    <a:lnTo>
                      <a:pt x="186" y="106"/>
                    </a:lnTo>
                    <a:lnTo>
                      <a:pt x="186" y="112"/>
                    </a:lnTo>
                    <a:lnTo>
                      <a:pt x="188" y="116"/>
                    </a:lnTo>
                    <a:lnTo>
                      <a:pt x="184" y="124"/>
                    </a:lnTo>
                    <a:lnTo>
                      <a:pt x="186" y="140"/>
                    </a:lnTo>
                    <a:lnTo>
                      <a:pt x="194" y="140"/>
                    </a:lnTo>
                    <a:lnTo>
                      <a:pt x="194" y="148"/>
                    </a:lnTo>
                    <a:lnTo>
                      <a:pt x="186" y="150"/>
                    </a:lnTo>
                    <a:lnTo>
                      <a:pt x="182" y="158"/>
                    </a:lnTo>
                    <a:lnTo>
                      <a:pt x="172" y="162"/>
                    </a:lnTo>
                    <a:lnTo>
                      <a:pt x="160" y="156"/>
                    </a:lnTo>
                    <a:lnTo>
                      <a:pt x="150" y="154"/>
                    </a:lnTo>
                    <a:lnTo>
                      <a:pt x="138" y="152"/>
                    </a:lnTo>
                    <a:lnTo>
                      <a:pt x="128" y="156"/>
                    </a:lnTo>
                    <a:lnTo>
                      <a:pt x="122" y="162"/>
                    </a:lnTo>
                    <a:lnTo>
                      <a:pt x="122" y="172"/>
                    </a:lnTo>
                    <a:lnTo>
                      <a:pt x="106" y="172"/>
                    </a:lnTo>
                    <a:lnTo>
                      <a:pt x="92" y="166"/>
                    </a:lnTo>
                    <a:lnTo>
                      <a:pt x="80" y="168"/>
                    </a:lnTo>
                    <a:lnTo>
                      <a:pt x="64" y="162"/>
                    </a:lnTo>
                    <a:lnTo>
                      <a:pt x="50" y="156"/>
                    </a:lnTo>
                    <a:lnTo>
                      <a:pt x="50" y="144"/>
                    </a:lnTo>
                    <a:lnTo>
                      <a:pt x="56" y="128"/>
                    </a:lnTo>
                    <a:lnTo>
                      <a:pt x="56" y="116"/>
                    </a:lnTo>
                    <a:lnTo>
                      <a:pt x="64" y="116"/>
                    </a:lnTo>
                    <a:lnTo>
                      <a:pt x="56" y="98"/>
                    </a:lnTo>
                    <a:lnTo>
                      <a:pt x="44" y="90"/>
                    </a:lnTo>
                    <a:lnTo>
                      <a:pt x="42" y="82"/>
                    </a:lnTo>
                    <a:lnTo>
                      <a:pt x="36" y="76"/>
                    </a:lnTo>
                    <a:lnTo>
                      <a:pt x="26" y="70"/>
                    </a:lnTo>
                    <a:lnTo>
                      <a:pt x="18" y="66"/>
                    </a:lnTo>
                    <a:lnTo>
                      <a:pt x="6" y="66"/>
                    </a:lnTo>
                    <a:lnTo>
                      <a:pt x="0" y="60"/>
                    </a:lnTo>
                    <a:lnTo>
                      <a:pt x="2" y="52"/>
                    </a:lnTo>
                    <a:lnTo>
                      <a:pt x="8" y="50"/>
                    </a:lnTo>
                    <a:lnTo>
                      <a:pt x="18" y="48"/>
                    </a:lnTo>
                    <a:lnTo>
                      <a:pt x="26" y="48"/>
                    </a:lnTo>
                    <a:lnTo>
                      <a:pt x="32" y="54"/>
                    </a:lnTo>
                    <a:lnTo>
                      <a:pt x="40" y="50"/>
                    </a:lnTo>
                    <a:lnTo>
                      <a:pt x="48" y="52"/>
                    </a:lnTo>
                    <a:lnTo>
                      <a:pt x="54" y="46"/>
                    </a:lnTo>
                    <a:lnTo>
                      <a:pt x="50" y="36"/>
                    </a:lnTo>
                    <a:lnTo>
                      <a:pt x="48" y="30"/>
                    </a:lnTo>
                    <a:lnTo>
                      <a:pt x="54" y="30"/>
                    </a:lnTo>
                    <a:lnTo>
                      <a:pt x="62" y="36"/>
                    </a:lnTo>
                    <a:lnTo>
                      <a:pt x="76" y="34"/>
                    </a:lnTo>
                    <a:lnTo>
                      <a:pt x="84" y="28"/>
                    </a:lnTo>
                    <a:lnTo>
                      <a:pt x="96" y="22"/>
                    </a:lnTo>
                    <a:lnTo>
                      <a:pt x="106" y="18"/>
                    </a:lnTo>
                    <a:lnTo>
                      <a:pt x="106" y="4"/>
                    </a:lnTo>
                    <a:lnTo>
                      <a:pt x="116" y="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84" name="Freeform 158"/>
              <p:cNvSpPr>
                <a:spLocks noChangeAspect="1"/>
              </p:cNvSpPr>
              <p:nvPr/>
            </p:nvSpPr>
            <p:spPr bwMode="auto">
              <a:xfrm>
                <a:off x="2550" y="1855"/>
                <a:ext cx="54" cy="96"/>
              </a:xfrm>
              <a:custGeom>
                <a:avLst/>
                <a:gdLst/>
                <a:ahLst/>
                <a:cxnLst>
                  <a:cxn ang="0">
                    <a:pos x="36" y="96"/>
                  </a:cxn>
                  <a:cxn ang="0">
                    <a:pos x="24" y="96"/>
                  </a:cxn>
                  <a:cxn ang="0">
                    <a:pos x="12" y="96"/>
                  </a:cxn>
                  <a:cxn ang="0">
                    <a:pos x="12" y="88"/>
                  </a:cxn>
                  <a:cxn ang="0">
                    <a:pos x="12" y="72"/>
                  </a:cxn>
                  <a:cxn ang="0">
                    <a:pos x="8" y="70"/>
                  </a:cxn>
                  <a:cxn ang="0">
                    <a:pos x="0" y="60"/>
                  </a:cxn>
                  <a:cxn ang="0">
                    <a:pos x="8" y="50"/>
                  </a:cxn>
                  <a:cxn ang="0">
                    <a:pos x="10" y="40"/>
                  </a:cxn>
                  <a:cxn ang="0">
                    <a:pos x="14" y="26"/>
                  </a:cxn>
                  <a:cxn ang="0">
                    <a:pos x="12" y="14"/>
                  </a:cxn>
                  <a:cxn ang="0">
                    <a:pos x="14" y="0"/>
                  </a:cxn>
                  <a:cxn ang="0">
                    <a:pos x="20" y="2"/>
                  </a:cxn>
                  <a:cxn ang="0">
                    <a:pos x="26" y="8"/>
                  </a:cxn>
                  <a:cxn ang="0">
                    <a:pos x="38" y="6"/>
                  </a:cxn>
                  <a:cxn ang="0">
                    <a:pos x="48" y="6"/>
                  </a:cxn>
                  <a:cxn ang="0">
                    <a:pos x="54" y="14"/>
                  </a:cxn>
                  <a:cxn ang="0">
                    <a:pos x="52" y="20"/>
                  </a:cxn>
                  <a:cxn ang="0">
                    <a:pos x="42" y="22"/>
                  </a:cxn>
                  <a:cxn ang="0">
                    <a:pos x="42" y="36"/>
                  </a:cxn>
                  <a:cxn ang="0">
                    <a:pos x="42" y="46"/>
                  </a:cxn>
                  <a:cxn ang="0">
                    <a:pos x="40" y="50"/>
                  </a:cxn>
                  <a:cxn ang="0">
                    <a:pos x="34" y="54"/>
                  </a:cxn>
                  <a:cxn ang="0">
                    <a:pos x="34" y="58"/>
                  </a:cxn>
                  <a:cxn ang="0">
                    <a:pos x="40" y="66"/>
                  </a:cxn>
                  <a:cxn ang="0">
                    <a:pos x="34" y="70"/>
                  </a:cxn>
                  <a:cxn ang="0">
                    <a:pos x="36" y="76"/>
                  </a:cxn>
                  <a:cxn ang="0">
                    <a:pos x="38" y="82"/>
                  </a:cxn>
                  <a:cxn ang="0">
                    <a:pos x="32" y="86"/>
                  </a:cxn>
                  <a:cxn ang="0">
                    <a:pos x="36" y="96"/>
                  </a:cxn>
                </a:cxnLst>
                <a:rect l="0" t="0" r="r" b="b"/>
                <a:pathLst>
                  <a:path w="54" h="96">
                    <a:moveTo>
                      <a:pt x="36" y="96"/>
                    </a:moveTo>
                    <a:lnTo>
                      <a:pt x="24" y="96"/>
                    </a:lnTo>
                    <a:lnTo>
                      <a:pt x="12" y="96"/>
                    </a:lnTo>
                    <a:lnTo>
                      <a:pt x="12" y="88"/>
                    </a:lnTo>
                    <a:lnTo>
                      <a:pt x="12" y="72"/>
                    </a:lnTo>
                    <a:lnTo>
                      <a:pt x="8" y="70"/>
                    </a:lnTo>
                    <a:lnTo>
                      <a:pt x="0" y="60"/>
                    </a:lnTo>
                    <a:lnTo>
                      <a:pt x="8" y="50"/>
                    </a:lnTo>
                    <a:lnTo>
                      <a:pt x="10" y="40"/>
                    </a:lnTo>
                    <a:lnTo>
                      <a:pt x="14" y="26"/>
                    </a:lnTo>
                    <a:lnTo>
                      <a:pt x="12" y="14"/>
                    </a:lnTo>
                    <a:lnTo>
                      <a:pt x="14" y="0"/>
                    </a:lnTo>
                    <a:lnTo>
                      <a:pt x="20" y="2"/>
                    </a:lnTo>
                    <a:lnTo>
                      <a:pt x="26" y="8"/>
                    </a:lnTo>
                    <a:lnTo>
                      <a:pt x="38" y="6"/>
                    </a:lnTo>
                    <a:lnTo>
                      <a:pt x="48" y="6"/>
                    </a:lnTo>
                    <a:lnTo>
                      <a:pt x="54" y="14"/>
                    </a:lnTo>
                    <a:lnTo>
                      <a:pt x="52" y="20"/>
                    </a:lnTo>
                    <a:lnTo>
                      <a:pt x="42" y="22"/>
                    </a:lnTo>
                    <a:lnTo>
                      <a:pt x="42" y="36"/>
                    </a:lnTo>
                    <a:lnTo>
                      <a:pt x="42" y="46"/>
                    </a:lnTo>
                    <a:lnTo>
                      <a:pt x="40" y="50"/>
                    </a:lnTo>
                    <a:lnTo>
                      <a:pt x="34" y="54"/>
                    </a:lnTo>
                    <a:lnTo>
                      <a:pt x="34" y="58"/>
                    </a:lnTo>
                    <a:lnTo>
                      <a:pt x="40" y="66"/>
                    </a:lnTo>
                    <a:lnTo>
                      <a:pt x="34" y="70"/>
                    </a:lnTo>
                    <a:lnTo>
                      <a:pt x="36" y="76"/>
                    </a:lnTo>
                    <a:lnTo>
                      <a:pt x="38" y="82"/>
                    </a:lnTo>
                    <a:lnTo>
                      <a:pt x="32" y="86"/>
                    </a:lnTo>
                    <a:lnTo>
                      <a:pt x="36" y="9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5" name="Freeform 159"/>
              <p:cNvSpPr>
                <a:spLocks noChangeAspect="1"/>
              </p:cNvSpPr>
              <p:nvPr/>
            </p:nvSpPr>
            <p:spPr bwMode="auto">
              <a:xfrm>
                <a:off x="2554" y="1827"/>
                <a:ext cx="196" cy="142"/>
              </a:xfrm>
              <a:custGeom>
                <a:avLst/>
                <a:gdLst/>
                <a:ahLst/>
                <a:cxnLst>
                  <a:cxn ang="0">
                    <a:pos x="10" y="28"/>
                  </a:cxn>
                  <a:cxn ang="0">
                    <a:pos x="6" y="22"/>
                  </a:cxn>
                  <a:cxn ang="0">
                    <a:pos x="0" y="12"/>
                  </a:cxn>
                  <a:cxn ang="0">
                    <a:pos x="4" y="8"/>
                  </a:cxn>
                  <a:cxn ang="0">
                    <a:pos x="16" y="4"/>
                  </a:cxn>
                  <a:cxn ang="0">
                    <a:pos x="24" y="0"/>
                  </a:cxn>
                  <a:cxn ang="0">
                    <a:pos x="46" y="2"/>
                  </a:cxn>
                  <a:cxn ang="0">
                    <a:pos x="66" y="4"/>
                  </a:cxn>
                  <a:cxn ang="0">
                    <a:pos x="78" y="8"/>
                  </a:cxn>
                  <a:cxn ang="0">
                    <a:pos x="96" y="6"/>
                  </a:cxn>
                  <a:cxn ang="0">
                    <a:pos x="114" y="8"/>
                  </a:cxn>
                  <a:cxn ang="0">
                    <a:pos x="122" y="8"/>
                  </a:cxn>
                  <a:cxn ang="0">
                    <a:pos x="136" y="14"/>
                  </a:cxn>
                  <a:cxn ang="0">
                    <a:pos x="152" y="20"/>
                  </a:cxn>
                  <a:cxn ang="0">
                    <a:pos x="164" y="18"/>
                  </a:cxn>
                  <a:cxn ang="0">
                    <a:pos x="178" y="24"/>
                  </a:cxn>
                  <a:cxn ang="0">
                    <a:pos x="194" y="24"/>
                  </a:cxn>
                  <a:cxn ang="0">
                    <a:pos x="196" y="28"/>
                  </a:cxn>
                  <a:cxn ang="0">
                    <a:pos x="194" y="38"/>
                  </a:cxn>
                  <a:cxn ang="0">
                    <a:pos x="188" y="42"/>
                  </a:cxn>
                  <a:cxn ang="0">
                    <a:pos x="178" y="48"/>
                  </a:cxn>
                  <a:cxn ang="0">
                    <a:pos x="166" y="48"/>
                  </a:cxn>
                  <a:cxn ang="0">
                    <a:pos x="160" y="58"/>
                  </a:cxn>
                  <a:cxn ang="0">
                    <a:pos x="150" y="68"/>
                  </a:cxn>
                  <a:cxn ang="0">
                    <a:pos x="144" y="76"/>
                  </a:cxn>
                  <a:cxn ang="0">
                    <a:pos x="142" y="86"/>
                  </a:cxn>
                  <a:cxn ang="0">
                    <a:pos x="146" y="96"/>
                  </a:cxn>
                  <a:cxn ang="0">
                    <a:pos x="140" y="102"/>
                  </a:cxn>
                  <a:cxn ang="0">
                    <a:pos x="132" y="114"/>
                  </a:cxn>
                  <a:cxn ang="0">
                    <a:pos x="122" y="116"/>
                  </a:cxn>
                  <a:cxn ang="0">
                    <a:pos x="116" y="126"/>
                  </a:cxn>
                  <a:cxn ang="0">
                    <a:pos x="102" y="132"/>
                  </a:cxn>
                  <a:cxn ang="0">
                    <a:pos x="86" y="132"/>
                  </a:cxn>
                  <a:cxn ang="0">
                    <a:pos x="74" y="134"/>
                  </a:cxn>
                  <a:cxn ang="0">
                    <a:pos x="62" y="140"/>
                  </a:cxn>
                  <a:cxn ang="0">
                    <a:pos x="56" y="142"/>
                  </a:cxn>
                  <a:cxn ang="0">
                    <a:pos x="46" y="136"/>
                  </a:cxn>
                  <a:cxn ang="0">
                    <a:pos x="44" y="128"/>
                  </a:cxn>
                  <a:cxn ang="0">
                    <a:pos x="38" y="124"/>
                  </a:cxn>
                  <a:cxn ang="0">
                    <a:pos x="32" y="124"/>
                  </a:cxn>
                  <a:cxn ang="0">
                    <a:pos x="28" y="114"/>
                  </a:cxn>
                  <a:cxn ang="0">
                    <a:pos x="34" y="110"/>
                  </a:cxn>
                  <a:cxn ang="0">
                    <a:pos x="30" y="98"/>
                  </a:cxn>
                  <a:cxn ang="0">
                    <a:pos x="36" y="94"/>
                  </a:cxn>
                  <a:cxn ang="0">
                    <a:pos x="30" y="86"/>
                  </a:cxn>
                  <a:cxn ang="0">
                    <a:pos x="30" y="82"/>
                  </a:cxn>
                  <a:cxn ang="0">
                    <a:pos x="36" y="78"/>
                  </a:cxn>
                  <a:cxn ang="0">
                    <a:pos x="38" y="74"/>
                  </a:cxn>
                  <a:cxn ang="0">
                    <a:pos x="38" y="50"/>
                  </a:cxn>
                  <a:cxn ang="0">
                    <a:pos x="48" y="48"/>
                  </a:cxn>
                  <a:cxn ang="0">
                    <a:pos x="50" y="42"/>
                  </a:cxn>
                  <a:cxn ang="0">
                    <a:pos x="44" y="34"/>
                  </a:cxn>
                  <a:cxn ang="0">
                    <a:pos x="22" y="36"/>
                  </a:cxn>
                  <a:cxn ang="0">
                    <a:pos x="16" y="30"/>
                  </a:cxn>
                  <a:cxn ang="0">
                    <a:pos x="10" y="28"/>
                  </a:cxn>
                </a:cxnLst>
                <a:rect l="0" t="0" r="r" b="b"/>
                <a:pathLst>
                  <a:path w="196" h="142">
                    <a:moveTo>
                      <a:pt x="10" y="28"/>
                    </a:moveTo>
                    <a:lnTo>
                      <a:pt x="6" y="22"/>
                    </a:lnTo>
                    <a:lnTo>
                      <a:pt x="0" y="12"/>
                    </a:lnTo>
                    <a:lnTo>
                      <a:pt x="4" y="8"/>
                    </a:lnTo>
                    <a:lnTo>
                      <a:pt x="16" y="4"/>
                    </a:lnTo>
                    <a:lnTo>
                      <a:pt x="24" y="0"/>
                    </a:lnTo>
                    <a:lnTo>
                      <a:pt x="46" y="2"/>
                    </a:lnTo>
                    <a:lnTo>
                      <a:pt x="66" y="4"/>
                    </a:lnTo>
                    <a:lnTo>
                      <a:pt x="78" y="8"/>
                    </a:lnTo>
                    <a:lnTo>
                      <a:pt x="96" y="6"/>
                    </a:lnTo>
                    <a:lnTo>
                      <a:pt x="114" y="8"/>
                    </a:lnTo>
                    <a:lnTo>
                      <a:pt x="122" y="8"/>
                    </a:lnTo>
                    <a:lnTo>
                      <a:pt x="136" y="14"/>
                    </a:lnTo>
                    <a:lnTo>
                      <a:pt x="152" y="20"/>
                    </a:lnTo>
                    <a:lnTo>
                      <a:pt x="164" y="18"/>
                    </a:lnTo>
                    <a:lnTo>
                      <a:pt x="178" y="24"/>
                    </a:lnTo>
                    <a:lnTo>
                      <a:pt x="194" y="24"/>
                    </a:lnTo>
                    <a:lnTo>
                      <a:pt x="196" y="28"/>
                    </a:lnTo>
                    <a:lnTo>
                      <a:pt x="194" y="38"/>
                    </a:lnTo>
                    <a:lnTo>
                      <a:pt x="188" y="42"/>
                    </a:lnTo>
                    <a:lnTo>
                      <a:pt x="178" y="48"/>
                    </a:lnTo>
                    <a:lnTo>
                      <a:pt x="166" y="48"/>
                    </a:lnTo>
                    <a:lnTo>
                      <a:pt x="160" y="58"/>
                    </a:lnTo>
                    <a:lnTo>
                      <a:pt x="150" y="68"/>
                    </a:lnTo>
                    <a:lnTo>
                      <a:pt x="144" y="76"/>
                    </a:lnTo>
                    <a:lnTo>
                      <a:pt x="142" y="86"/>
                    </a:lnTo>
                    <a:lnTo>
                      <a:pt x="146" y="96"/>
                    </a:lnTo>
                    <a:lnTo>
                      <a:pt x="140" y="102"/>
                    </a:lnTo>
                    <a:lnTo>
                      <a:pt x="132" y="114"/>
                    </a:lnTo>
                    <a:lnTo>
                      <a:pt x="122" y="116"/>
                    </a:lnTo>
                    <a:lnTo>
                      <a:pt x="116" y="126"/>
                    </a:lnTo>
                    <a:lnTo>
                      <a:pt x="102" y="132"/>
                    </a:lnTo>
                    <a:lnTo>
                      <a:pt x="86" y="132"/>
                    </a:lnTo>
                    <a:lnTo>
                      <a:pt x="74" y="134"/>
                    </a:lnTo>
                    <a:lnTo>
                      <a:pt x="62" y="140"/>
                    </a:lnTo>
                    <a:lnTo>
                      <a:pt x="56" y="142"/>
                    </a:lnTo>
                    <a:lnTo>
                      <a:pt x="46" y="136"/>
                    </a:lnTo>
                    <a:lnTo>
                      <a:pt x="44" y="128"/>
                    </a:lnTo>
                    <a:lnTo>
                      <a:pt x="38" y="124"/>
                    </a:lnTo>
                    <a:lnTo>
                      <a:pt x="32" y="124"/>
                    </a:lnTo>
                    <a:lnTo>
                      <a:pt x="28" y="114"/>
                    </a:lnTo>
                    <a:lnTo>
                      <a:pt x="34" y="110"/>
                    </a:lnTo>
                    <a:lnTo>
                      <a:pt x="30" y="98"/>
                    </a:lnTo>
                    <a:lnTo>
                      <a:pt x="36" y="94"/>
                    </a:lnTo>
                    <a:lnTo>
                      <a:pt x="30" y="86"/>
                    </a:lnTo>
                    <a:lnTo>
                      <a:pt x="30" y="82"/>
                    </a:lnTo>
                    <a:lnTo>
                      <a:pt x="36" y="78"/>
                    </a:lnTo>
                    <a:lnTo>
                      <a:pt x="38" y="74"/>
                    </a:lnTo>
                    <a:lnTo>
                      <a:pt x="38" y="50"/>
                    </a:lnTo>
                    <a:lnTo>
                      <a:pt x="48" y="48"/>
                    </a:lnTo>
                    <a:lnTo>
                      <a:pt x="50" y="42"/>
                    </a:lnTo>
                    <a:lnTo>
                      <a:pt x="44" y="34"/>
                    </a:lnTo>
                    <a:lnTo>
                      <a:pt x="22" y="36"/>
                    </a:lnTo>
                    <a:lnTo>
                      <a:pt x="16" y="30"/>
                    </a:lnTo>
                    <a:lnTo>
                      <a:pt x="10" y="2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6" name="Freeform 160"/>
              <p:cNvSpPr>
                <a:spLocks noChangeAspect="1"/>
              </p:cNvSpPr>
              <p:nvPr/>
            </p:nvSpPr>
            <p:spPr bwMode="auto">
              <a:xfrm>
                <a:off x="2840" y="1845"/>
                <a:ext cx="14" cy="26"/>
              </a:xfrm>
              <a:custGeom>
                <a:avLst/>
                <a:gdLst/>
                <a:ahLst/>
                <a:cxnLst>
                  <a:cxn ang="0">
                    <a:pos x="10" y="0"/>
                  </a:cxn>
                  <a:cxn ang="0">
                    <a:pos x="4" y="2"/>
                  </a:cxn>
                  <a:cxn ang="0">
                    <a:pos x="0" y="6"/>
                  </a:cxn>
                  <a:cxn ang="0">
                    <a:pos x="0" y="14"/>
                  </a:cxn>
                  <a:cxn ang="0">
                    <a:pos x="0" y="22"/>
                  </a:cxn>
                  <a:cxn ang="0">
                    <a:pos x="6" y="26"/>
                  </a:cxn>
                  <a:cxn ang="0">
                    <a:pos x="10" y="18"/>
                  </a:cxn>
                  <a:cxn ang="0">
                    <a:pos x="8" y="12"/>
                  </a:cxn>
                  <a:cxn ang="0">
                    <a:pos x="14" y="10"/>
                  </a:cxn>
                  <a:cxn ang="0">
                    <a:pos x="10" y="0"/>
                  </a:cxn>
                </a:cxnLst>
                <a:rect l="0" t="0" r="r" b="b"/>
                <a:pathLst>
                  <a:path w="14" h="26">
                    <a:moveTo>
                      <a:pt x="10" y="0"/>
                    </a:moveTo>
                    <a:lnTo>
                      <a:pt x="4" y="2"/>
                    </a:lnTo>
                    <a:lnTo>
                      <a:pt x="0" y="6"/>
                    </a:lnTo>
                    <a:lnTo>
                      <a:pt x="0" y="14"/>
                    </a:lnTo>
                    <a:lnTo>
                      <a:pt x="0" y="22"/>
                    </a:lnTo>
                    <a:lnTo>
                      <a:pt x="6" y="26"/>
                    </a:lnTo>
                    <a:lnTo>
                      <a:pt x="10" y="18"/>
                    </a:lnTo>
                    <a:lnTo>
                      <a:pt x="8" y="12"/>
                    </a:lnTo>
                    <a:lnTo>
                      <a:pt x="14" y="10"/>
                    </a:lnTo>
                    <a:lnTo>
                      <a:pt x="10"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7" name="Freeform 161"/>
              <p:cNvSpPr>
                <a:spLocks noChangeAspect="1"/>
              </p:cNvSpPr>
              <p:nvPr/>
            </p:nvSpPr>
            <p:spPr bwMode="auto">
              <a:xfrm>
                <a:off x="2834" y="1879"/>
                <a:ext cx="20" cy="38"/>
              </a:xfrm>
              <a:custGeom>
                <a:avLst/>
                <a:gdLst/>
                <a:ahLst/>
                <a:cxnLst>
                  <a:cxn ang="0">
                    <a:pos x="10" y="0"/>
                  </a:cxn>
                  <a:cxn ang="0">
                    <a:pos x="8" y="4"/>
                  </a:cxn>
                  <a:cxn ang="0">
                    <a:pos x="2" y="4"/>
                  </a:cxn>
                  <a:cxn ang="0">
                    <a:pos x="0" y="12"/>
                  </a:cxn>
                  <a:cxn ang="0">
                    <a:pos x="4" y="16"/>
                  </a:cxn>
                  <a:cxn ang="0">
                    <a:pos x="4" y="26"/>
                  </a:cxn>
                  <a:cxn ang="0">
                    <a:pos x="4" y="36"/>
                  </a:cxn>
                  <a:cxn ang="0">
                    <a:pos x="10" y="38"/>
                  </a:cxn>
                  <a:cxn ang="0">
                    <a:pos x="14" y="34"/>
                  </a:cxn>
                  <a:cxn ang="0">
                    <a:pos x="20" y="28"/>
                  </a:cxn>
                  <a:cxn ang="0">
                    <a:pos x="18" y="14"/>
                  </a:cxn>
                  <a:cxn ang="0">
                    <a:pos x="20" y="6"/>
                  </a:cxn>
                  <a:cxn ang="0">
                    <a:pos x="18" y="2"/>
                  </a:cxn>
                  <a:cxn ang="0">
                    <a:pos x="10" y="0"/>
                  </a:cxn>
                </a:cxnLst>
                <a:rect l="0" t="0" r="r" b="b"/>
                <a:pathLst>
                  <a:path w="20" h="38">
                    <a:moveTo>
                      <a:pt x="10" y="0"/>
                    </a:moveTo>
                    <a:lnTo>
                      <a:pt x="8" y="4"/>
                    </a:lnTo>
                    <a:lnTo>
                      <a:pt x="2" y="4"/>
                    </a:lnTo>
                    <a:lnTo>
                      <a:pt x="0" y="12"/>
                    </a:lnTo>
                    <a:lnTo>
                      <a:pt x="4" y="16"/>
                    </a:lnTo>
                    <a:lnTo>
                      <a:pt x="4" y="26"/>
                    </a:lnTo>
                    <a:lnTo>
                      <a:pt x="4" y="36"/>
                    </a:lnTo>
                    <a:lnTo>
                      <a:pt x="10" y="38"/>
                    </a:lnTo>
                    <a:lnTo>
                      <a:pt x="14" y="34"/>
                    </a:lnTo>
                    <a:lnTo>
                      <a:pt x="20" y="28"/>
                    </a:lnTo>
                    <a:lnTo>
                      <a:pt x="18" y="14"/>
                    </a:lnTo>
                    <a:lnTo>
                      <a:pt x="20" y="6"/>
                    </a:lnTo>
                    <a:lnTo>
                      <a:pt x="18" y="2"/>
                    </a:lnTo>
                    <a:lnTo>
                      <a:pt x="10"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8" name="Freeform 162"/>
              <p:cNvSpPr>
                <a:spLocks noChangeAspect="1"/>
              </p:cNvSpPr>
              <p:nvPr/>
            </p:nvSpPr>
            <p:spPr bwMode="auto">
              <a:xfrm>
                <a:off x="2742" y="1673"/>
                <a:ext cx="60" cy="38"/>
              </a:xfrm>
              <a:custGeom>
                <a:avLst/>
                <a:gdLst/>
                <a:ahLst/>
                <a:cxnLst>
                  <a:cxn ang="0">
                    <a:pos x="0" y="6"/>
                  </a:cxn>
                  <a:cxn ang="0">
                    <a:pos x="12" y="2"/>
                  </a:cxn>
                  <a:cxn ang="0">
                    <a:pos x="26" y="2"/>
                  </a:cxn>
                  <a:cxn ang="0">
                    <a:pos x="38" y="0"/>
                  </a:cxn>
                  <a:cxn ang="0">
                    <a:pos x="46" y="2"/>
                  </a:cxn>
                  <a:cxn ang="0">
                    <a:pos x="50" y="4"/>
                  </a:cxn>
                  <a:cxn ang="0">
                    <a:pos x="56" y="12"/>
                  </a:cxn>
                  <a:cxn ang="0">
                    <a:pos x="60" y="20"/>
                  </a:cxn>
                  <a:cxn ang="0">
                    <a:pos x="58" y="26"/>
                  </a:cxn>
                  <a:cxn ang="0">
                    <a:pos x="52" y="26"/>
                  </a:cxn>
                  <a:cxn ang="0">
                    <a:pos x="52" y="38"/>
                  </a:cxn>
                  <a:cxn ang="0">
                    <a:pos x="46" y="38"/>
                  </a:cxn>
                  <a:cxn ang="0">
                    <a:pos x="38" y="34"/>
                  </a:cxn>
                  <a:cxn ang="0">
                    <a:pos x="36" y="30"/>
                  </a:cxn>
                  <a:cxn ang="0">
                    <a:pos x="24" y="26"/>
                  </a:cxn>
                  <a:cxn ang="0">
                    <a:pos x="10" y="14"/>
                  </a:cxn>
                  <a:cxn ang="0">
                    <a:pos x="0" y="6"/>
                  </a:cxn>
                </a:cxnLst>
                <a:rect l="0" t="0" r="r" b="b"/>
                <a:pathLst>
                  <a:path w="60" h="38">
                    <a:moveTo>
                      <a:pt x="0" y="6"/>
                    </a:moveTo>
                    <a:lnTo>
                      <a:pt x="12" y="2"/>
                    </a:lnTo>
                    <a:lnTo>
                      <a:pt x="26" y="2"/>
                    </a:lnTo>
                    <a:lnTo>
                      <a:pt x="38" y="0"/>
                    </a:lnTo>
                    <a:lnTo>
                      <a:pt x="46" y="2"/>
                    </a:lnTo>
                    <a:lnTo>
                      <a:pt x="50" y="4"/>
                    </a:lnTo>
                    <a:lnTo>
                      <a:pt x="56" y="12"/>
                    </a:lnTo>
                    <a:lnTo>
                      <a:pt x="60" y="20"/>
                    </a:lnTo>
                    <a:lnTo>
                      <a:pt x="58" y="26"/>
                    </a:lnTo>
                    <a:lnTo>
                      <a:pt x="52" y="26"/>
                    </a:lnTo>
                    <a:lnTo>
                      <a:pt x="52" y="38"/>
                    </a:lnTo>
                    <a:lnTo>
                      <a:pt x="46" y="38"/>
                    </a:lnTo>
                    <a:lnTo>
                      <a:pt x="38" y="34"/>
                    </a:lnTo>
                    <a:lnTo>
                      <a:pt x="36" y="30"/>
                    </a:lnTo>
                    <a:lnTo>
                      <a:pt x="24" y="26"/>
                    </a:lnTo>
                    <a:lnTo>
                      <a:pt x="10" y="14"/>
                    </a:lnTo>
                    <a:lnTo>
                      <a:pt x="0" y="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9" name="Freeform 163"/>
              <p:cNvSpPr>
                <a:spLocks noChangeAspect="1"/>
              </p:cNvSpPr>
              <p:nvPr/>
            </p:nvSpPr>
            <p:spPr bwMode="auto">
              <a:xfrm>
                <a:off x="2754" y="1627"/>
                <a:ext cx="60" cy="56"/>
              </a:xfrm>
              <a:custGeom>
                <a:avLst/>
                <a:gdLst/>
                <a:ahLst/>
                <a:cxnLst>
                  <a:cxn ang="0">
                    <a:pos x="44" y="56"/>
                  </a:cxn>
                  <a:cxn ang="0">
                    <a:pos x="38" y="50"/>
                  </a:cxn>
                  <a:cxn ang="0">
                    <a:pos x="26" y="46"/>
                  </a:cxn>
                  <a:cxn ang="0">
                    <a:pos x="14" y="48"/>
                  </a:cxn>
                  <a:cxn ang="0">
                    <a:pos x="0" y="48"/>
                  </a:cxn>
                  <a:cxn ang="0">
                    <a:pos x="10" y="40"/>
                  </a:cxn>
                  <a:cxn ang="0">
                    <a:pos x="16" y="32"/>
                  </a:cxn>
                  <a:cxn ang="0">
                    <a:pos x="16" y="22"/>
                  </a:cxn>
                  <a:cxn ang="0">
                    <a:pos x="18" y="16"/>
                  </a:cxn>
                  <a:cxn ang="0">
                    <a:pos x="26" y="12"/>
                  </a:cxn>
                  <a:cxn ang="0">
                    <a:pos x="30" y="18"/>
                  </a:cxn>
                  <a:cxn ang="0">
                    <a:pos x="32" y="24"/>
                  </a:cxn>
                  <a:cxn ang="0">
                    <a:pos x="38" y="20"/>
                  </a:cxn>
                  <a:cxn ang="0">
                    <a:pos x="34" y="8"/>
                  </a:cxn>
                  <a:cxn ang="0">
                    <a:pos x="42" y="2"/>
                  </a:cxn>
                  <a:cxn ang="0">
                    <a:pos x="54" y="0"/>
                  </a:cxn>
                  <a:cxn ang="0">
                    <a:pos x="60" y="14"/>
                  </a:cxn>
                  <a:cxn ang="0">
                    <a:pos x="56" y="20"/>
                  </a:cxn>
                  <a:cxn ang="0">
                    <a:pos x="56" y="30"/>
                  </a:cxn>
                  <a:cxn ang="0">
                    <a:pos x="50" y="34"/>
                  </a:cxn>
                  <a:cxn ang="0">
                    <a:pos x="44" y="38"/>
                  </a:cxn>
                  <a:cxn ang="0">
                    <a:pos x="44" y="46"/>
                  </a:cxn>
                  <a:cxn ang="0">
                    <a:pos x="44" y="56"/>
                  </a:cxn>
                </a:cxnLst>
                <a:rect l="0" t="0" r="r" b="b"/>
                <a:pathLst>
                  <a:path w="60" h="56">
                    <a:moveTo>
                      <a:pt x="44" y="56"/>
                    </a:moveTo>
                    <a:lnTo>
                      <a:pt x="38" y="50"/>
                    </a:lnTo>
                    <a:lnTo>
                      <a:pt x="26" y="46"/>
                    </a:lnTo>
                    <a:lnTo>
                      <a:pt x="14" y="48"/>
                    </a:lnTo>
                    <a:lnTo>
                      <a:pt x="0" y="48"/>
                    </a:lnTo>
                    <a:lnTo>
                      <a:pt x="10" y="40"/>
                    </a:lnTo>
                    <a:lnTo>
                      <a:pt x="16" y="32"/>
                    </a:lnTo>
                    <a:lnTo>
                      <a:pt x="16" y="22"/>
                    </a:lnTo>
                    <a:lnTo>
                      <a:pt x="18" y="16"/>
                    </a:lnTo>
                    <a:lnTo>
                      <a:pt x="26" y="12"/>
                    </a:lnTo>
                    <a:lnTo>
                      <a:pt x="30" y="18"/>
                    </a:lnTo>
                    <a:lnTo>
                      <a:pt x="32" y="24"/>
                    </a:lnTo>
                    <a:lnTo>
                      <a:pt x="38" y="20"/>
                    </a:lnTo>
                    <a:lnTo>
                      <a:pt x="34" y="8"/>
                    </a:lnTo>
                    <a:lnTo>
                      <a:pt x="42" y="2"/>
                    </a:lnTo>
                    <a:lnTo>
                      <a:pt x="54" y="0"/>
                    </a:lnTo>
                    <a:lnTo>
                      <a:pt x="60" y="14"/>
                    </a:lnTo>
                    <a:lnTo>
                      <a:pt x="56" y="20"/>
                    </a:lnTo>
                    <a:lnTo>
                      <a:pt x="56" y="30"/>
                    </a:lnTo>
                    <a:lnTo>
                      <a:pt x="50" y="34"/>
                    </a:lnTo>
                    <a:lnTo>
                      <a:pt x="44" y="38"/>
                    </a:lnTo>
                    <a:lnTo>
                      <a:pt x="44" y="46"/>
                    </a:lnTo>
                    <a:lnTo>
                      <a:pt x="44" y="5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0" name="Freeform 164"/>
              <p:cNvSpPr>
                <a:spLocks noChangeAspect="1"/>
              </p:cNvSpPr>
              <p:nvPr/>
            </p:nvSpPr>
            <p:spPr bwMode="auto">
              <a:xfrm>
                <a:off x="2830" y="1537"/>
                <a:ext cx="42" cy="62"/>
              </a:xfrm>
              <a:custGeom>
                <a:avLst/>
                <a:gdLst/>
                <a:ahLst/>
                <a:cxnLst>
                  <a:cxn ang="0">
                    <a:pos x="24" y="60"/>
                  </a:cxn>
                  <a:cxn ang="0">
                    <a:pos x="14" y="62"/>
                  </a:cxn>
                  <a:cxn ang="0">
                    <a:pos x="8" y="54"/>
                  </a:cxn>
                  <a:cxn ang="0">
                    <a:pos x="4" y="46"/>
                  </a:cxn>
                  <a:cxn ang="0">
                    <a:pos x="0" y="34"/>
                  </a:cxn>
                  <a:cxn ang="0">
                    <a:pos x="0" y="20"/>
                  </a:cxn>
                  <a:cxn ang="0">
                    <a:pos x="8" y="12"/>
                  </a:cxn>
                  <a:cxn ang="0">
                    <a:pos x="14" y="18"/>
                  </a:cxn>
                  <a:cxn ang="0">
                    <a:pos x="22" y="12"/>
                  </a:cxn>
                  <a:cxn ang="0">
                    <a:pos x="26" y="6"/>
                  </a:cxn>
                  <a:cxn ang="0">
                    <a:pos x="34" y="0"/>
                  </a:cxn>
                  <a:cxn ang="0">
                    <a:pos x="38" y="4"/>
                  </a:cxn>
                  <a:cxn ang="0">
                    <a:pos x="36" y="12"/>
                  </a:cxn>
                  <a:cxn ang="0">
                    <a:pos x="32" y="16"/>
                  </a:cxn>
                  <a:cxn ang="0">
                    <a:pos x="34" y="22"/>
                  </a:cxn>
                  <a:cxn ang="0">
                    <a:pos x="42" y="26"/>
                  </a:cxn>
                  <a:cxn ang="0">
                    <a:pos x="42" y="32"/>
                  </a:cxn>
                  <a:cxn ang="0">
                    <a:pos x="32" y="34"/>
                  </a:cxn>
                  <a:cxn ang="0">
                    <a:pos x="24" y="38"/>
                  </a:cxn>
                  <a:cxn ang="0">
                    <a:pos x="22" y="44"/>
                  </a:cxn>
                  <a:cxn ang="0">
                    <a:pos x="20" y="52"/>
                  </a:cxn>
                  <a:cxn ang="0">
                    <a:pos x="24" y="60"/>
                  </a:cxn>
                </a:cxnLst>
                <a:rect l="0" t="0" r="r" b="b"/>
                <a:pathLst>
                  <a:path w="42" h="62">
                    <a:moveTo>
                      <a:pt x="24" y="60"/>
                    </a:moveTo>
                    <a:lnTo>
                      <a:pt x="14" y="62"/>
                    </a:lnTo>
                    <a:lnTo>
                      <a:pt x="8" y="54"/>
                    </a:lnTo>
                    <a:lnTo>
                      <a:pt x="4" y="46"/>
                    </a:lnTo>
                    <a:lnTo>
                      <a:pt x="0" y="34"/>
                    </a:lnTo>
                    <a:lnTo>
                      <a:pt x="0" y="20"/>
                    </a:lnTo>
                    <a:lnTo>
                      <a:pt x="8" y="12"/>
                    </a:lnTo>
                    <a:lnTo>
                      <a:pt x="14" y="18"/>
                    </a:lnTo>
                    <a:lnTo>
                      <a:pt x="22" y="12"/>
                    </a:lnTo>
                    <a:lnTo>
                      <a:pt x="26" y="6"/>
                    </a:lnTo>
                    <a:lnTo>
                      <a:pt x="34" y="0"/>
                    </a:lnTo>
                    <a:lnTo>
                      <a:pt x="38" y="4"/>
                    </a:lnTo>
                    <a:lnTo>
                      <a:pt x="36" y="12"/>
                    </a:lnTo>
                    <a:lnTo>
                      <a:pt x="32" y="16"/>
                    </a:lnTo>
                    <a:lnTo>
                      <a:pt x="34" y="22"/>
                    </a:lnTo>
                    <a:lnTo>
                      <a:pt x="42" y="26"/>
                    </a:lnTo>
                    <a:lnTo>
                      <a:pt x="42" y="32"/>
                    </a:lnTo>
                    <a:lnTo>
                      <a:pt x="32" y="34"/>
                    </a:lnTo>
                    <a:lnTo>
                      <a:pt x="24" y="38"/>
                    </a:lnTo>
                    <a:lnTo>
                      <a:pt x="22" y="44"/>
                    </a:lnTo>
                    <a:lnTo>
                      <a:pt x="20" y="52"/>
                    </a:lnTo>
                    <a:lnTo>
                      <a:pt x="24" y="6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1" name="Freeform 165"/>
              <p:cNvSpPr>
                <a:spLocks noChangeAspect="1"/>
              </p:cNvSpPr>
              <p:nvPr/>
            </p:nvSpPr>
            <p:spPr bwMode="auto">
              <a:xfrm>
                <a:off x="2860" y="1581"/>
                <a:ext cx="12" cy="14"/>
              </a:xfrm>
              <a:custGeom>
                <a:avLst/>
                <a:gdLst/>
                <a:ahLst/>
                <a:cxnLst>
                  <a:cxn ang="0">
                    <a:pos x="2" y="0"/>
                  </a:cxn>
                  <a:cxn ang="0">
                    <a:pos x="12" y="0"/>
                  </a:cxn>
                  <a:cxn ang="0">
                    <a:pos x="12" y="8"/>
                  </a:cxn>
                  <a:cxn ang="0">
                    <a:pos x="12" y="14"/>
                  </a:cxn>
                  <a:cxn ang="0">
                    <a:pos x="4" y="14"/>
                  </a:cxn>
                  <a:cxn ang="0">
                    <a:pos x="0" y="8"/>
                  </a:cxn>
                  <a:cxn ang="0">
                    <a:pos x="2" y="0"/>
                  </a:cxn>
                </a:cxnLst>
                <a:rect l="0" t="0" r="r" b="b"/>
                <a:pathLst>
                  <a:path w="12" h="14">
                    <a:moveTo>
                      <a:pt x="2" y="0"/>
                    </a:moveTo>
                    <a:lnTo>
                      <a:pt x="12" y="0"/>
                    </a:lnTo>
                    <a:lnTo>
                      <a:pt x="12" y="8"/>
                    </a:lnTo>
                    <a:lnTo>
                      <a:pt x="12" y="14"/>
                    </a:lnTo>
                    <a:lnTo>
                      <a:pt x="4" y="14"/>
                    </a:lnTo>
                    <a:lnTo>
                      <a:pt x="0" y="8"/>
                    </a:lnTo>
                    <a:lnTo>
                      <a:pt x="2"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2" name="Freeform 166"/>
              <p:cNvSpPr>
                <a:spLocks noChangeAspect="1"/>
              </p:cNvSpPr>
              <p:nvPr/>
            </p:nvSpPr>
            <p:spPr bwMode="auto">
              <a:xfrm>
                <a:off x="2878" y="1571"/>
                <a:ext cx="25" cy="24"/>
              </a:xfrm>
              <a:custGeom>
                <a:avLst/>
                <a:gdLst/>
                <a:ahLst/>
                <a:cxnLst>
                  <a:cxn ang="0">
                    <a:pos x="0" y="6"/>
                  </a:cxn>
                  <a:cxn ang="0">
                    <a:pos x="7" y="6"/>
                  </a:cxn>
                  <a:cxn ang="0">
                    <a:pos x="15" y="8"/>
                  </a:cxn>
                  <a:cxn ang="0">
                    <a:pos x="15" y="2"/>
                  </a:cxn>
                  <a:cxn ang="0">
                    <a:pos x="23" y="0"/>
                  </a:cxn>
                  <a:cxn ang="0">
                    <a:pos x="25" y="4"/>
                  </a:cxn>
                  <a:cxn ang="0">
                    <a:pos x="21" y="10"/>
                  </a:cxn>
                  <a:cxn ang="0">
                    <a:pos x="15" y="12"/>
                  </a:cxn>
                  <a:cxn ang="0">
                    <a:pos x="15" y="18"/>
                  </a:cxn>
                  <a:cxn ang="0">
                    <a:pos x="15" y="24"/>
                  </a:cxn>
                  <a:cxn ang="0">
                    <a:pos x="3" y="20"/>
                  </a:cxn>
                  <a:cxn ang="0">
                    <a:pos x="0" y="14"/>
                  </a:cxn>
                  <a:cxn ang="0">
                    <a:pos x="0" y="6"/>
                  </a:cxn>
                </a:cxnLst>
                <a:rect l="0" t="0" r="r" b="b"/>
                <a:pathLst>
                  <a:path w="25" h="24">
                    <a:moveTo>
                      <a:pt x="0" y="6"/>
                    </a:moveTo>
                    <a:lnTo>
                      <a:pt x="7" y="6"/>
                    </a:lnTo>
                    <a:lnTo>
                      <a:pt x="15" y="8"/>
                    </a:lnTo>
                    <a:lnTo>
                      <a:pt x="15" y="2"/>
                    </a:lnTo>
                    <a:lnTo>
                      <a:pt x="23" y="0"/>
                    </a:lnTo>
                    <a:lnTo>
                      <a:pt x="25" y="4"/>
                    </a:lnTo>
                    <a:lnTo>
                      <a:pt x="21" y="10"/>
                    </a:lnTo>
                    <a:lnTo>
                      <a:pt x="15" y="12"/>
                    </a:lnTo>
                    <a:lnTo>
                      <a:pt x="15" y="18"/>
                    </a:lnTo>
                    <a:lnTo>
                      <a:pt x="15" y="24"/>
                    </a:lnTo>
                    <a:lnTo>
                      <a:pt x="3" y="20"/>
                    </a:lnTo>
                    <a:lnTo>
                      <a:pt x="0" y="14"/>
                    </a:lnTo>
                    <a:lnTo>
                      <a:pt x="0" y="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3" name="Freeform 167"/>
              <p:cNvSpPr>
                <a:spLocks noChangeAspect="1"/>
              </p:cNvSpPr>
              <p:nvPr/>
            </p:nvSpPr>
            <p:spPr bwMode="auto">
              <a:xfrm>
                <a:off x="2798" y="1597"/>
                <a:ext cx="143" cy="158"/>
              </a:xfrm>
              <a:custGeom>
                <a:avLst/>
                <a:gdLst/>
                <a:ahLst/>
                <a:cxnLst>
                  <a:cxn ang="0">
                    <a:pos x="10" y="30"/>
                  </a:cxn>
                  <a:cxn ang="0">
                    <a:pos x="18" y="28"/>
                  </a:cxn>
                  <a:cxn ang="0">
                    <a:pos x="26" y="28"/>
                  </a:cxn>
                  <a:cxn ang="0">
                    <a:pos x="36" y="32"/>
                  </a:cxn>
                  <a:cxn ang="0">
                    <a:pos x="40" y="26"/>
                  </a:cxn>
                  <a:cxn ang="0">
                    <a:pos x="48" y="22"/>
                  </a:cxn>
                  <a:cxn ang="0">
                    <a:pos x="46" y="16"/>
                  </a:cxn>
                  <a:cxn ang="0">
                    <a:pos x="44" y="8"/>
                  </a:cxn>
                  <a:cxn ang="0">
                    <a:pos x="46" y="2"/>
                  </a:cxn>
                  <a:cxn ang="0">
                    <a:pos x="56" y="0"/>
                  </a:cxn>
                  <a:cxn ang="0">
                    <a:pos x="62" y="6"/>
                  </a:cxn>
                  <a:cxn ang="0">
                    <a:pos x="64" y="12"/>
                  </a:cxn>
                  <a:cxn ang="0">
                    <a:pos x="74" y="16"/>
                  </a:cxn>
                  <a:cxn ang="0">
                    <a:pos x="80" y="20"/>
                  </a:cxn>
                  <a:cxn ang="0">
                    <a:pos x="89" y="22"/>
                  </a:cxn>
                  <a:cxn ang="0">
                    <a:pos x="95" y="16"/>
                  </a:cxn>
                  <a:cxn ang="0">
                    <a:pos x="109" y="12"/>
                  </a:cxn>
                  <a:cxn ang="0">
                    <a:pos x="117" y="10"/>
                  </a:cxn>
                  <a:cxn ang="0">
                    <a:pos x="119" y="16"/>
                  </a:cxn>
                  <a:cxn ang="0">
                    <a:pos x="131" y="24"/>
                  </a:cxn>
                  <a:cxn ang="0">
                    <a:pos x="135" y="34"/>
                  </a:cxn>
                  <a:cxn ang="0">
                    <a:pos x="131" y="46"/>
                  </a:cxn>
                  <a:cxn ang="0">
                    <a:pos x="139" y="50"/>
                  </a:cxn>
                  <a:cxn ang="0">
                    <a:pos x="137" y="60"/>
                  </a:cxn>
                  <a:cxn ang="0">
                    <a:pos x="139" y="74"/>
                  </a:cxn>
                  <a:cxn ang="0">
                    <a:pos x="143" y="82"/>
                  </a:cxn>
                  <a:cxn ang="0">
                    <a:pos x="137" y="84"/>
                  </a:cxn>
                  <a:cxn ang="0">
                    <a:pos x="129" y="86"/>
                  </a:cxn>
                  <a:cxn ang="0">
                    <a:pos x="119" y="90"/>
                  </a:cxn>
                  <a:cxn ang="0">
                    <a:pos x="107" y="94"/>
                  </a:cxn>
                  <a:cxn ang="0">
                    <a:pos x="95" y="100"/>
                  </a:cxn>
                  <a:cxn ang="0">
                    <a:pos x="103" y="110"/>
                  </a:cxn>
                  <a:cxn ang="0">
                    <a:pos x="111" y="120"/>
                  </a:cxn>
                  <a:cxn ang="0">
                    <a:pos x="123" y="128"/>
                  </a:cxn>
                  <a:cxn ang="0">
                    <a:pos x="123" y="134"/>
                  </a:cxn>
                  <a:cxn ang="0">
                    <a:pos x="115" y="138"/>
                  </a:cxn>
                  <a:cxn ang="0">
                    <a:pos x="107" y="142"/>
                  </a:cxn>
                  <a:cxn ang="0">
                    <a:pos x="107" y="150"/>
                  </a:cxn>
                  <a:cxn ang="0">
                    <a:pos x="95" y="150"/>
                  </a:cxn>
                  <a:cxn ang="0">
                    <a:pos x="85" y="156"/>
                  </a:cxn>
                  <a:cxn ang="0">
                    <a:pos x="56" y="158"/>
                  </a:cxn>
                  <a:cxn ang="0">
                    <a:pos x="58" y="154"/>
                  </a:cxn>
                  <a:cxn ang="0">
                    <a:pos x="56" y="152"/>
                  </a:cxn>
                  <a:cxn ang="0">
                    <a:pos x="48" y="150"/>
                  </a:cxn>
                  <a:cxn ang="0">
                    <a:pos x="38" y="152"/>
                  </a:cxn>
                  <a:cxn ang="0">
                    <a:pos x="28" y="152"/>
                  </a:cxn>
                  <a:cxn ang="0">
                    <a:pos x="22" y="152"/>
                  </a:cxn>
                  <a:cxn ang="0">
                    <a:pos x="22" y="146"/>
                  </a:cxn>
                  <a:cxn ang="0">
                    <a:pos x="32" y="126"/>
                  </a:cxn>
                  <a:cxn ang="0">
                    <a:pos x="30" y="122"/>
                  </a:cxn>
                  <a:cxn ang="0">
                    <a:pos x="12" y="122"/>
                  </a:cxn>
                  <a:cxn ang="0">
                    <a:pos x="8" y="118"/>
                  </a:cxn>
                  <a:cxn ang="0">
                    <a:pos x="2" y="114"/>
                  </a:cxn>
                  <a:cxn ang="0">
                    <a:pos x="4" y="106"/>
                  </a:cxn>
                  <a:cxn ang="0">
                    <a:pos x="2" y="102"/>
                  </a:cxn>
                  <a:cxn ang="0">
                    <a:pos x="4" y="96"/>
                  </a:cxn>
                  <a:cxn ang="0">
                    <a:pos x="0" y="86"/>
                  </a:cxn>
                  <a:cxn ang="0">
                    <a:pos x="0" y="68"/>
                  </a:cxn>
                  <a:cxn ang="0">
                    <a:pos x="12" y="60"/>
                  </a:cxn>
                  <a:cxn ang="0">
                    <a:pos x="12" y="50"/>
                  </a:cxn>
                  <a:cxn ang="0">
                    <a:pos x="16" y="44"/>
                  </a:cxn>
                  <a:cxn ang="0">
                    <a:pos x="10" y="30"/>
                  </a:cxn>
                </a:cxnLst>
                <a:rect l="0" t="0" r="r" b="b"/>
                <a:pathLst>
                  <a:path w="143" h="158">
                    <a:moveTo>
                      <a:pt x="10" y="30"/>
                    </a:moveTo>
                    <a:lnTo>
                      <a:pt x="18" y="28"/>
                    </a:lnTo>
                    <a:lnTo>
                      <a:pt x="26" y="28"/>
                    </a:lnTo>
                    <a:lnTo>
                      <a:pt x="36" y="32"/>
                    </a:lnTo>
                    <a:lnTo>
                      <a:pt x="40" y="26"/>
                    </a:lnTo>
                    <a:lnTo>
                      <a:pt x="48" y="22"/>
                    </a:lnTo>
                    <a:lnTo>
                      <a:pt x="46" y="16"/>
                    </a:lnTo>
                    <a:lnTo>
                      <a:pt x="44" y="8"/>
                    </a:lnTo>
                    <a:lnTo>
                      <a:pt x="46" y="2"/>
                    </a:lnTo>
                    <a:lnTo>
                      <a:pt x="56" y="0"/>
                    </a:lnTo>
                    <a:lnTo>
                      <a:pt x="62" y="6"/>
                    </a:lnTo>
                    <a:lnTo>
                      <a:pt x="64" y="12"/>
                    </a:lnTo>
                    <a:lnTo>
                      <a:pt x="74" y="16"/>
                    </a:lnTo>
                    <a:lnTo>
                      <a:pt x="80" y="20"/>
                    </a:lnTo>
                    <a:lnTo>
                      <a:pt x="89" y="22"/>
                    </a:lnTo>
                    <a:lnTo>
                      <a:pt x="95" y="16"/>
                    </a:lnTo>
                    <a:lnTo>
                      <a:pt x="109" y="12"/>
                    </a:lnTo>
                    <a:lnTo>
                      <a:pt x="117" y="10"/>
                    </a:lnTo>
                    <a:lnTo>
                      <a:pt x="119" y="16"/>
                    </a:lnTo>
                    <a:lnTo>
                      <a:pt x="131" y="24"/>
                    </a:lnTo>
                    <a:lnTo>
                      <a:pt x="135" y="34"/>
                    </a:lnTo>
                    <a:lnTo>
                      <a:pt x="131" y="46"/>
                    </a:lnTo>
                    <a:lnTo>
                      <a:pt x="139" y="50"/>
                    </a:lnTo>
                    <a:lnTo>
                      <a:pt x="137" y="60"/>
                    </a:lnTo>
                    <a:lnTo>
                      <a:pt x="139" y="74"/>
                    </a:lnTo>
                    <a:lnTo>
                      <a:pt x="143" y="82"/>
                    </a:lnTo>
                    <a:lnTo>
                      <a:pt x="137" y="84"/>
                    </a:lnTo>
                    <a:lnTo>
                      <a:pt x="129" y="86"/>
                    </a:lnTo>
                    <a:lnTo>
                      <a:pt x="119" y="90"/>
                    </a:lnTo>
                    <a:lnTo>
                      <a:pt x="107" y="94"/>
                    </a:lnTo>
                    <a:lnTo>
                      <a:pt x="95" y="100"/>
                    </a:lnTo>
                    <a:lnTo>
                      <a:pt x="103" y="110"/>
                    </a:lnTo>
                    <a:lnTo>
                      <a:pt x="111" y="120"/>
                    </a:lnTo>
                    <a:lnTo>
                      <a:pt x="123" y="128"/>
                    </a:lnTo>
                    <a:lnTo>
                      <a:pt x="123" y="134"/>
                    </a:lnTo>
                    <a:lnTo>
                      <a:pt x="115" y="138"/>
                    </a:lnTo>
                    <a:lnTo>
                      <a:pt x="107" y="142"/>
                    </a:lnTo>
                    <a:lnTo>
                      <a:pt x="107" y="150"/>
                    </a:lnTo>
                    <a:lnTo>
                      <a:pt x="95" y="150"/>
                    </a:lnTo>
                    <a:lnTo>
                      <a:pt x="85" y="156"/>
                    </a:lnTo>
                    <a:lnTo>
                      <a:pt x="56" y="158"/>
                    </a:lnTo>
                    <a:lnTo>
                      <a:pt x="58" y="154"/>
                    </a:lnTo>
                    <a:lnTo>
                      <a:pt x="56" y="152"/>
                    </a:lnTo>
                    <a:lnTo>
                      <a:pt x="48" y="150"/>
                    </a:lnTo>
                    <a:lnTo>
                      <a:pt x="38" y="152"/>
                    </a:lnTo>
                    <a:lnTo>
                      <a:pt x="28" y="152"/>
                    </a:lnTo>
                    <a:lnTo>
                      <a:pt x="22" y="152"/>
                    </a:lnTo>
                    <a:lnTo>
                      <a:pt x="22" y="146"/>
                    </a:lnTo>
                    <a:lnTo>
                      <a:pt x="32" y="126"/>
                    </a:lnTo>
                    <a:lnTo>
                      <a:pt x="30" y="122"/>
                    </a:lnTo>
                    <a:lnTo>
                      <a:pt x="12" y="122"/>
                    </a:lnTo>
                    <a:lnTo>
                      <a:pt x="8" y="118"/>
                    </a:lnTo>
                    <a:lnTo>
                      <a:pt x="2" y="114"/>
                    </a:lnTo>
                    <a:lnTo>
                      <a:pt x="4" y="106"/>
                    </a:lnTo>
                    <a:lnTo>
                      <a:pt x="2" y="102"/>
                    </a:lnTo>
                    <a:lnTo>
                      <a:pt x="4" y="96"/>
                    </a:lnTo>
                    <a:lnTo>
                      <a:pt x="0" y="86"/>
                    </a:lnTo>
                    <a:lnTo>
                      <a:pt x="0" y="68"/>
                    </a:lnTo>
                    <a:lnTo>
                      <a:pt x="12" y="60"/>
                    </a:lnTo>
                    <a:lnTo>
                      <a:pt x="12" y="50"/>
                    </a:lnTo>
                    <a:lnTo>
                      <a:pt x="16" y="44"/>
                    </a:lnTo>
                    <a:lnTo>
                      <a:pt x="10" y="3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94" name="Freeform 168"/>
              <p:cNvSpPr>
                <a:spLocks noChangeAspect="1"/>
              </p:cNvSpPr>
              <p:nvPr/>
            </p:nvSpPr>
            <p:spPr bwMode="auto">
              <a:xfrm>
                <a:off x="2893" y="1679"/>
                <a:ext cx="110" cy="50"/>
              </a:xfrm>
              <a:custGeom>
                <a:avLst/>
                <a:gdLst/>
                <a:ahLst/>
                <a:cxnLst>
                  <a:cxn ang="0">
                    <a:pos x="48" y="0"/>
                  </a:cxn>
                  <a:cxn ang="0">
                    <a:pos x="56" y="4"/>
                  </a:cxn>
                  <a:cxn ang="0">
                    <a:pos x="68" y="8"/>
                  </a:cxn>
                  <a:cxn ang="0">
                    <a:pos x="70" y="16"/>
                  </a:cxn>
                  <a:cxn ang="0">
                    <a:pos x="78" y="18"/>
                  </a:cxn>
                  <a:cxn ang="0">
                    <a:pos x="80" y="14"/>
                  </a:cxn>
                  <a:cxn ang="0">
                    <a:pos x="88" y="16"/>
                  </a:cxn>
                  <a:cxn ang="0">
                    <a:pos x="94" y="20"/>
                  </a:cxn>
                  <a:cxn ang="0">
                    <a:pos x="102" y="24"/>
                  </a:cxn>
                  <a:cxn ang="0">
                    <a:pos x="110" y="30"/>
                  </a:cxn>
                  <a:cxn ang="0">
                    <a:pos x="100" y="36"/>
                  </a:cxn>
                  <a:cxn ang="0">
                    <a:pos x="92" y="44"/>
                  </a:cxn>
                  <a:cxn ang="0">
                    <a:pos x="82" y="46"/>
                  </a:cxn>
                  <a:cxn ang="0">
                    <a:pos x="76" y="50"/>
                  </a:cxn>
                  <a:cxn ang="0">
                    <a:pos x="66" y="50"/>
                  </a:cxn>
                  <a:cxn ang="0">
                    <a:pos x="46" y="42"/>
                  </a:cxn>
                  <a:cxn ang="0">
                    <a:pos x="44" y="48"/>
                  </a:cxn>
                  <a:cxn ang="0">
                    <a:pos x="28" y="46"/>
                  </a:cxn>
                  <a:cxn ang="0">
                    <a:pos x="20" y="40"/>
                  </a:cxn>
                  <a:cxn ang="0">
                    <a:pos x="14" y="34"/>
                  </a:cxn>
                  <a:cxn ang="0">
                    <a:pos x="0" y="18"/>
                  </a:cxn>
                  <a:cxn ang="0">
                    <a:pos x="12" y="12"/>
                  </a:cxn>
                  <a:cxn ang="0">
                    <a:pos x="24" y="8"/>
                  </a:cxn>
                  <a:cxn ang="0">
                    <a:pos x="34" y="4"/>
                  </a:cxn>
                  <a:cxn ang="0">
                    <a:pos x="42" y="2"/>
                  </a:cxn>
                  <a:cxn ang="0">
                    <a:pos x="48" y="0"/>
                  </a:cxn>
                </a:cxnLst>
                <a:rect l="0" t="0" r="r" b="b"/>
                <a:pathLst>
                  <a:path w="110" h="50">
                    <a:moveTo>
                      <a:pt x="48" y="0"/>
                    </a:moveTo>
                    <a:lnTo>
                      <a:pt x="56" y="4"/>
                    </a:lnTo>
                    <a:lnTo>
                      <a:pt x="68" y="8"/>
                    </a:lnTo>
                    <a:lnTo>
                      <a:pt x="70" y="16"/>
                    </a:lnTo>
                    <a:lnTo>
                      <a:pt x="78" y="18"/>
                    </a:lnTo>
                    <a:lnTo>
                      <a:pt x="80" y="14"/>
                    </a:lnTo>
                    <a:lnTo>
                      <a:pt x="88" y="16"/>
                    </a:lnTo>
                    <a:lnTo>
                      <a:pt x="94" y="20"/>
                    </a:lnTo>
                    <a:lnTo>
                      <a:pt x="102" y="24"/>
                    </a:lnTo>
                    <a:lnTo>
                      <a:pt x="110" y="30"/>
                    </a:lnTo>
                    <a:lnTo>
                      <a:pt x="100" y="36"/>
                    </a:lnTo>
                    <a:lnTo>
                      <a:pt x="92" y="44"/>
                    </a:lnTo>
                    <a:lnTo>
                      <a:pt x="82" y="46"/>
                    </a:lnTo>
                    <a:lnTo>
                      <a:pt x="76" y="50"/>
                    </a:lnTo>
                    <a:lnTo>
                      <a:pt x="66" y="50"/>
                    </a:lnTo>
                    <a:lnTo>
                      <a:pt x="46" y="42"/>
                    </a:lnTo>
                    <a:lnTo>
                      <a:pt x="44" y="48"/>
                    </a:lnTo>
                    <a:lnTo>
                      <a:pt x="28" y="46"/>
                    </a:lnTo>
                    <a:lnTo>
                      <a:pt x="20" y="40"/>
                    </a:lnTo>
                    <a:lnTo>
                      <a:pt x="14" y="34"/>
                    </a:lnTo>
                    <a:lnTo>
                      <a:pt x="0" y="18"/>
                    </a:lnTo>
                    <a:lnTo>
                      <a:pt x="12" y="12"/>
                    </a:lnTo>
                    <a:lnTo>
                      <a:pt x="24" y="8"/>
                    </a:lnTo>
                    <a:lnTo>
                      <a:pt x="34" y="4"/>
                    </a:lnTo>
                    <a:lnTo>
                      <a:pt x="42" y="2"/>
                    </a:lnTo>
                    <a:lnTo>
                      <a:pt x="48"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5" name="Freeform 169"/>
              <p:cNvSpPr>
                <a:spLocks noChangeAspect="1"/>
              </p:cNvSpPr>
              <p:nvPr/>
            </p:nvSpPr>
            <p:spPr bwMode="auto">
              <a:xfrm>
                <a:off x="2969" y="1709"/>
                <a:ext cx="90" cy="38"/>
              </a:xfrm>
              <a:custGeom>
                <a:avLst/>
                <a:gdLst/>
                <a:ahLst/>
                <a:cxnLst>
                  <a:cxn ang="0">
                    <a:pos x="44" y="2"/>
                  </a:cxn>
                  <a:cxn ang="0">
                    <a:pos x="48" y="10"/>
                  </a:cxn>
                  <a:cxn ang="0">
                    <a:pos x="58" y="8"/>
                  </a:cxn>
                  <a:cxn ang="0">
                    <a:pos x="68" y="4"/>
                  </a:cxn>
                  <a:cxn ang="0">
                    <a:pos x="76" y="4"/>
                  </a:cxn>
                  <a:cxn ang="0">
                    <a:pos x="86" y="8"/>
                  </a:cxn>
                  <a:cxn ang="0">
                    <a:pos x="90" y="12"/>
                  </a:cxn>
                  <a:cxn ang="0">
                    <a:pos x="86" y="20"/>
                  </a:cxn>
                  <a:cxn ang="0">
                    <a:pos x="82" y="26"/>
                  </a:cxn>
                  <a:cxn ang="0">
                    <a:pos x="72" y="24"/>
                  </a:cxn>
                  <a:cxn ang="0">
                    <a:pos x="62" y="22"/>
                  </a:cxn>
                  <a:cxn ang="0">
                    <a:pos x="56" y="26"/>
                  </a:cxn>
                  <a:cxn ang="0">
                    <a:pos x="54" y="28"/>
                  </a:cxn>
                  <a:cxn ang="0">
                    <a:pos x="44" y="28"/>
                  </a:cxn>
                  <a:cxn ang="0">
                    <a:pos x="38" y="32"/>
                  </a:cxn>
                  <a:cxn ang="0">
                    <a:pos x="30" y="32"/>
                  </a:cxn>
                  <a:cxn ang="0">
                    <a:pos x="26" y="38"/>
                  </a:cxn>
                  <a:cxn ang="0">
                    <a:pos x="18" y="38"/>
                  </a:cxn>
                  <a:cxn ang="0">
                    <a:pos x="10" y="36"/>
                  </a:cxn>
                  <a:cxn ang="0">
                    <a:pos x="4" y="32"/>
                  </a:cxn>
                  <a:cxn ang="0">
                    <a:pos x="2" y="24"/>
                  </a:cxn>
                  <a:cxn ang="0">
                    <a:pos x="0" y="20"/>
                  </a:cxn>
                  <a:cxn ang="0">
                    <a:pos x="6" y="16"/>
                  </a:cxn>
                  <a:cxn ang="0">
                    <a:pos x="16" y="14"/>
                  </a:cxn>
                  <a:cxn ang="0">
                    <a:pos x="24" y="6"/>
                  </a:cxn>
                  <a:cxn ang="0">
                    <a:pos x="34" y="0"/>
                  </a:cxn>
                  <a:cxn ang="0">
                    <a:pos x="44" y="2"/>
                  </a:cxn>
                </a:cxnLst>
                <a:rect l="0" t="0" r="r" b="b"/>
                <a:pathLst>
                  <a:path w="90" h="38">
                    <a:moveTo>
                      <a:pt x="44" y="2"/>
                    </a:moveTo>
                    <a:lnTo>
                      <a:pt x="48" y="10"/>
                    </a:lnTo>
                    <a:lnTo>
                      <a:pt x="58" y="8"/>
                    </a:lnTo>
                    <a:lnTo>
                      <a:pt x="68" y="4"/>
                    </a:lnTo>
                    <a:lnTo>
                      <a:pt x="76" y="4"/>
                    </a:lnTo>
                    <a:lnTo>
                      <a:pt x="86" y="8"/>
                    </a:lnTo>
                    <a:lnTo>
                      <a:pt x="90" y="12"/>
                    </a:lnTo>
                    <a:lnTo>
                      <a:pt x="86" y="20"/>
                    </a:lnTo>
                    <a:lnTo>
                      <a:pt x="82" y="26"/>
                    </a:lnTo>
                    <a:lnTo>
                      <a:pt x="72" y="24"/>
                    </a:lnTo>
                    <a:lnTo>
                      <a:pt x="62" y="22"/>
                    </a:lnTo>
                    <a:lnTo>
                      <a:pt x="56" y="26"/>
                    </a:lnTo>
                    <a:lnTo>
                      <a:pt x="54" y="28"/>
                    </a:lnTo>
                    <a:lnTo>
                      <a:pt x="44" y="28"/>
                    </a:lnTo>
                    <a:lnTo>
                      <a:pt x="38" y="32"/>
                    </a:lnTo>
                    <a:lnTo>
                      <a:pt x="30" y="32"/>
                    </a:lnTo>
                    <a:lnTo>
                      <a:pt x="26" y="38"/>
                    </a:lnTo>
                    <a:lnTo>
                      <a:pt x="18" y="38"/>
                    </a:lnTo>
                    <a:lnTo>
                      <a:pt x="10" y="36"/>
                    </a:lnTo>
                    <a:lnTo>
                      <a:pt x="4" y="32"/>
                    </a:lnTo>
                    <a:lnTo>
                      <a:pt x="2" y="24"/>
                    </a:lnTo>
                    <a:lnTo>
                      <a:pt x="0" y="20"/>
                    </a:lnTo>
                    <a:lnTo>
                      <a:pt x="6" y="16"/>
                    </a:lnTo>
                    <a:lnTo>
                      <a:pt x="16" y="14"/>
                    </a:lnTo>
                    <a:lnTo>
                      <a:pt x="24" y="6"/>
                    </a:lnTo>
                    <a:lnTo>
                      <a:pt x="34" y="0"/>
                    </a:lnTo>
                    <a:lnTo>
                      <a:pt x="44" y="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6" name="Freeform 170"/>
              <p:cNvSpPr>
                <a:spLocks noChangeAspect="1"/>
              </p:cNvSpPr>
              <p:nvPr/>
            </p:nvSpPr>
            <p:spPr bwMode="auto">
              <a:xfrm>
                <a:off x="2852" y="1721"/>
                <a:ext cx="127" cy="52"/>
              </a:xfrm>
              <a:custGeom>
                <a:avLst/>
                <a:gdLst/>
                <a:ahLst/>
                <a:cxnLst>
                  <a:cxn ang="0">
                    <a:pos x="14" y="46"/>
                  </a:cxn>
                  <a:cxn ang="0">
                    <a:pos x="12" y="42"/>
                  </a:cxn>
                  <a:cxn ang="0">
                    <a:pos x="8" y="42"/>
                  </a:cxn>
                  <a:cxn ang="0">
                    <a:pos x="0" y="40"/>
                  </a:cxn>
                  <a:cxn ang="0">
                    <a:pos x="2" y="34"/>
                  </a:cxn>
                  <a:cxn ang="0">
                    <a:pos x="18" y="34"/>
                  </a:cxn>
                  <a:cxn ang="0">
                    <a:pos x="31" y="32"/>
                  </a:cxn>
                  <a:cxn ang="0">
                    <a:pos x="41" y="26"/>
                  </a:cxn>
                  <a:cxn ang="0">
                    <a:pos x="53" y="26"/>
                  </a:cxn>
                  <a:cxn ang="0">
                    <a:pos x="53" y="18"/>
                  </a:cxn>
                  <a:cxn ang="0">
                    <a:pos x="69" y="10"/>
                  </a:cxn>
                  <a:cxn ang="0">
                    <a:pos x="69" y="4"/>
                  </a:cxn>
                  <a:cxn ang="0">
                    <a:pos x="85" y="6"/>
                  </a:cxn>
                  <a:cxn ang="0">
                    <a:pos x="87" y="0"/>
                  </a:cxn>
                  <a:cxn ang="0">
                    <a:pos x="107" y="8"/>
                  </a:cxn>
                  <a:cxn ang="0">
                    <a:pos x="117" y="8"/>
                  </a:cxn>
                  <a:cxn ang="0">
                    <a:pos x="119" y="12"/>
                  </a:cxn>
                  <a:cxn ang="0">
                    <a:pos x="121" y="20"/>
                  </a:cxn>
                  <a:cxn ang="0">
                    <a:pos x="127" y="24"/>
                  </a:cxn>
                  <a:cxn ang="0">
                    <a:pos x="117" y="28"/>
                  </a:cxn>
                  <a:cxn ang="0">
                    <a:pos x="111" y="34"/>
                  </a:cxn>
                  <a:cxn ang="0">
                    <a:pos x="109" y="40"/>
                  </a:cxn>
                  <a:cxn ang="0">
                    <a:pos x="103" y="44"/>
                  </a:cxn>
                  <a:cxn ang="0">
                    <a:pos x="89" y="50"/>
                  </a:cxn>
                  <a:cxn ang="0">
                    <a:pos x="77" y="52"/>
                  </a:cxn>
                  <a:cxn ang="0">
                    <a:pos x="67" y="48"/>
                  </a:cxn>
                  <a:cxn ang="0">
                    <a:pos x="51" y="50"/>
                  </a:cxn>
                  <a:cxn ang="0">
                    <a:pos x="41" y="46"/>
                  </a:cxn>
                  <a:cxn ang="0">
                    <a:pos x="41" y="40"/>
                  </a:cxn>
                  <a:cxn ang="0">
                    <a:pos x="26" y="40"/>
                  </a:cxn>
                  <a:cxn ang="0">
                    <a:pos x="24" y="46"/>
                  </a:cxn>
                  <a:cxn ang="0">
                    <a:pos x="14" y="46"/>
                  </a:cxn>
                </a:cxnLst>
                <a:rect l="0" t="0" r="r" b="b"/>
                <a:pathLst>
                  <a:path w="127" h="52">
                    <a:moveTo>
                      <a:pt x="14" y="46"/>
                    </a:moveTo>
                    <a:lnTo>
                      <a:pt x="12" y="42"/>
                    </a:lnTo>
                    <a:lnTo>
                      <a:pt x="8" y="42"/>
                    </a:lnTo>
                    <a:lnTo>
                      <a:pt x="0" y="40"/>
                    </a:lnTo>
                    <a:lnTo>
                      <a:pt x="2" y="34"/>
                    </a:lnTo>
                    <a:lnTo>
                      <a:pt x="18" y="34"/>
                    </a:lnTo>
                    <a:lnTo>
                      <a:pt x="31" y="32"/>
                    </a:lnTo>
                    <a:lnTo>
                      <a:pt x="41" y="26"/>
                    </a:lnTo>
                    <a:lnTo>
                      <a:pt x="53" y="26"/>
                    </a:lnTo>
                    <a:lnTo>
                      <a:pt x="53" y="18"/>
                    </a:lnTo>
                    <a:lnTo>
                      <a:pt x="69" y="10"/>
                    </a:lnTo>
                    <a:lnTo>
                      <a:pt x="69" y="4"/>
                    </a:lnTo>
                    <a:lnTo>
                      <a:pt x="85" y="6"/>
                    </a:lnTo>
                    <a:lnTo>
                      <a:pt x="87" y="0"/>
                    </a:lnTo>
                    <a:lnTo>
                      <a:pt x="107" y="8"/>
                    </a:lnTo>
                    <a:lnTo>
                      <a:pt x="117" y="8"/>
                    </a:lnTo>
                    <a:lnTo>
                      <a:pt x="119" y="12"/>
                    </a:lnTo>
                    <a:lnTo>
                      <a:pt x="121" y="20"/>
                    </a:lnTo>
                    <a:lnTo>
                      <a:pt x="127" y="24"/>
                    </a:lnTo>
                    <a:lnTo>
                      <a:pt x="117" y="28"/>
                    </a:lnTo>
                    <a:lnTo>
                      <a:pt x="111" y="34"/>
                    </a:lnTo>
                    <a:lnTo>
                      <a:pt x="109" y="40"/>
                    </a:lnTo>
                    <a:lnTo>
                      <a:pt x="103" y="44"/>
                    </a:lnTo>
                    <a:lnTo>
                      <a:pt x="89" y="50"/>
                    </a:lnTo>
                    <a:lnTo>
                      <a:pt x="77" y="52"/>
                    </a:lnTo>
                    <a:lnTo>
                      <a:pt x="67" y="48"/>
                    </a:lnTo>
                    <a:lnTo>
                      <a:pt x="51" y="50"/>
                    </a:lnTo>
                    <a:lnTo>
                      <a:pt x="41" y="46"/>
                    </a:lnTo>
                    <a:lnTo>
                      <a:pt x="41" y="40"/>
                    </a:lnTo>
                    <a:lnTo>
                      <a:pt x="26" y="40"/>
                    </a:lnTo>
                    <a:lnTo>
                      <a:pt x="24" y="46"/>
                    </a:lnTo>
                    <a:lnTo>
                      <a:pt x="14" y="46"/>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97" name="Freeform 171"/>
              <p:cNvSpPr>
                <a:spLocks noChangeAspect="1"/>
              </p:cNvSpPr>
              <p:nvPr/>
            </p:nvSpPr>
            <p:spPr bwMode="auto">
              <a:xfrm>
                <a:off x="2929" y="1601"/>
                <a:ext cx="154" cy="120"/>
              </a:xfrm>
              <a:custGeom>
                <a:avLst/>
                <a:gdLst/>
                <a:ahLst/>
                <a:cxnLst>
                  <a:cxn ang="0">
                    <a:pos x="0" y="20"/>
                  </a:cxn>
                  <a:cxn ang="0">
                    <a:pos x="16" y="16"/>
                  </a:cxn>
                  <a:cxn ang="0">
                    <a:pos x="32" y="10"/>
                  </a:cxn>
                  <a:cxn ang="0">
                    <a:pos x="48" y="0"/>
                  </a:cxn>
                  <a:cxn ang="0">
                    <a:pos x="66" y="0"/>
                  </a:cxn>
                  <a:cxn ang="0">
                    <a:pos x="70" y="8"/>
                  </a:cxn>
                  <a:cxn ang="0">
                    <a:pos x="88" y="8"/>
                  </a:cxn>
                  <a:cxn ang="0">
                    <a:pos x="108" y="8"/>
                  </a:cxn>
                  <a:cxn ang="0">
                    <a:pos x="134" y="6"/>
                  </a:cxn>
                  <a:cxn ang="0">
                    <a:pos x="140" y="12"/>
                  </a:cxn>
                  <a:cxn ang="0">
                    <a:pos x="144" y="16"/>
                  </a:cxn>
                  <a:cxn ang="0">
                    <a:pos x="148" y="28"/>
                  </a:cxn>
                  <a:cxn ang="0">
                    <a:pos x="152" y="32"/>
                  </a:cxn>
                  <a:cxn ang="0">
                    <a:pos x="152" y="46"/>
                  </a:cxn>
                  <a:cxn ang="0">
                    <a:pos x="144" y="46"/>
                  </a:cxn>
                  <a:cxn ang="0">
                    <a:pos x="142" y="52"/>
                  </a:cxn>
                  <a:cxn ang="0">
                    <a:pos x="148" y="56"/>
                  </a:cxn>
                  <a:cxn ang="0">
                    <a:pos x="148" y="70"/>
                  </a:cxn>
                  <a:cxn ang="0">
                    <a:pos x="150" y="76"/>
                  </a:cxn>
                  <a:cxn ang="0">
                    <a:pos x="152" y="84"/>
                  </a:cxn>
                  <a:cxn ang="0">
                    <a:pos x="154" y="88"/>
                  </a:cxn>
                  <a:cxn ang="0">
                    <a:pos x="144" y="94"/>
                  </a:cxn>
                  <a:cxn ang="0">
                    <a:pos x="136" y="102"/>
                  </a:cxn>
                  <a:cxn ang="0">
                    <a:pos x="132" y="110"/>
                  </a:cxn>
                  <a:cxn ang="0">
                    <a:pos x="130" y="120"/>
                  </a:cxn>
                  <a:cxn ang="0">
                    <a:pos x="126" y="116"/>
                  </a:cxn>
                  <a:cxn ang="0">
                    <a:pos x="116" y="112"/>
                  </a:cxn>
                  <a:cxn ang="0">
                    <a:pos x="108" y="112"/>
                  </a:cxn>
                  <a:cxn ang="0">
                    <a:pos x="98" y="116"/>
                  </a:cxn>
                  <a:cxn ang="0">
                    <a:pos x="88" y="118"/>
                  </a:cxn>
                  <a:cxn ang="0">
                    <a:pos x="84" y="110"/>
                  </a:cxn>
                  <a:cxn ang="0">
                    <a:pos x="74" y="108"/>
                  </a:cxn>
                  <a:cxn ang="0">
                    <a:pos x="66" y="102"/>
                  </a:cxn>
                  <a:cxn ang="0">
                    <a:pos x="58" y="98"/>
                  </a:cxn>
                  <a:cxn ang="0">
                    <a:pos x="52" y="94"/>
                  </a:cxn>
                  <a:cxn ang="0">
                    <a:pos x="44" y="92"/>
                  </a:cxn>
                  <a:cxn ang="0">
                    <a:pos x="42" y="96"/>
                  </a:cxn>
                  <a:cxn ang="0">
                    <a:pos x="34" y="94"/>
                  </a:cxn>
                  <a:cxn ang="0">
                    <a:pos x="32" y="86"/>
                  </a:cxn>
                  <a:cxn ang="0">
                    <a:pos x="24" y="84"/>
                  </a:cxn>
                  <a:cxn ang="0">
                    <a:pos x="12" y="78"/>
                  </a:cxn>
                  <a:cxn ang="0">
                    <a:pos x="8" y="70"/>
                  </a:cxn>
                  <a:cxn ang="0">
                    <a:pos x="8" y="46"/>
                  </a:cxn>
                  <a:cxn ang="0">
                    <a:pos x="0" y="42"/>
                  </a:cxn>
                  <a:cxn ang="0">
                    <a:pos x="4" y="30"/>
                  </a:cxn>
                  <a:cxn ang="0">
                    <a:pos x="0" y="20"/>
                  </a:cxn>
                </a:cxnLst>
                <a:rect l="0" t="0" r="r" b="b"/>
                <a:pathLst>
                  <a:path w="154" h="120">
                    <a:moveTo>
                      <a:pt x="0" y="20"/>
                    </a:moveTo>
                    <a:lnTo>
                      <a:pt x="16" y="16"/>
                    </a:lnTo>
                    <a:lnTo>
                      <a:pt x="32" y="10"/>
                    </a:lnTo>
                    <a:lnTo>
                      <a:pt x="48" y="0"/>
                    </a:lnTo>
                    <a:lnTo>
                      <a:pt x="66" y="0"/>
                    </a:lnTo>
                    <a:lnTo>
                      <a:pt x="70" y="8"/>
                    </a:lnTo>
                    <a:lnTo>
                      <a:pt x="88" y="8"/>
                    </a:lnTo>
                    <a:lnTo>
                      <a:pt x="108" y="8"/>
                    </a:lnTo>
                    <a:lnTo>
                      <a:pt x="134" y="6"/>
                    </a:lnTo>
                    <a:lnTo>
                      <a:pt x="140" y="12"/>
                    </a:lnTo>
                    <a:lnTo>
                      <a:pt x="144" y="16"/>
                    </a:lnTo>
                    <a:lnTo>
                      <a:pt x="148" y="28"/>
                    </a:lnTo>
                    <a:lnTo>
                      <a:pt x="152" y="32"/>
                    </a:lnTo>
                    <a:lnTo>
                      <a:pt x="152" y="46"/>
                    </a:lnTo>
                    <a:lnTo>
                      <a:pt x="144" y="46"/>
                    </a:lnTo>
                    <a:lnTo>
                      <a:pt x="142" y="52"/>
                    </a:lnTo>
                    <a:lnTo>
                      <a:pt x="148" y="56"/>
                    </a:lnTo>
                    <a:lnTo>
                      <a:pt x="148" y="70"/>
                    </a:lnTo>
                    <a:lnTo>
                      <a:pt x="150" y="76"/>
                    </a:lnTo>
                    <a:lnTo>
                      <a:pt x="152" y="84"/>
                    </a:lnTo>
                    <a:lnTo>
                      <a:pt x="154" y="88"/>
                    </a:lnTo>
                    <a:lnTo>
                      <a:pt x="144" y="94"/>
                    </a:lnTo>
                    <a:lnTo>
                      <a:pt x="136" y="102"/>
                    </a:lnTo>
                    <a:lnTo>
                      <a:pt x="132" y="110"/>
                    </a:lnTo>
                    <a:lnTo>
                      <a:pt x="130" y="120"/>
                    </a:lnTo>
                    <a:lnTo>
                      <a:pt x="126" y="116"/>
                    </a:lnTo>
                    <a:lnTo>
                      <a:pt x="116" y="112"/>
                    </a:lnTo>
                    <a:lnTo>
                      <a:pt x="108" y="112"/>
                    </a:lnTo>
                    <a:lnTo>
                      <a:pt x="98" y="116"/>
                    </a:lnTo>
                    <a:lnTo>
                      <a:pt x="88" y="118"/>
                    </a:lnTo>
                    <a:lnTo>
                      <a:pt x="84" y="110"/>
                    </a:lnTo>
                    <a:lnTo>
                      <a:pt x="74" y="108"/>
                    </a:lnTo>
                    <a:lnTo>
                      <a:pt x="66" y="102"/>
                    </a:lnTo>
                    <a:lnTo>
                      <a:pt x="58" y="98"/>
                    </a:lnTo>
                    <a:lnTo>
                      <a:pt x="52" y="94"/>
                    </a:lnTo>
                    <a:lnTo>
                      <a:pt x="44" y="92"/>
                    </a:lnTo>
                    <a:lnTo>
                      <a:pt x="42" y="96"/>
                    </a:lnTo>
                    <a:lnTo>
                      <a:pt x="34" y="94"/>
                    </a:lnTo>
                    <a:lnTo>
                      <a:pt x="32" y="86"/>
                    </a:lnTo>
                    <a:lnTo>
                      <a:pt x="24" y="84"/>
                    </a:lnTo>
                    <a:lnTo>
                      <a:pt x="12" y="78"/>
                    </a:lnTo>
                    <a:lnTo>
                      <a:pt x="8" y="70"/>
                    </a:lnTo>
                    <a:lnTo>
                      <a:pt x="8" y="46"/>
                    </a:lnTo>
                    <a:lnTo>
                      <a:pt x="0" y="42"/>
                    </a:lnTo>
                    <a:lnTo>
                      <a:pt x="4" y="30"/>
                    </a:lnTo>
                    <a:lnTo>
                      <a:pt x="0" y="2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98" name="Freeform 172"/>
              <p:cNvSpPr>
                <a:spLocks noChangeAspect="1"/>
              </p:cNvSpPr>
              <p:nvPr/>
            </p:nvSpPr>
            <p:spPr bwMode="auto">
              <a:xfrm>
                <a:off x="2961" y="1731"/>
                <a:ext cx="100" cy="56"/>
              </a:xfrm>
              <a:custGeom>
                <a:avLst/>
                <a:gdLst/>
                <a:ahLst/>
                <a:cxnLst>
                  <a:cxn ang="0">
                    <a:pos x="0" y="30"/>
                  </a:cxn>
                  <a:cxn ang="0">
                    <a:pos x="2" y="24"/>
                  </a:cxn>
                  <a:cxn ang="0">
                    <a:pos x="8" y="18"/>
                  </a:cxn>
                  <a:cxn ang="0">
                    <a:pos x="18" y="14"/>
                  </a:cxn>
                  <a:cxn ang="0">
                    <a:pos x="34" y="16"/>
                  </a:cxn>
                  <a:cxn ang="0">
                    <a:pos x="38" y="10"/>
                  </a:cxn>
                  <a:cxn ang="0">
                    <a:pos x="46" y="10"/>
                  </a:cxn>
                  <a:cxn ang="0">
                    <a:pos x="52" y="6"/>
                  </a:cxn>
                  <a:cxn ang="0">
                    <a:pos x="62" y="6"/>
                  </a:cxn>
                  <a:cxn ang="0">
                    <a:pos x="64" y="4"/>
                  </a:cxn>
                  <a:cxn ang="0">
                    <a:pos x="70" y="0"/>
                  </a:cxn>
                  <a:cxn ang="0">
                    <a:pos x="90" y="4"/>
                  </a:cxn>
                  <a:cxn ang="0">
                    <a:pos x="96" y="8"/>
                  </a:cxn>
                  <a:cxn ang="0">
                    <a:pos x="100" y="14"/>
                  </a:cxn>
                  <a:cxn ang="0">
                    <a:pos x="92" y="22"/>
                  </a:cxn>
                  <a:cxn ang="0">
                    <a:pos x="82" y="36"/>
                  </a:cxn>
                  <a:cxn ang="0">
                    <a:pos x="68" y="50"/>
                  </a:cxn>
                  <a:cxn ang="0">
                    <a:pos x="48" y="50"/>
                  </a:cxn>
                  <a:cxn ang="0">
                    <a:pos x="40" y="54"/>
                  </a:cxn>
                  <a:cxn ang="0">
                    <a:pos x="22" y="56"/>
                  </a:cxn>
                  <a:cxn ang="0">
                    <a:pos x="10" y="46"/>
                  </a:cxn>
                  <a:cxn ang="0">
                    <a:pos x="2" y="38"/>
                  </a:cxn>
                  <a:cxn ang="0">
                    <a:pos x="0" y="30"/>
                  </a:cxn>
                </a:cxnLst>
                <a:rect l="0" t="0" r="r" b="b"/>
                <a:pathLst>
                  <a:path w="100" h="56">
                    <a:moveTo>
                      <a:pt x="0" y="30"/>
                    </a:moveTo>
                    <a:lnTo>
                      <a:pt x="2" y="24"/>
                    </a:lnTo>
                    <a:lnTo>
                      <a:pt x="8" y="18"/>
                    </a:lnTo>
                    <a:lnTo>
                      <a:pt x="18" y="14"/>
                    </a:lnTo>
                    <a:lnTo>
                      <a:pt x="34" y="16"/>
                    </a:lnTo>
                    <a:lnTo>
                      <a:pt x="38" y="10"/>
                    </a:lnTo>
                    <a:lnTo>
                      <a:pt x="46" y="10"/>
                    </a:lnTo>
                    <a:lnTo>
                      <a:pt x="52" y="6"/>
                    </a:lnTo>
                    <a:lnTo>
                      <a:pt x="62" y="6"/>
                    </a:lnTo>
                    <a:lnTo>
                      <a:pt x="64" y="4"/>
                    </a:lnTo>
                    <a:lnTo>
                      <a:pt x="70" y="0"/>
                    </a:lnTo>
                    <a:lnTo>
                      <a:pt x="90" y="4"/>
                    </a:lnTo>
                    <a:lnTo>
                      <a:pt x="96" y="8"/>
                    </a:lnTo>
                    <a:lnTo>
                      <a:pt x="100" y="14"/>
                    </a:lnTo>
                    <a:lnTo>
                      <a:pt x="92" y="22"/>
                    </a:lnTo>
                    <a:lnTo>
                      <a:pt x="82" y="36"/>
                    </a:lnTo>
                    <a:lnTo>
                      <a:pt x="68" y="50"/>
                    </a:lnTo>
                    <a:lnTo>
                      <a:pt x="48" y="50"/>
                    </a:lnTo>
                    <a:lnTo>
                      <a:pt x="40" y="54"/>
                    </a:lnTo>
                    <a:lnTo>
                      <a:pt x="22" y="56"/>
                    </a:lnTo>
                    <a:lnTo>
                      <a:pt x="10" y="46"/>
                    </a:lnTo>
                    <a:lnTo>
                      <a:pt x="2" y="38"/>
                    </a:lnTo>
                    <a:lnTo>
                      <a:pt x="0" y="3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9" name="Freeform 173"/>
              <p:cNvSpPr>
                <a:spLocks noChangeAspect="1"/>
              </p:cNvSpPr>
              <p:nvPr/>
            </p:nvSpPr>
            <p:spPr bwMode="auto">
              <a:xfrm>
                <a:off x="2911" y="1761"/>
                <a:ext cx="52" cy="30"/>
              </a:xfrm>
              <a:custGeom>
                <a:avLst/>
                <a:gdLst/>
                <a:ahLst/>
                <a:cxnLst>
                  <a:cxn ang="0">
                    <a:pos x="10" y="28"/>
                  </a:cxn>
                  <a:cxn ang="0">
                    <a:pos x="20" y="30"/>
                  </a:cxn>
                  <a:cxn ang="0">
                    <a:pos x="32" y="28"/>
                  </a:cxn>
                  <a:cxn ang="0">
                    <a:pos x="38" y="22"/>
                  </a:cxn>
                  <a:cxn ang="0">
                    <a:pos x="44" y="16"/>
                  </a:cxn>
                  <a:cxn ang="0">
                    <a:pos x="52" y="8"/>
                  </a:cxn>
                  <a:cxn ang="0">
                    <a:pos x="50" y="0"/>
                  </a:cxn>
                  <a:cxn ang="0">
                    <a:pos x="44" y="4"/>
                  </a:cxn>
                  <a:cxn ang="0">
                    <a:pos x="30" y="10"/>
                  </a:cxn>
                  <a:cxn ang="0">
                    <a:pos x="18" y="12"/>
                  </a:cxn>
                  <a:cxn ang="0">
                    <a:pos x="8" y="8"/>
                  </a:cxn>
                  <a:cxn ang="0">
                    <a:pos x="2" y="16"/>
                  </a:cxn>
                  <a:cxn ang="0">
                    <a:pos x="0" y="24"/>
                  </a:cxn>
                  <a:cxn ang="0">
                    <a:pos x="10" y="28"/>
                  </a:cxn>
                </a:cxnLst>
                <a:rect l="0" t="0" r="r" b="b"/>
                <a:pathLst>
                  <a:path w="52" h="30">
                    <a:moveTo>
                      <a:pt x="10" y="28"/>
                    </a:moveTo>
                    <a:lnTo>
                      <a:pt x="20" y="30"/>
                    </a:lnTo>
                    <a:lnTo>
                      <a:pt x="32" y="28"/>
                    </a:lnTo>
                    <a:lnTo>
                      <a:pt x="38" y="22"/>
                    </a:lnTo>
                    <a:lnTo>
                      <a:pt x="44" y="16"/>
                    </a:lnTo>
                    <a:lnTo>
                      <a:pt x="52" y="8"/>
                    </a:lnTo>
                    <a:lnTo>
                      <a:pt x="50" y="0"/>
                    </a:lnTo>
                    <a:lnTo>
                      <a:pt x="44" y="4"/>
                    </a:lnTo>
                    <a:lnTo>
                      <a:pt x="30" y="10"/>
                    </a:lnTo>
                    <a:lnTo>
                      <a:pt x="18" y="12"/>
                    </a:lnTo>
                    <a:lnTo>
                      <a:pt x="8" y="8"/>
                    </a:lnTo>
                    <a:lnTo>
                      <a:pt x="2" y="16"/>
                    </a:lnTo>
                    <a:lnTo>
                      <a:pt x="0" y="24"/>
                    </a:lnTo>
                    <a:lnTo>
                      <a:pt x="10" y="2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0" name="Freeform 174"/>
              <p:cNvSpPr>
                <a:spLocks noChangeAspect="1"/>
              </p:cNvSpPr>
              <p:nvPr/>
            </p:nvSpPr>
            <p:spPr bwMode="auto">
              <a:xfrm>
                <a:off x="2917" y="1769"/>
                <a:ext cx="90" cy="74"/>
              </a:xfrm>
              <a:custGeom>
                <a:avLst/>
                <a:gdLst/>
                <a:ahLst/>
                <a:cxnLst>
                  <a:cxn ang="0">
                    <a:pos x="84" y="16"/>
                  </a:cxn>
                  <a:cxn ang="0">
                    <a:pos x="86" y="24"/>
                  </a:cxn>
                  <a:cxn ang="0">
                    <a:pos x="90" y="30"/>
                  </a:cxn>
                  <a:cxn ang="0">
                    <a:pos x="86" y="34"/>
                  </a:cxn>
                  <a:cxn ang="0">
                    <a:pos x="70" y="32"/>
                  </a:cxn>
                  <a:cxn ang="0">
                    <a:pos x="54" y="30"/>
                  </a:cxn>
                  <a:cxn ang="0">
                    <a:pos x="48" y="28"/>
                  </a:cxn>
                  <a:cxn ang="0">
                    <a:pos x="36" y="30"/>
                  </a:cxn>
                  <a:cxn ang="0">
                    <a:pos x="38" y="38"/>
                  </a:cxn>
                  <a:cxn ang="0">
                    <a:pos x="42" y="50"/>
                  </a:cxn>
                  <a:cxn ang="0">
                    <a:pos x="46" y="56"/>
                  </a:cxn>
                  <a:cxn ang="0">
                    <a:pos x="56" y="64"/>
                  </a:cxn>
                  <a:cxn ang="0">
                    <a:pos x="62" y="68"/>
                  </a:cxn>
                  <a:cxn ang="0">
                    <a:pos x="60" y="74"/>
                  </a:cxn>
                  <a:cxn ang="0">
                    <a:pos x="48" y="64"/>
                  </a:cxn>
                  <a:cxn ang="0">
                    <a:pos x="36" y="56"/>
                  </a:cxn>
                  <a:cxn ang="0">
                    <a:pos x="28" y="48"/>
                  </a:cxn>
                  <a:cxn ang="0">
                    <a:pos x="24" y="40"/>
                  </a:cxn>
                  <a:cxn ang="0">
                    <a:pos x="22" y="32"/>
                  </a:cxn>
                  <a:cxn ang="0">
                    <a:pos x="16" y="32"/>
                  </a:cxn>
                  <a:cxn ang="0">
                    <a:pos x="8" y="36"/>
                  </a:cxn>
                  <a:cxn ang="0">
                    <a:pos x="0" y="32"/>
                  </a:cxn>
                  <a:cxn ang="0">
                    <a:pos x="0" y="24"/>
                  </a:cxn>
                  <a:cxn ang="0">
                    <a:pos x="4" y="20"/>
                  </a:cxn>
                  <a:cxn ang="0">
                    <a:pos x="8" y="22"/>
                  </a:cxn>
                  <a:cxn ang="0">
                    <a:pos x="14" y="22"/>
                  </a:cxn>
                  <a:cxn ang="0">
                    <a:pos x="26" y="20"/>
                  </a:cxn>
                  <a:cxn ang="0">
                    <a:pos x="32" y="14"/>
                  </a:cxn>
                  <a:cxn ang="0">
                    <a:pos x="38" y="8"/>
                  </a:cxn>
                  <a:cxn ang="0">
                    <a:pos x="46" y="0"/>
                  </a:cxn>
                  <a:cxn ang="0">
                    <a:pos x="54" y="8"/>
                  </a:cxn>
                  <a:cxn ang="0">
                    <a:pos x="66" y="18"/>
                  </a:cxn>
                  <a:cxn ang="0">
                    <a:pos x="74" y="18"/>
                  </a:cxn>
                  <a:cxn ang="0">
                    <a:pos x="84" y="16"/>
                  </a:cxn>
                </a:cxnLst>
                <a:rect l="0" t="0" r="r" b="b"/>
                <a:pathLst>
                  <a:path w="90" h="74">
                    <a:moveTo>
                      <a:pt x="84" y="16"/>
                    </a:moveTo>
                    <a:lnTo>
                      <a:pt x="86" y="24"/>
                    </a:lnTo>
                    <a:lnTo>
                      <a:pt x="90" y="30"/>
                    </a:lnTo>
                    <a:lnTo>
                      <a:pt x="86" y="34"/>
                    </a:lnTo>
                    <a:lnTo>
                      <a:pt x="70" y="32"/>
                    </a:lnTo>
                    <a:lnTo>
                      <a:pt x="54" y="30"/>
                    </a:lnTo>
                    <a:lnTo>
                      <a:pt x="48" y="28"/>
                    </a:lnTo>
                    <a:lnTo>
                      <a:pt x="36" y="30"/>
                    </a:lnTo>
                    <a:lnTo>
                      <a:pt x="38" y="38"/>
                    </a:lnTo>
                    <a:lnTo>
                      <a:pt x="42" y="50"/>
                    </a:lnTo>
                    <a:lnTo>
                      <a:pt x="46" y="56"/>
                    </a:lnTo>
                    <a:lnTo>
                      <a:pt x="56" y="64"/>
                    </a:lnTo>
                    <a:lnTo>
                      <a:pt x="62" y="68"/>
                    </a:lnTo>
                    <a:lnTo>
                      <a:pt x="60" y="74"/>
                    </a:lnTo>
                    <a:lnTo>
                      <a:pt x="48" y="64"/>
                    </a:lnTo>
                    <a:lnTo>
                      <a:pt x="36" y="56"/>
                    </a:lnTo>
                    <a:lnTo>
                      <a:pt x="28" y="48"/>
                    </a:lnTo>
                    <a:lnTo>
                      <a:pt x="24" y="40"/>
                    </a:lnTo>
                    <a:lnTo>
                      <a:pt x="22" y="32"/>
                    </a:lnTo>
                    <a:lnTo>
                      <a:pt x="16" y="32"/>
                    </a:lnTo>
                    <a:lnTo>
                      <a:pt x="8" y="36"/>
                    </a:lnTo>
                    <a:lnTo>
                      <a:pt x="0" y="32"/>
                    </a:lnTo>
                    <a:lnTo>
                      <a:pt x="0" y="24"/>
                    </a:lnTo>
                    <a:lnTo>
                      <a:pt x="4" y="20"/>
                    </a:lnTo>
                    <a:lnTo>
                      <a:pt x="8" y="22"/>
                    </a:lnTo>
                    <a:lnTo>
                      <a:pt x="14" y="22"/>
                    </a:lnTo>
                    <a:lnTo>
                      <a:pt x="26" y="20"/>
                    </a:lnTo>
                    <a:lnTo>
                      <a:pt x="32" y="14"/>
                    </a:lnTo>
                    <a:lnTo>
                      <a:pt x="38" y="8"/>
                    </a:lnTo>
                    <a:lnTo>
                      <a:pt x="46" y="0"/>
                    </a:lnTo>
                    <a:lnTo>
                      <a:pt x="54" y="8"/>
                    </a:lnTo>
                    <a:lnTo>
                      <a:pt x="66" y="18"/>
                    </a:lnTo>
                    <a:lnTo>
                      <a:pt x="74" y="18"/>
                    </a:lnTo>
                    <a:lnTo>
                      <a:pt x="84" y="16"/>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1" name="Freeform 175"/>
              <p:cNvSpPr>
                <a:spLocks noChangeAspect="1"/>
              </p:cNvSpPr>
              <p:nvPr/>
            </p:nvSpPr>
            <p:spPr bwMode="auto">
              <a:xfrm>
                <a:off x="2953" y="1797"/>
                <a:ext cx="60" cy="52"/>
              </a:xfrm>
              <a:custGeom>
                <a:avLst/>
                <a:gdLst/>
                <a:ahLst/>
                <a:cxnLst>
                  <a:cxn ang="0">
                    <a:pos x="0" y="2"/>
                  </a:cxn>
                  <a:cxn ang="0">
                    <a:pos x="12" y="0"/>
                  </a:cxn>
                  <a:cxn ang="0">
                    <a:pos x="26" y="2"/>
                  </a:cxn>
                  <a:cxn ang="0">
                    <a:pos x="50" y="6"/>
                  </a:cxn>
                  <a:cxn ang="0">
                    <a:pos x="56" y="6"/>
                  </a:cxn>
                  <a:cxn ang="0">
                    <a:pos x="58" y="14"/>
                  </a:cxn>
                  <a:cxn ang="0">
                    <a:pos x="54" y="18"/>
                  </a:cxn>
                  <a:cxn ang="0">
                    <a:pos x="60" y="26"/>
                  </a:cxn>
                  <a:cxn ang="0">
                    <a:pos x="52" y="32"/>
                  </a:cxn>
                  <a:cxn ang="0">
                    <a:pos x="50" y="40"/>
                  </a:cxn>
                  <a:cxn ang="0">
                    <a:pos x="44" y="40"/>
                  </a:cxn>
                  <a:cxn ang="0">
                    <a:pos x="42" y="52"/>
                  </a:cxn>
                  <a:cxn ang="0">
                    <a:pos x="34" y="46"/>
                  </a:cxn>
                  <a:cxn ang="0">
                    <a:pos x="26" y="40"/>
                  </a:cxn>
                  <a:cxn ang="0">
                    <a:pos x="16" y="32"/>
                  </a:cxn>
                  <a:cxn ang="0">
                    <a:pos x="10" y="28"/>
                  </a:cxn>
                  <a:cxn ang="0">
                    <a:pos x="6" y="22"/>
                  </a:cxn>
                  <a:cxn ang="0">
                    <a:pos x="2" y="10"/>
                  </a:cxn>
                  <a:cxn ang="0">
                    <a:pos x="0" y="2"/>
                  </a:cxn>
                </a:cxnLst>
                <a:rect l="0" t="0" r="r" b="b"/>
                <a:pathLst>
                  <a:path w="60" h="52">
                    <a:moveTo>
                      <a:pt x="0" y="2"/>
                    </a:moveTo>
                    <a:lnTo>
                      <a:pt x="12" y="0"/>
                    </a:lnTo>
                    <a:lnTo>
                      <a:pt x="26" y="2"/>
                    </a:lnTo>
                    <a:lnTo>
                      <a:pt x="50" y="6"/>
                    </a:lnTo>
                    <a:lnTo>
                      <a:pt x="56" y="6"/>
                    </a:lnTo>
                    <a:lnTo>
                      <a:pt x="58" y="14"/>
                    </a:lnTo>
                    <a:lnTo>
                      <a:pt x="54" y="18"/>
                    </a:lnTo>
                    <a:lnTo>
                      <a:pt x="60" y="26"/>
                    </a:lnTo>
                    <a:lnTo>
                      <a:pt x="52" y="32"/>
                    </a:lnTo>
                    <a:lnTo>
                      <a:pt x="50" y="40"/>
                    </a:lnTo>
                    <a:lnTo>
                      <a:pt x="44" y="40"/>
                    </a:lnTo>
                    <a:lnTo>
                      <a:pt x="42" y="52"/>
                    </a:lnTo>
                    <a:lnTo>
                      <a:pt x="34" y="46"/>
                    </a:lnTo>
                    <a:lnTo>
                      <a:pt x="26" y="40"/>
                    </a:lnTo>
                    <a:lnTo>
                      <a:pt x="16" y="32"/>
                    </a:lnTo>
                    <a:lnTo>
                      <a:pt x="10" y="28"/>
                    </a:lnTo>
                    <a:lnTo>
                      <a:pt x="6" y="22"/>
                    </a:lnTo>
                    <a:lnTo>
                      <a:pt x="2" y="10"/>
                    </a:lnTo>
                    <a:lnTo>
                      <a:pt x="0" y="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2" name="Freeform 176"/>
              <p:cNvSpPr>
                <a:spLocks noChangeAspect="1"/>
              </p:cNvSpPr>
              <p:nvPr/>
            </p:nvSpPr>
            <p:spPr bwMode="auto">
              <a:xfrm>
                <a:off x="2995" y="1781"/>
                <a:ext cx="70" cy="78"/>
              </a:xfrm>
              <a:custGeom>
                <a:avLst/>
                <a:gdLst/>
                <a:ahLst/>
                <a:cxnLst>
                  <a:cxn ang="0">
                    <a:pos x="14" y="78"/>
                  </a:cxn>
                  <a:cxn ang="0">
                    <a:pos x="6" y="72"/>
                  </a:cxn>
                  <a:cxn ang="0">
                    <a:pos x="0" y="68"/>
                  </a:cxn>
                  <a:cxn ang="0">
                    <a:pos x="2" y="56"/>
                  </a:cxn>
                  <a:cxn ang="0">
                    <a:pos x="8" y="56"/>
                  </a:cxn>
                  <a:cxn ang="0">
                    <a:pos x="10" y="48"/>
                  </a:cxn>
                  <a:cxn ang="0">
                    <a:pos x="18" y="42"/>
                  </a:cxn>
                  <a:cxn ang="0">
                    <a:pos x="12" y="34"/>
                  </a:cxn>
                  <a:cxn ang="0">
                    <a:pos x="16" y="30"/>
                  </a:cxn>
                  <a:cxn ang="0">
                    <a:pos x="14" y="22"/>
                  </a:cxn>
                  <a:cxn ang="0">
                    <a:pos x="8" y="22"/>
                  </a:cxn>
                  <a:cxn ang="0">
                    <a:pos x="12" y="18"/>
                  </a:cxn>
                  <a:cxn ang="0">
                    <a:pos x="6" y="4"/>
                  </a:cxn>
                  <a:cxn ang="0">
                    <a:pos x="14" y="0"/>
                  </a:cxn>
                  <a:cxn ang="0">
                    <a:pos x="34" y="0"/>
                  </a:cxn>
                  <a:cxn ang="0">
                    <a:pos x="36" y="8"/>
                  </a:cxn>
                  <a:cxn ang="0">
                    <a:pos x="42" y="16"/>
                  </a:cxn>
                  <a:cxn ang="0">
                    <a:pos x="50" y="28"/>
                  </a:cxn>
                  <a:cxn ang="0">
                    <a:pos x="66" y="30"/>
                  </a:cxn>
                  <a:cxn ang="0">
                    <a:pos x="66" y="40"/>
                  </a:cxn>
                  <a:cxn ang="0">
                    <a:pos x="60" y="44"/>
                  </a:cxn>
                  <a:cxn ang="0">
                    <a:pos x="66" y="52"/>
                  </a:cxn>
                  <a:cxn ang="0">
                    <a:pos x="70" y="58"/>
                  </a:cxn>
                  <a:cxn ang="0">
                    <a:pos x="64" y="70"/>
                  </a:cxn>
                  <a:cxn ang="0">
                    <a:pos x="54" y="72"/>
                  </a:cxn>
                  <a:cxn ang="0">
                    <a:pos x="44" y="76"/>
                  </a:cxn>
                  <a:cxn ang="0">
                    <a:pos x="36" y="76"/>
                  </a:cxn>
                  <a:cxn ang="0">
                    <a:pos x="28" y="70"/>
                  </a:cxn>
                  <a:cxn ang="0">
                    <a:pos x="20" y="68"/>
                  </a:cxn>
                  <a:cxn ang="0">
                    <a:pos x="16" y="72"/>
                  </a:cxn>
                  <a:cxn ang="0">
                    <a:pos x="14" y="78"/>
                  </a:cxn>
                </a:cxnLst>
                <a:rect l="0" t="0" r="r" b="b"/>
                <a:pathLst>
                  <a:path w="70" h="78">
                    <a:moveTo>
                      <a:pt x="14" y="78"/>
                    </a:moveTo>
                    <a:lnTo>
                      <a:pt x="6" y="72"/>
                    </a:lnTo>
                    <a:lnTo>
                      <a:pt x="0" y="68"/>
                    </a:lnTo>
                    <a:lnTo>
                      <a:pt x="2" y="56"/>
                    </a:lnTo>
                    <a:lnTo>
                      <a:pt x="8" y="56"/>
                    </a:lnTo>
                    <a:lnTo>
                      <a:pt x="10" y="48"/>
                    </a:lnTo>
                    <a:lnTo>
                      <a:pt x="18" y="42"/>
                    </a:lnTo>
                    <a:lnTo>
                      <a:pt x="12" y="34"/>
                    </a:lnTo>
                    <a:lnTo>
                      <a:pt x="16" y="30"/>
                    </a:lnTo>
                    <a:lnTo>
                      <a:pt x="14" y="22"/>
                    </a:lnTo>
                    <a:lnTo>
                      <a:pt x="8" y="22"/>
                    </a:lnTo>
                    <a:lnTo>
                      <a:pt x="12" y="18"/>
                    </a:lnTo>
                    <a:lnTo>
                      <a:pt x="6" y="4"/>
                    </a:lnTo>
                    <a:lnTo>
                      <a:pt x="14" y="0"/>
                    </a:lnTo>
                    <a:lnTo>
                      <a:pt x="34" y="0"/>
                    </a:lnTo>
                    <a:lnTo>
                      <a:pt x="36" y="8"/>
                    </a:lnTo>
                    <a:lnTo>
                      <a:pt x="42" y="16"/>
                    </a:lnTo>
                    <a:lnTo>
                      <a:pt x="50" y="28"/>
                    </a:lnTo>
                    <a:lnTo>
                      <a:pt x="66" y="30"/>
                    </a:lnTo>
                    <a:lnTo>
                      <a:pt x="66" y="40"/>
                    </a:lnTo>
                    <a:lnTo>
                      <a:pt x="60" y="44"/>
                    </a:lnTo>
                    <a:lnTo>
                      <a:pt x="66" y="52"/>
                    </a:lnTo>
                    <a:lnTo>
                      <a:pt x="70" y="58"/>
                    </a:lnTo>
                    <a:lnTo>
                      <a:pt x="64" y="70"/>
                    </a:lnTo>
                    <a:lnTo>
                      <a:pt x="54" y="72"/>
                    </a:lnTo>
                    <a:lnTo>
                      <a:pt x="44" y="76"/>
                    </a:lnTo>
                    <a:lnTo>
                      <a:pt x="36" y="76"/>
                    </a:lnTo>
                    <a:lnTo>
                      <a:pt x="28" y="70"/>
                    </a:lnTo>
                    <a:lnTo>
                      <a:pt x="20" y="68"/>
                    </a:lnTo>
                    <a:lnTo>
                      <a:pt x="16" y="72"/>
                    </a:lnTo>
                    <a:lnTo>
                      <a:pt x="14" y="7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3" name="Freeform 177"/>
              <p:cNvSpPr>
                <a:spLocks noChangeAspect="1"/>
              </p:cNvSpPr>
              <p:nvPr/>
            </p:nvSpPr>
            <p:spPr bwMode="auto">
              <a:xfrm>
                <a:off x="3029" y="1851"/>
                <a:ext cx="40" cy="32"/>
              </a:xfrm>
              <a:custGeom>
                <a:avLst/>
                <a:gdLst/>
                <a:ahLst/>
                <a:cxnLst>
                  <a:cxn ang="0">
                    <a:pos x="30" y="0"/>
                  </a:cxn>
                  <a:cxn ang="0">
                    <a:pos x="32" y="8"/>
                  </a:cxn>
                  <a:cxn ang="0">
                    <a:pos x="38" y="14"/>
                  </a:cxn>
                  <a:cxn ang="0">
                    <a:pos x="40" y="20"/>
                  </a:cxn>
                  <a:cxn ang="0">
                    <a:pos x="32" y="26"/>
                  </a:cxn>
                  <a:cxn ang="0">
                    <a:pos x="20" y="28"/>
                  </a:cxn>
                  <a:cxn ang="0">
                    <a:pos x="6" y="32"/>
                  </a:cxn>
                  <a:cxn ang="0">
                    <a:pos x="0" y="20"/>
                  </a:cxn>
                  <a:cxn ang="0">
                    <a:pos x="2" y="6"/>
                  </a:cxn>
                  <a:cxn ang="0">
                    <a:pos x="10" y="6"/>
                  </a:cxn>
                  <a:cxn ang="0">
                    <a:pos x="20" y="2"/>
                  </a:cxn>
                  <a:cxn ang="0">
                    <a:pos x="30" y="0"/>
                  </a:cxn>
                </a:cxnLst>
                <a:rect l="0" t="0" r="r" b="b"/>
                <a:pathLst>
                  <a:path w="40" h="32">
                    <a:moveTo>
                      <a:pt x="30" y="0"/>
                    </a:moveTo>
                    <a:lnTo>
                      <a:pt x="32" y="8"/>
                    </a:lnTo>
                    <a:lnTo>
                      <a:pt x="38" y="14"/>
                    </a:lnTo>
                    <a:lnTo>
                      <a:pt x="40" y="20"/>
                    </a:lnTo>
                    <a:lnTo>
                      <a:pt x="32" y="26"/>
                    </a:lnTo>
                    <a:lnTo>
                      <a:pt x="20" y="28"/>
                    </a:lnTo>
                    <a:lnTo>
                      <a:pt x="6" y="32"/>
                    </a:lnTo>
                    <a:lnTo>
                      <a:pt x="0" y="20"/>
                    </a:lnTo>
                    <a:lnTo>
                      <a:pt x="2" y="6"/>
                    </a:lnTo>
                    <a:lnTo>
                      <a:pt x="10" y="6"/>
                    </a:lnTo>
                    <a:lnTo>
                      <a:pt x="20" y="2"/>
                    </a:lnTo>
                    <a:lnTo>
                      <a:pt x="30"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4" name="Freeform 178"/>
              <p:cNvSpPr>
                <a:spLocks noChangeAspect="1"/>
              </p:cNvSpPr>
              <p:nvPr/>
            </p:nvSpPr>
            <p:spPr bwMode="auto">
              <a:xfrm>
                <a:off x="2903" y="1935"/>
                <a:ext cx="42" cy="24"/>
              </a:xfrm>
              <a:custGeom>
                <a:avLst/>
                <a:gdLst/>
                <a:ahLst/>
                <a:cxnLst>
                  <a:cxn ang="0">
                    <a:pos x="2" y="0"/>
                  </a:cxn>
                  <a:cxn ang="0">
                    <a:pos x="16" y="0"/>
                  </a:cxn>
                  <a:cxn ang="0">
                    <a:pos x="26" y="0"/>
                  </a:cxn>
                  <a:cxn ang="0">
                    <a:pos x="42" y="0"/>
                  </a:cxn>
                  <a:cxn ang="0">
                    <a:pos x="42" y="4"/>
                  </a:cxn>
                  <a:cxn ang="0">
                    <a:pos x="36" y="10"/>
                  </a:cxn>
                  <a:cxn ang="0">
                    <a:pos x="38" y="18"/>
                  </a:cxn>
                  <a:cxn ang="0">
                    <a:pos x="34" y="24"/>
                  </a:cxn>
                  <a:cxn ang="0">
                    <a:pos x="26" y="16"/>
                  </a:cxn>
                  <a:cxn ang="0">
                    <a:pos x="16" y="16"/>
                  </a:cxn>
                  <a:cxn ang="0">
                    <a:pos x="10" y="10"/>
                  </a:cxn>
                  <a:cxn ang="0">
                    <a:pos x="0" y="8"/>
                  </a:cxn>
                  <a:cxn ang="0">
                    <a:pos x="2" y="0"/>
                  </a:cxn>
                </a:cxnLst>
                <a:rect l="0" t="0" r="r" b="b"/>
                <a:pathLst>
                  <a:path w="42" h="24">
                    <a:moveTo>
                      <a:pt x="2" y="0"/>
                    </a:moveTo>
                    <a:lnTo>
                      <a:pt x="16" y="0"/>
                    </a:lnTo>
                    <a:lnTo>
                      <a:pt x="26" y="0"/>
                    </a:lnTo>
                    <a:lnTo>
                      <a:pt x="42" y="0"/>
                    </a:lnTo>
                    <a:lnTo>
                      <a:pt x="42" y="4"/>
                    </a:lnTo>
                    <a:lnTo>
                      <a:pt x="36" y="10"/>
                    </a:lnTo>
                    <a:lnTo>
                      <a:pt x="38" y="18"/>
                    </a:lnTo>
                    <a:lnTo>
                      <a:pt x="34" y="24"/>
                    </a:lnTo>
                    <a:lnTo>
                      <a:pt x="26" y="16"/>
                    </a:lnTo>
                    <a:lnTo>
                      <a:pt x="16" y="16"/>
                    </a:lnTo>
                    <a:lnTo>
                      <a:pt x="10" y="10"/>
                    </a:lnTo>
                    <a:lnTo>
                      <a:pt x="0" y="8"/>
                    </a:lnTo>
                    <a:lnTo>
                      <a:pt x="2" y="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5" name="Freeform 179"/>
              <p:cNvSpPr>
                <a:spLocks noChangeAspect="1"/>
              </p:cNvSpPr>
              <p:nvPr/>
            </p:nvSpPr>
            <p:spPr bwMode="auto">
              <a:xfrm>
                <a:off x="2810" y="1761"/>
                <a:ext cx="187" cy="176"/>
              </a:xfrm>
              <a:custGeom>
                <a:avLst/>
                <a:gdLst/>
                <a:ahLst/>
                <a:cxnLst>
                  <a:cxn ang="0">
                    <a:pos x="10" y="58"/>
                  </a:cxn>
                  <a:cxn ang="0">
                    <a:pos x="0" y="42"/>
                  </a:cxn>
                  <a:cxn ang="0">
                    <a:pos x="2" y="30"/>
                  </a:cxn>
                  <a:cxn ang="0">
                    <a:pos x="16" y="22"/>
                  </a:cxn>
                  <a:cxn ang="0">
                    <a:pos x="20" y="16"/>
                  </a:cxn>
                  <a:cxn ang="0">
                    <a:pos x="32" y="22"/>
                  </a:cxn>
                  <a:cxn ang="0">
                    <a:pos x="36" y="10"/>
                  </a:cxn>
                  <a:cxn ang="0">
                    <a:pos x="52" y="14"/>
                  </a:cxn>
                  <a:cxn ang="0">
                    <a:pos x="66" y="6"/>
                  </a:cxn>
                  <a:cxn ang="0">
                    <a:pos x="83" y="0"/>
                  </a:cxn>
                  <a:cxn ang="0">
                    <a:pos x="93" y="10"/>
                  </a:cxn>
                  <a:cxn ang="0">
                    <a:pos x="103" y="16"/>
                  </a:cxn>
                  <a:cxn ang="0">
                    <a:pos x="95" y="26"/>
                  </a:cxn>
                  <a:cxn ang="0">
                    <a:pos x="83" y="42"/>
                  </a:cxn>
                  <a:cxn ang="0">
                    <a:pos x="91" y="60"/>
                  </a:cxn>
                  <a:cxn ang="0">
                    <a:pos x="111" y="72"/>
                  </a:cxn>
                  <a:cxn ang="0">
                    <a:pos x="119" y="94"/>
                  </a:cxn>
                  <a:cxn ang="0">
                    <a:pos x="145" y="102"/>
                  </a:cxn>
                  <a:cxn ang="0">
                    <a:pos x="145" y="108"/>
                  </a:cxn>
                  <a:cxn ang="0">
                    <a:pos x="161" y="118"/>
                  </a:cxn>
                  <a:cxn ang="0">
                    <a:pos x="183" y="132"/>
                  </a:cxn>
                  <a:cxn ang="0">
                    <a:pos x="181" y="142"/>
                  </a:cxn>
                  <a:cxn ang="0">
                    <a:pos x="167" y="130"/>
                  </a:cxn>
                  <a:cxn ang="0">
                    <a:pos x="155" y="140"/>
                  </a:cxn>
                  <a:cxn ang="0">
                    <a:pos x="165" y="152"/>
                  </a:cxn>
                  <a:cxn ang="0">
                    <a:pos x="159" y="158"/>
                  </a:cxn>
                  <a:cxn ang="0">
                    <a:pos x="151" y="172"/>
                  </a:cxn>
                  <a:cxn ang="0">
                    <a:pos x="141" y="170"/>
                  </a:cxn>
                  <a:cxn ang="0">
                    <a:pos x="147" y="148"/>
                  </a:cxn>
                  <a:cxn ang="0">
                    <a:pos x="131" y="132"/>
                  </a:cxn>
                  <a:cxn ang="0">
                    <a:pos x="119" y="126"/>
                  </a:cxn>
                  <a:cxn ang="0">
                    <a:pos x="95" y="112"/>
                  </a:cxn>
                  <a:cxn ang="0">
                    <a:pos x="75" y="92"/>
                  </a:cxn>
                  <a:cxn ang="0">
                    <a:pos x="54" y="68"/>
                  </a:cxn>
                  <a:cxn ang="0">
                    <a:pos x="40" y="56"/>
                  </a:cxn>
                  <a:cxn ang="0">
                    <a:pos x="20" y="58"/>
                  </a:cxn>
                  <a:cxn ang="0">
                    <a:pos x="10" y="66"/>
                  </a:cxn>
                </a:cxnLst>
                <a:rect l="0" t="0" r="r" b="b"/>
                <a:pathLst>
                  <a:path w="187" h="176">
                    <a:moveTo>
                      <a:pt x="10" y="66"/>
                    </a:moveTo>
                    <a:lnTo>
                      <a:pt x="10" y="58"/>
                    </a:lnTo>
                    <a:lnTo>
                      <a:pt x="2" y="58"/>
                    </a:lnTo>
                    <a:lnTo>
                      <a:pt x="0" y="42"/>
                    </a:lnTo>
                    <a:lnTo>
                      <a:pt x="4" y="34"/>
                    </a:lnTo>
                    <a:lnTo>
                      <a:pt x="2" y="30"/>
                    </a:lnTo>
                    <a:lnTo>
                      <a:pt x="2" y="24"/>
                    </a:lnTo>
                    <a:lnTo>
                      <a:pt x="16" y="22"/>
                    </a:lnTo>
                    <a:lnTo>
                      <a:pt x="16" y="18"/>
                    </a:lnTo>
                    <a:lnTo>
                      <a:pt x="20" y="16"/>
                    </a:lnTo>
                    <a:lnTo>
                      <a:pt x="26" y="20"/>
                    </a:lnTo>
                    <a:lnTo>
                      <a:pt x="32" y="22"/>
                    </a:lnTo>
                    <a:lnTo>
                      <a:pt x="36" y="20"/>
                    </a:lnTo>
                    <a:lnTo>
                      <a:pt x="36" y="10"/>
                    </a:lnTo>
                    <a:lnTo>
                      <a:pt x="42" y="16"/>
                    </a:lnTo>
                    <a:lnTo>
                      <a:pt x="52" y="14"/>
                    </a:lnTo>
                    <a:lnTo>
                      <a:pt x="56" y="6"/>
                    </a:lnTo>
                    <a:lnTo>
                      <a:pt x="66" y="6"/>
                    </a:lnTo>
                    <a:lnTo>
                      <a:pt x="68" y="0"/>
                    </a:lnTo>
                    <a:lnTo>
                      <a:pt x="83" y="0"/>
                    </a:lnTo>
                    <a:lnTo>
                      <a:pt x="83" y="6"/>
                    </a:lnTo>
                    <a:lnTo>
                      <a:pt x="93" y="10"/>
                    </a:lnTo>
                    <a:lnTo>
                      <a:pt x="109" y="8"/>
                    </a:lnTo>
                    <a:lnTo>
                      <a:pt x="103" y="16"/>
                    </a:lnTo>
                    <a:lnTo>
                      <a:pt x="101" y="24"/>
                    </a:lnTo>
                    <a:lnTo>
                      <a:pt x="95" y="26"/>
                    </a:lnTo>
                    <a:lnTo>
                      <a:pt x="83" y="32"/>
                    </a:lnTo>
                    <a:lnTo>
                      <a:pt x="83" y="42"/>
                    </a:lnTo>
                    <a:lnTo>
                      <a:pt x="83" y="52"/>
                    </a:lnTo>
                    <a:lnTo>
                      <a:pt x="91" y="60"/>
                    </a:lnTo>
                    <a:lnTo>
                      <a:pt x="101" y="66"/>
                    </a:lnTo>
                    <a:lnTo>
                      <a:pt x="111" y="72"/>
                    </a:lnTo>
                    <a:lnTo>
                      <a:pt x="113" y="84"/>
                    </a:lnTo>
                    <a:lnTo>
                      <a:pt x="119" y="94"/>
                    </a:lnTo>
                    <a:lnTo>
                      <a:pt x="129" y="102"/>
                    </a:lnTo>
                    <a:lnTo>
                      <a:pt x="145" y="102"/>
                    </a:lnTo>
                    <a:lnTo>
                      <a:pt x="149" y="106"/>
                    </a:lnTo>
                    <a:lnTo>
                      <a:pt x="145" y="108"/>
                    </a:lnTo>
                    <a:lnTo>
                      <a:pt x="151" y="114"/>
                    </a:lnTo>
                    <a:lnTo>
                      <a:pt x="161" y="118"/>
                    </a:lnTo>
                    <a:lnTo>
                      <a:pt x="175" y="124"/>
                    </a:lnTo>
                    <a:lnTo>
                      <a:pt x="183" y="132"/>
                    </a:lnTo>
                    <a:lnTo>
                      <a:pt x="187" y="138"/>
                    </a:lnTo>
                    <a:lnTo>
                      <a:pt x="181" y="142"/>
                    </a:lnTo>
                    <a:lnTo>
                      <a:pt x="175" y="136"/>
                    </a:lnTo>
                    <a:lnTo>
                      <a:pt x="167" y="130"/>
                    </a:lnTo>
                    <a:lnTo>
                      <a:pt x="159" y="132"/>
                    </a:lnTo>
                    <a:lnTo>
                      <a:pt x="155" y="140"/>
                    </a:lnTo>
                    <a:lnTo>
                      <a:pt x="161" y="148"/>
                    </a:lnTo>
                    <a:lnTo>
                      <a:pt x="165" y="152"/>
                    </a:lnTo>
                    <a:lnTo>
                      <a:pt x="167" y="156"/>
                    </a:lnTo>
                    <a:lnTo>
                      <a:pt x="159" y="158"/>
                    </a:lnTo>
                    <a:lnTo>
                      <a:pt x="157" y="164"/>
                    </a:lnTo>
                    <a:lnTo>
                      <a:pt x="151" y="172"/>
                    </a:lnTo>
                    <a:lnTo>
                      <a:pt x="145" y="176"/>
                    </a:lnTo>
                    <a:lnTo>
                      <a:pt x="141" y="170"/>
                    </a:lnTo>
                    <a:lnTo>
                      <a:pt x="143" y="162"/>
                    </a:lnTo>
                    <a:lnTo>
                      <a:pt x="147" y="148"/>
                    </a:lnTo>
                    <a:lnTo>
                      <a:pt x="143" y="136"/>
                    </a:lnTo>
                    <a:lnTo>
                      <a:pt x="131" y="132"/>
                    </a:lnTo>
                    <a:lnTo>
                      <a:pt x="129" y="126"/>
                    </a:lnTo>
                    <a:lnTo>
                      <a:pt x="119" y="126"/>
                    </a:lnTo>
                    <a:lnTo>
                      <a:pt x="109" y="112"/>
                    </a:lnTo>
                    <a:lnTo>
                      <a:pt x="95" y="112"/>
                    </a:lnTo>
                    <a:lnTo>
                      <a:pt x="83" y="96"/>
                    </a:lnTo>
                    <a:lnTo>
                      <a:pt x="75" y="92"/>
                    </a:lnTo>
                    <a:lnTo>
                      <a:pt x="56" y="84"/>
                    </a:lnTo>
                    <a:lnTo>
                      <a:pt x="54" y="68"/>
                    </a:lnTo>
                    <a:lnTo>
                      <a:pt x="52" y="60"/>
                    </a:lnTo>
                    <a:lnTo>
                      <a:pt x="40" y="56"/>
                    </a:lnTo>
                    <a:lnTo>
                      <a:pt x="26" y="52"/>
                    </a:lnTo>
                    <a:lnTo>
                      <a:pt x="20" y="58"/>
                    </a:lnTo>
                    <a:lnTo>
                      <a:pt x="18" y="64"/>
                    </a:lnTo>
                    <a:lnTo>
                      <a:pt x="10" y="66"/>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6" name="Freeform 180"/>
              <p:cNvSpPr>
                <a:spLocks noChangeAspect="1"/>
              </p:cNvSpPr>
              <p:nvPr/>
            </p:nvSpPr>
            <p:spPr bwMode="auto">
              <a:xfrm>
                <a:off x="3131" y="1733"/>
                <a:ext cx="52" cy="60"/>
              </a:xfrm>
              <a:custGeom>
                <a:avLst/>
                <a:gdLst/>
                <a:ahLst/>
                <a:cxnLst>
                  <a:cxn ang="0">
                    <a:pos x="20" y="60"/>
                  </a:cxn>
                  <a:cxn ang="0">
                    <a:pos x="16" y="48"/>
                  </a:cxn>
                  <a:cxn ang="0">
                    <a:pos x="20" y="36"/>
                  </a:cxn>
                  <a:cxn ang="0">
                    <a:pos x="18" y="32"/>
                  </a:cxn>
                  <a:cxn ang="0">
                    <a:pos x="14" y="26"/>
                  </a:cxn>
                  <a:cxn ang="0">
                    <a:pos x="4" y="18"/>
                  </a:cxn>
                  <a:cxn ang="0">
                    <a:pos x="2" y="10"/>
                  </a:cxn>
                  <a:cxn ang="0">
                    <a:pos x="0" y="4"/>
                  </a:cxn>
                  <a:cxn ang="0">
                    <a:pos x="4" y="0"/>
                  </a:cxn>
                  <a:cxn ang="0">
                    <a:pos x="18" y="2"/>
                  </a:cxn>
                  <a:cxn ang="0">
                    <a:pos x="30" y="6"/>
                  </a:cxn>
                  <a:cxn ang="0">
                    <a:pos x="34" y="14"/>
                  </a:cxn>
                  <a:cxn ang="0">
                    <a:pos x="38" y="22"/>
                  </a:cxn>
                  <a:cxn ang="0">
                    <a:pos x="48" y="28"/>
                  </a:cxn>
                  <a:cxn ang="0">
                    <a:pos x="52" y="36"/>
                  </a:cxn>
                  <a:cxn ang="0">
                    <a:pos x="48" y="42"/>
                  </a:cxn>
                  <a:cxn ang="0">
                    <a:pos x="40" y="42"/>
                  </a:cxn>
                  <a:cxn ang="0">
                    <a:pos x="30" y="40"/>
                  </a:cxn>
                  <a:cxn ang="0">
                    <a:pos x="30" y="48"/>
                  </a:cxn>
                  <a:cxn ang="0">
                    <a:pos x="24" y="56"/>
                  </a:cxn>
                  <a:cxn ang="0">
                    <a:pos x="20" y="60"/>
                  </a:cxn>
                </a:cxnLst>
                <a:rect l="0" t="0" r="r" b="b"/>
                <a:pathLst>
                  <a:path w="52" h="60">
                    <a:moveTo>
                      <a:pt x="20" y="60"/>
                    </a:moveTo>
                    <a:lnTo>
                      <a:pt x="16" y="48"/>
                    </a:lnTo>
                    <a:lnTo>
                      <a:pt x="20" y="36"/>
                    </a:lnTo>
                    <a:lnTo>
                      <a:pt x="18" y="32"/>
                    </a:lnTo>
                    <a:lnTo>
                      <a:pt x="14" y="26"/>
                    </a:lnTo>
                    <a:lnTo>
                      <a:pt x="4" y="18"/>
                    </a:lnTo>
                    <a:lnTo>
                      <a:pt x="2" y="10"/>
                    </a:lnTo>
                    <a:lnTo>
                      <a:pt x="0" y="4"/>
                    </a:lnTo>
                    <a:lnTo>
                      <a:pt x="4" y="0"/>
                    </a:lnTo>
                    <a:lnTo>
                      <a:pt x="18" y="2"/>
                    </a:lnTo>
                    <a:lnTo>
                      <a:pt x="30" y="6"/>
                    </a:lnTo>
                    <a:lnTo>
                      <a:pt x="34" y="14"/>
                    </a:lnTo>
                    <a:lnTo>
                      <a:pt x="38" y="22"/>
                    </a:lnTo>
                    <a:lnTo>
                      <a:pt x="48" y="28"/>
                    </a:lnTo>
                    <a:lnTo>
                      <a:pt x="52" y="36"/>
                    </a:lnTo>
                    <a:lnTo>
                      <a:pt x="48" y="42"/>
                    </a:lnTo>
                    <a:lnTo>
                      <a:pt x="40" y="42"/>
                    </a:lnTo>
                    <a:lnTo>
                      <a:pt x="30" y="40"/>
                    </a:lnTo>
                    <a:lnTo>
                      <a:pt x="30" y="48"/>
                    </a:lnTo>
                    <a:lnTo>
                      <a:pt x="24" y="56"/>
                    </a:lnTo>
                    <a:lnTo>
                      <a:pt x="20" y="6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7" name="Freeform 181"/>
              <p:cNvSpPr>
                <a:spLocks noChangeAspect="1"/>
              </p:cNvSpPr>
              <p:nvPr/>
            </p:nvSpPr>
            <p:spPr bwMode="auto">
              <a:xfrm>
                <a:off x="3051" y="1653"/>
                <a:ext cx="286" cy="160"/>
              </a:xfrm>
              <a:custGeom>
                <a:avLst/>
                <a:gdLst/>
                <a:ahLst/>
                <a:cxnLst>
                  <a:cxn ang="0">
                    <a:pos x="158" y="6"/>
                  </a:cxn>
                  <a:cxn ang="0">
                    <a:pos x="168" y="0"/>
                  </a:cxn>
                  <a:cxn ang="0">
                    <a:pos x="192" y="0"/>
                  </a:cxn>
                  <a:cxn ang="0">
                    <a:pos x="194" y="22"/>
                  </a:cxn>
                  <a:cxn ang="0">
                    <a:pos x="216" y="40"/>
                  </a:cxn>
                  <a:cxn ang="0">
                    <a:pos x="250" y="48"/>
                  </a:cxn>
                  <a:cxn ang="0">
                    <a:pos x="286" y="58"/>
                  </a:cxn>
                  <a:cxn ang="0">
                    <a:pos x="284" y="90"/>
                  </a:cxn>
                  <a:cxn ang="0">
                    <a:pos x="258" y="98"/>
                  </a:cxn>
                  <a:cxn ang="0">
                    <a:pos x="242" y="112"/>
                  </a:cxn>
                  <a:cxn ang="0">
                    <a:pos x="208" y="124"/>
                  </a:cxn>
                  <a:cxn ang="0">
                    <a:pos x="190" y="132"/>
                  </a:cxn>
                  <a:cxn ang="0">
                    <a:pos x="206" y="140"/>
                  </a:cxn>
                  <a:cxn ang="0">
                    <a:pos x="216" y="144"/>
                  </a:cxn>
                  <a:cxn ang="0">
                    <a:pos x="238" y="144"/>
                  </a:cxn>
                  <a:cxn ang="0">
                    <a:pos x="234" y="150"/>
                  </a:cxn>
                  <a:cxn ang="0">
                    <a:pos x="210" y="150"/>
                  </a:cxn>
                  <a:cxn ang="0">
                    <a:pos x="194" y="160"/>
                  </a:cxn>
                  <a:cxn ang="0">
                    <a:pos x="184" y="152"/>
                  </a:cxn>
                  <a:cxn ang="0">
                    <a:pos x="170" y="140"/>
                  </a:cxn>
                  <a:cxn ang="0">
                    <a:pos x="184" y="132"/>
                  </a:cxn>
                  <a:cxn ang="0">
                    <a:pos x="162" y="128"/>
                  </a:cxn>
                  <a:cxn ang="0">
                    <a:pos x="146" y="116"/>
                  </a:cxn>
                  <a:cxn ang="0">
                    <a:pos x="138" y="126"/>
                  </a:cxn>
                  <a:cxn ang="0">
                    <a:pos x="120" y="146"/>
                  </a:cxn>
                  <a:cxn ang="0">
                    <a:pos x="110" y="144"/>
                  </a:cxn>
                  <a:cxn ang="0">
                    <a:pos x="100" y="140"/>
                  </a:cxn>
                  <a:cxn ang="0">
                    <a:pos x="110" y="120"/>
                  </a:cxn>
                  <a:cxn ang="0">
                    <a:pos x="132" y="116"/>
                  </a:cxn>
                  <a:cxn ang="0">
                    <a:pos x="118" y="102"/>
                  </a:cxn>
                  <a:cxn ang="0">
                    <a:pos x="98" y="82"/>
                  </a:cxn>
                  <a:cxn ang="0">
                    <a:pos x="84" y="80"/>
                  </a:cxn>
                  <a:cxn ang="0">
                    <a:pos x="68" y="84"/>
                  </a:cxn>
                  <a:cxn ang="0">
                    <a:pos x="44" y="92"/>
                  </a:cxn>
                  <a:cxn ang="0">
                    <a:pos x="10" y="94"/>
                  </a:cxn>
                  <a:cxn ang="0">
                    <a:pos x="0" y="82"/>
                  </a:cxn>
                  <a:cxn ang="0">
                    <a:pos x="8" y="66"/>
                  </a:cxn>
                  <a:cxn ang="0">
                    <a:pos x="18" y="46"/>
                  </a:cxn>
                  <a:cxn ang="0">
                    <a:pos x="32" y="36"/>
                  </a:cxn>
                  <a:cxn ang="0">
                    <a:pos x="28" y="16"/>
                  </a:cxn>
                  <a:cxn ang="0">
                    <a:pos x="84" y="14"/>
                  </a:cxn>
                  <a:cxn ang="0">
                    <a:pos x="114" y="20"/>
                  </a:cxn>
                  <a:cxn ang="0">
                    <a:pos x="138" y="4"/>
                  </a:cxn>
                </a:cxnLst>
                <a:rect l="0" t="0" r="r" b="b"/>
                <a:pathLst>
                  <a:path w="286" h="160">
                    <a:moveTo>
                      <a:pt x="150" y="2"/>
                    </a:moveTo>
                    <a:lnTo>
                      <a:pt x="158" y="6"/>
                    </a:lnTo>
                    <a:lnTo>
                      <a:pt x="164" y="4"/>
                    </a:lnTo>
                    <a:lnTo>
                      <a:pt x="168" y="0"/>
                    </a:lnTo>
                    <a:lnTo>
                      <a:pt x="176" y="0"/>
                    </a:lnTo>
                    <a:lnTo>
                      <a:pt x="192" y="0"/>
                    </a:lnTo>
                    <a:lnTo>
                      <a:pt x="196" y="10"/>
                    </a:lnTo>
                    <a:lnTo>
                      <a:pt x="194" y="22"/>
                    </a:lnTo>
                    <a:lnTo>
                      <a:pt x="212" y="26"/>
                    </a:lnTo>
                    <a:lnTo>
                      <a:pt x="216" y="40"/>
                    </a:lnTo>
                    <a:lnTo>
                      <a:pt x="248" y="42"/>
                    </a:lnTo>
                    <a:lnTo>
                      <a:pt x="250" y="48"/>
                    </a:lnTo>
                    <a:lnTo>
                      <a:pt x="270" y="48"/>
                    </a:lnTo>
                    <a:lnTo>
                      <a:pt x="286" y="58"/>
                    </a:lnTo>
                    <a:lnTo>
                      <a:pt x="286" y="78"/>
                    </a:lnTo>
                    <a:lnTo>
                      <a:pt x="284" y="90"/>
                    </a:lnTo>
                    <a:lnTo>
                      <a:pt x="268" y="94"/>
                    </a:lnTo>
                    <a:lnTo>
                      <a:pt x="258" y="98"/>
                    </a:lnTo>
                    <a:lnTo>
                      <a:pt x="256" y="106"/>
                    </a:lnTo>
                    <a:lnTo>
                      <a:pt x="242" y="112"/>
                    </a:lnTo>
                    <a:lnTo>
                      <a:pt x="224" y="116"/>
                    </a:lnTo>
                    <a:lnTo>
                      <a:pt x="208" y="124"/>
                    </a:lnTo>
                    <a:lnTo>
                      <a:pt x="192" y="128"/>
                    </a:lnTo>
                    <a:lnTo>
                      <a:pt x="190" y="132"/>
                    </a:lnTo>
                    <a:lnTo>
                      <a:pt x="200" y="134"/>
                    </a:lnTo>
                    <a:lnTo>
                      <a:pt x="206" y="140"/>
                    </a:lnTo>
                    <a:lnTo>
                      <a:pt x="210" y="142"/>
                    </a:lnTo>
                    <a:lnTo>
                      <a:pt x="216" y="144"/>
                    </a:lnTo>
                    <a:lnTo>
                      <a:pt x="232" y="142"/>
                    </a:lnTo>
                    <a:lnTo>
                      <a:pt x="238" y="144"/>
                    </a:lnTo>
                    <a:lnTo>
                      <a:pt x="240" y="150"/>
                    </a:lnTo>
                    <a:lnTo>
                      <a:pt x="234" y="150"/>
                    </a:lnTo>
                    <a:lnTo>
                      <a:pt x="220" y="150"/>
                    </a:lnTo>
                    <a:lnTo>
                      <a:pt x="210" y="150"/>
                    </a:lnTo>
                    <a:lnTo>
                      <a:pt x="202" y="154"/>
                    </a:lnTo>
                    <a:lnTo>
                      <a:pt x="194" y="160"/>
                    </a:lnTo>
                    <a:lnTo>
                      <a:pt x="184" y="160"/>
                    </a:lnTo>
                    <a:lnTo>
                      <a:pt x="184" y="152"/>
                    </a:lnTo>
                    <a:lnTo>
                      <a:pt x="180" y="146"/>
                    </a:lnTo>
                    <a:lnTo>
                      <a:pt x="170" y="140"/>
                    </a:lnTo>
                    <a:lnTo>
                      <a:pt x="176" y="136"/>
                    </a:lnTo>
                    <a:lnTo>
                      <a:pt x="184" y="132"/>
                    </a:lnTo>
                    <a:lnTo>
                      <a:pt x="184" y="128"/>
                    </a:lnTo>
                    <a:lnTo>
                      <a:pt x="162" y="128"/>
                    </a:lnTo>
                    <a:lnTo>
                      <a:pt x="158" y="116"/>
                    </a:lnTo>
                    <a:lnTo>
                      <a:pt x="146" y="116"/>
                    </a:lnTo>
                    <a:lnTo>
                      <a:pt x="138" y="118"/>
                    </a:lnTo>
                    <a:lnTo>
                      <a:pt x="138" y="126"/>
                    </a:lnTo>
                    <a:lnTo>
                      <a:pt x="126" y="134"/>
                    </a:lnTo>
                    <a:lnTo>
                      <a:pt x="120" y="146"/>
                    </a:lnTo>
                    <a:lnTo>
                      <a:pt x="114" y="140"/>
                    </a:lnTo>
                    <a:lnTo>
                      <a:pt x="110" y="144"/>
                    </a:lnTo>
                    <a:lnTo>
                      <a:pt x="100" y="142"/>
                    </a:lnTo>
                    <a:lnTo>
                      <a:pt x="100" y="140"/>
                    </a:lnTo>
                    <a:lnTo>
                      <a:pt x="110" y="128"/>
                    </a:lnTo>
                    <a:lnTo>
                      <a:pt x="110" y="120"/>
                    </a:lnTo>
                    <a:lnTo>
                      <a:pt x="128" y="122"/>
                    </a:lnTo>
                    <a:lnTo>
                      <a:pt x="132" y="116"/>
                    </a:lnTo>
                    <a:lnTo>
                      <a:pt x="128" y="108"/>
                    </a:lnTo>
                    <a:lnTo>
                      <a:pt x="118" y="102"/>
                    </a:lnTo>
                    <a:lnTo>
                      <a:pt x="110" y="86"/>
                    </a:lnTo>
                    <a:lnTo>
                      <a:pt x="98" y="82"/>
                    </a:lnTo>
                    <a:lnTo>
                      <a:pt x="88" y="80"/>
                    </a:lnTo>
                    <a:lnTo>
                      <a:pt x="84" y="80"/>
                    </a:lnTo>
                    <a:lnTo>
                      <a:pt x="80" y="84"/>
                    </a:lnTo>
                    <a:lnTo>
                      <a:pt x="68" y="84"/>
                    </a:lnTo>
                    <a:lnTo>
                      <a:pt x="64" y="92"/>
                    </a:lnTo>
                    <a:lnTo>
                      <a:pt x="44" y="92"/>
                    </a:lnTo>
                    <a:lnTo>
                      <a:pt x="32" y="86"/>
                    </a:lnTo>
                    <a:lnTo>
                      <a:pt x="10" y="94"/>
                    </a:lnTo>
                    <a:lnTo>
                      <a:pt x="6" y="86"/>
                    </a:lnTo>
                    <a:lnTo>
                      <a:pt x="0" y="82"/>
                    </a:lnTo>
                    <a:lnTo>
                      <a:pt x="4" y="76"/>
                    </a:lnTo>
                    <a:lnTo>
                      <a:pt x="8" y="66"/>
                    </a:lnTo>
                    <a:lnTo>
                      <a:pt x="10" y="58"/>
                    </a:lnTo>
                    <a:lnTo>
                      <a:pt x="18" y="46"/>
                    </a:lnTo>
                    <a:lnTo>
                      <a:pt x="22" y="42"/>
                    </a:lnTo>
                    <a:lnTo>
                      <a:pt x="32" y="36"/>
                    </a:lnTo>
                    <a:lnTo>
                      <a:pt x="28" y="24"/>
                    </a:lnTo>
                    <a:lnTo>
                      <a:pt x="28" y="16"/>
                    </a:lnTo>
                    <a:lnTo>
                      <a:pt x="36" y="4"/>
                    </a:lnTo>
                    <a:lnTo>
                      <a:pt x="84" y="14"/>
                    </a:lnTo>
                    <a:lnTo>
                      <a:pt x="112" y="14"/>
                    </a:lnTo>
                    <a:lnTo>
                      <a:pt x="114" y="20"/>
                    </a:lnTo>
                    <a:lnTo>
                      <a:pt x="134" y="22"/>
                    </a:lnTo>
                    <a:lnTo>
                      <a:pt x="138" y="4"/>
                    </a:lnTo>
                    <a:lnTo>
                      <a:pt x="150" y="2"/>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8" name="Freeform 182"/>
              <p:cNvSpPr>
                <a:spLocks noChangeAspect="1"/>
              </p:cNvSpPr>
              <p:nvPr/>
            </p:nvSpPr>
            <p:spPr bwMode="auto">
              <a:xfrm>
                <a:off x="3029" y="1737"/>
                <a:ext cx="142" cy="90"/>
              </a:xfrm>
              <a:custGeom>
                <a:avLst/>
                <a:gdLst/>
                <a:ahLst/>
                <a:cxnLst>
                  <a:cxn ang="0">
                    <a:pos x="32" y="10"/>
                  </a:cxn>
                  <a:cxn ang="0">
                    <a:pos x="46" y="4"/>
                  </a:cxn>
                  <a:cxn ang="0">
                    <a:pos x="54" y="2"/>
                  </a:cxn>
                  <a:cxn ang="0">
                    <a:pos x="66" y="8"/>
                  </a:cxn>
                  <a:cxn ang="0">
                    <a:pos x="86" y="8"/>
                  </a:cxn>
                  <a:cxn ang="0">
                    <a:pos x="90" y="0"/>
                  </a:cxn>
                  <a:cxn ang="0">
                    <a:pos x="102" y="0"/>
                  </a:cxn>
                  <a:cxn ang="0">
                    <a:pos x="106" y="10"/>
                  </a:cxn>
                  <a:cxn ang="0">
                    <a:pos x="108" y="16"/>
                  </a:cxn>
                  <a:cxn ang="0">
                    <a:pos x="120" y="28"/>
                  </a:cxn>
                  <a:cxn ang="0">
                    <a:pos x="122" y="32"/>
                  </a:cxn>
                  <a:cxn ang="0">
                    <a:pos x="118" y="42"/>
                  </a:cxn>
                  <a:cxn ang="0">
                    <a:pos x="120" y="52"/>
                  </a:cxn>
                  <a:cxn ang="0">
                    <a:pos x="122" y="58"/>
                  </a:cxn>
                  <a:cxn ang="0">
                    <a:pos x="132" y="60"/>
                  </a:cxn>
                  <a:cxn ang="0">
                    <a:pos x="136" y="56"/>
                  </a:cxn>
                  <a:cxn ang="0">
                    <a:pos x="142" y="62"/>
                  </a:cxn>
                  <a:cxn ang="0">
                    <a:pos x="138" y="68"/>
                  </a:cxn>
                  <a:cxn ang="0">
                    <a:pos x="130" y="72"/>
                  </a:cxn>
                  <a:cxn ang="0">
                    <a:pos x="126" y="78"/>
                  </a:cxn>
                  <a:cxn ang="0">
                    <a:pos x="124" y="90"/>
                  </a:cxn>
                  <a:cxn ang="0">
                    <a:pos x="118" y="90"/>
                  </a:cxn>
                  <a:cxn ang="0">
                    <a:pos x="106" y="84"/>
                  </a:cxn>
                  <a:cxn ang="0">
                    <a:pos x="92" y="80"/>
                  </a:cxn>
                  <a:cxn ang="0">
                    <a:pos x="84" y="88"/>
                  </a:cxn>
                  <a:cxn ang="0">
                    <a:pos x="72" y="88"/>
                  </a:cxn>
                  <a:cxn ang="0">
                    <a:pos x="44" y="88"/>
                  </a:cxn>
                  <a:cxn ang="0">
                    <a:pos x="32" y="84"/>
                  </a:cxn>
                  <a:cxn ang="0">
                    <a:pos x="32" y="74"/>
                  </a:cxn>
                  <a:cxn ang="0">
                    <a:pos x="16" y="72"/>
                  </a:cxn>
                  <a:cxn ang="0">
                    <a:pos x="8" y="60"/>
                  </a:cxn>
                  <a:cxn ang="0">
                    <a:pos x="2" y="52"/>
                  </a:cxn>
                  <a:cxn ang="0">
                    <a:pos x="0" y="44"/>
                  </a:cxn>
                  <a:cxn ang="0">
                    <a:pos x="14" y="30"/>
                  </a:cxn>
                  <a:cxn ang="0">
                    <a:pos x="24" y="16"/>
                  </a:cxn>
                  <a:cxn ang="0">
                    <a:pos x="32" y="10"/>
                  </a:cxn>
                </a:cxnLst>
                <a:rect l="0" t="0" r="r" b="b"/>
                <a:pathLst>
                  <a:path w="142" h="90">
                    <a:moveTo>
                      <a:pt x="32" y="10"/>
                    </a:moveTo>
                    <a:lnTo>
                      <a:pt x="46" y="4"/>
                    </a:lnTo>
                    <a:lnTo>
                      <a:pt x="54" y="2"/>
                    </a:lnTo>
                    <a:lnTo>
                      <a:pt x="66" y="8"/>
                    </a:lnTo>
                    <a:lnTo>
                      <a:pt x="86" y="8"/>
                    </a:lnTo>
                    <a:lnTo>
                      <a:pt x="90" y="0"/>
                    </a:lnTo>
                    <a:lnTo>
                      <a:pt x="102" y="0"/>
                    </a:lnTo>
                    <a:lnTo>
                      <a:pt x="106" y="10"/>
                    </a:lnTo>
                    <a:lnTo>
                      <a:pt x="108" y="16"/>
                    </a:lnTo>
                    <a:lnTo>
                      <a:pt x="120" y="28"/>
                    </a:lnTo>
                    <a:lnTo>
                      <a:pt x="122" y="32"/>
                    </a:lnTo>
                    <a:lnTo>
                      <a:pt x="118" y="42"/>
                    </a:lnTo>
                    <a:lnTo>
                      <a:pt x="120" y="52"/>
                    </a:lnTo>
                    <a:lnTo>
                      <a:pt x="122" y="58"/>
                    </a:lnTo>
                    <a:lnTo>
                      <a:pt x="132" y="60"/>
                    </a:lnTo>
                    <a:lnTo>
                      <a:pt x="136" y="56"/>
                    </a:lnTo>
                    <a:lnTo>
                      <a:pt x="142" y="62"/>
                    </a:lnTo>
                    <a:lnTo>
                      <a:pt x="138" y="68"/>
                    </a:lnTo>
                    <a:lnTo>
                      <a:pt x="130" y="72"/>
                    </a:lnTo>
                    <a:lnTo>
                      <a:pt x="126" y="78"/>
                    </a:lnTo>
                    <a:lnTo>
                      <a:pt x="124" y="90"/>
                    </a:lnTo>
                    <a:lnTo>
                      <a:pt x="118" y="90"/>
                    </a:lnTo>
                    <a:lnTo>
                      <a:pt x="106" y="84"/>
                    </a:lnTo>
                    <a:lnTo>
                      <a:pt x="92" y="80"/>
                    </a:lnTo>
                    <a:lnTo>
                      <a:pt x="84" y="88"/>
                    </a:lnTo>
                    <a:lnTo>
                      <a:pt x="72" y="88"/>
                    </a:lnTo>
                    <a:lnTo>
                      <a:pt x="44" y="88"/>
                    </a:lnTo>
                    <a:lnTo>
                      <a:pt x="32" y="84"/>
                    </a:lnTo>
                    <a:lnTo>
                      <a:pt x="32" y="74"/>
                    </a:lnTo>
                    <a:lnTo>
                      <a:pt x="16" y="72"/>
                    </a:lnTo>
                    <a:lnTo>
                      <a:pt x="8" y="60"/>
                    </a:lnTo>
                    <a:lnTo>
                      <a:pt x="2" y="52"/>
                    </a:lnTo>
                    <a:lnTo>
                      <a:pt x="0" y="44"/>
                    </a:lnTo>
                    <a:lnTo>
                      <a:pt x="14" y="30"/>
                    </a:lnTo>
                    <a:lnTo>
                      <a:pt x="24" y="16"/>
                    </a:lnTo>
                    <a:lnTo>
                      <a:pt x="32" y="1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9" name="Freeform 183"/>
              <p:cNvSpPr>
                <a:spLocks noChangeAspect="1"/>
              </p:cNvSpPr>
              <p:nvPr/>
            </p:nvSpPr>
            <p:spPr bwMode="auto">
              <a:xfrm>
                <a:off x="3055" y="1817"/>
                <a:ext cx="98" cy="56"/>
              </a:xfrm>
              <a:custGeom>
                <a:avLst/>
                <a:gdLst/>
                <a:ahLst/>
                <a:cxnLst>
                  <a:cxn ang="0">
                    <a:pos x="18" y="8"/>
                  </a:cxn>
                  <a:cxn ang="0">
                    <a:pos x="46" y="8"/>
                  </a:cxn>
                  <a:cxn ang="0">
                    <a:pos x="58" y="8"/>
                  </a:cxn>
                  <a:cxn ang="0">
                    <a:pos x="66" y="0"/>
                  </a:cxn>
                  <a:cxn ang="0">
                    <a:pos x="80" y="4"/>
                  </a:cxn>
                  <a:cxn ang="0">
                    <a:pos x="92" y="10"/>
                  </a:cxn>
                  <a:cxn ang="0">
                    <a:pos x="98" y="10"/>
                  </a:cxn>
                  <a:cxn ang="0">
                    <a:pos x="98" y="14"/>
                  </a:cxn>
                  <a:cxn ang="0">
                    <a:pos x="90" y="16"/>
                  </a:cxn>
                  <a:cxn ang="0">
                    <a:pos x="90" y="28"/>
                  </a:cxn>
                  <a:cxn ang="0">
                    <a:pos x="82" y="36"/>
                  </a:cxn>
                  <a:cxn ang="0">
                    <a:pos x="84" y="38"/>
                  </a:cxn>
                  <a:cxn ang="0">
                    <a:pos x="92" y="42"/>
                  </a:cxn>
                  <a:cxn ang="0">
                    <a:pos x="90" y="46"/>
                  </a:cxn>
                  <a:cxn ang="0">
                    <a:pos x="80" y="44"/>
                  </a:cxn>
                  <a:cxn ang="0">
                    <a:pos x="72" y="42"/>
                  </a:cxn>
                  <a:cxn ang="0">
                    <a:pos x="64" y="46"/>
                  </a:cxn>
                  <a:cxn ang="0">
                    <a:pos x="60" y="52"/>
                  </a:cxn>
                  <a:cxn ang="0">
                    <a:pos x="60" y="56"/>
                  </a:cxn>
                  <a:cxn ang="0">
                    <a:pos x="52" y="56"/>
                  </a:cxn>
                  <a:cxn ang="0">
                    <a:pos x="40" y="56"/>
                  </a:cxn>
                  <a:cxn ang="0">
                    <a:pos x="30" y="52"/>
                  </a:cxn>
                  <a:cxn ang="0">
                    <a:pos x="24" y="52"/>
                  </a:cxn>
                  <a:cxn ang="0">
                    <a:pos x="14" y="54"/>
                  </a:cxn>
                  <a:cxn ang="0">
                    <a:pos x="12" y="48"/>
                  </a:cxn>
                  <a:cxn ang="0">
                    <a:pos x="6" y="42"/>
                  </a:cxn>
                  <a:cxn ang="0">
                    <a:pos x="4" y="34"/>
                  </a:cxn>
                  <a:cxn ang="0">
                    <a:pos x="10" y="22"/>
                  </a:cxn>
                  <a:cxn ang="0">
                    <a:pos x="4" y="14"/>
                  </a:cxn>
                  <a:cxn ang="0">
                    <a:pos x="0" y="8"/>
                  </a:cxn>
                  <a:cxn ang="0">
                    <a:pos x="6" y="4"/>
                  </a:cxn>
                  <a:cxn ang="0">
                    <a:pos x="18" y="8"/>
                  </a:cxn>
                </a:cxnLst>
                <a:rect l="0" t="0" r="r" b="b"/>
                <a:pathLst>
                  <a:path w="98" h="56">
                    <a:moveTo>
                      <a:pt x="18" y="8"/>
                    </a:moveTo>
                    <a:lnTo>
                      <a:pt x="46" y="8"/>
                    </a:lnTo>
                    <a:lnTo>
                      <a:pt x="58" y="8"/>
                    </a:lnTo>
                    <a:lnTo>
                      <a:pt x="66" y="0"/>
                    </a:lnTo>
                    <a:lnTo>
                      <a:pt x="80" y="4"/>
                    </a:lnTo>
                    <a:lnTo>
                      <a:pt x="92" y="10"/>
                    </a:lnTo>
                    <a:lnTo>
                      <a:pt x="98" y="10"/>
                    </a:lnTo>
                    <a:lnTo>
                      <a:pt x="98" y="14"/>
                    </a:lnTo>
                    <a:lnTo>
                      <a:pt x="90" y="16"/>
                    </a:lnTo>
                    <a:lnTo>
                      <a:pt x="90" y="28"/>
                    </a:lnTo>
                    <a:lnTo>
                      <a:pt x="82" y="36"/>
                    </a:lnTo>
                    <a:lnTo>
                      <a:pt x="84" y="38"/>
                    </a:lnTo>
                    <a:lnTo>
                      <a:pt x="92" y="42"/>
                    </a:lnTo>
                    <a:lnTo>
                      <a:pt x="90" y="46"/>
                    </a:lnTo>
                    <a:lnTo>
                      <a:pt x="80" y="44"/>
                    </a:lnTo>
                    <a:lnTo>
                      <a:pt x="72" y="42"/>
                    </a:lnTo>
                    <a:lnTo>
                      <a:pt x="64" y="46"/>
                    </a:lnTo>
                    <a:lnTo>
                      <a:pt x="60" y="52"/>
                    </a:lnTo>
                    <a:lnTo>
                      <a:pt x="60" y="56"/>
                    </a:lnTo>
                    <a:lnTo>
                      <a:pt x="52" y="56"/>
                    </a:lnTo>
                    <a:lnTo>
                      <a:pt x="40" y="56"/>
                    </a:lnTo>
                    <a:lnTo>
                      <a:pt x="30" y="52"/>
                    </a:lnTo>
                    <a:lnTo>
                      <a:pt x="24" y="52"/>
                    </a:lnTo>
                    <a:lnTo>
                      <a:pt x="14" y="54"/>
                    </a:lnTo>
                    <a:lnTo>
                      <a:pt x="12" y="48"/>
                    </a:lnTo>
                    <a:lnTo>
                      <a:pt x="6" y="42"/>
                    </a:lnTo>
                    <a:lnTo>
                      <a:pt x="4" y="34"/>
                    </a:lnTo>
                    <a:lnTo>
                      <a:pt x="10" y="22"/>
                    </a:lnTo>
                    <a:lnTo>
                      <a:pt x="4" y="14"/>
                    </a:lnTo>
                    <a:lnTo>
                      <a:pt x="0" y="8"/>
                    </a:lnTo>
                    <a:lnTo>
                      <a:pt x="6" y="4"/>
                    </a:lnTo>
                    <a:lnTo>
                      <a:pt x="18" y="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10" name="Freeform 184"/>
              <p:cNvSpPr>
                <a:spLocks noChangeAspect="1"/>
              </p:cNvSpPr>
              <p:nvPr/>
            </p:nvSpPr>
            <p:spPr bwMode="auto">
              <a:xfrm>
                <a:off x="3115" y="1859"/>
                <a:ext cx="42" cy="30"/>
              </a:xfrm>
              <a:custGeom>
                <a:avLst/>
                <a:gdLst/>
                <a:ahLst/>
                <a:cxnLst>
                  <a:cxn ang="0">
                    <a:pos x="0" y="14"/>
                  </a:cxn>
                  <a:cxn ang="0">
                    <a:pos x="0" y="20"/>
                  </a:cxn>
                  <a:cxn ang="0">
                    <a:pos x="2" y="26"/>
                  </a:cxn>
                  <a:cxn ang="0">
                    <a:pos x="10" y="26"/>
                  </a:cxn>
                  <a:cxn ang="0">
                    <a:pos x="4" y="30"/>
                  </a:cxn>
                  <a:cxn ang="0">
                    <a:pos x="14" y="28"/>
                  </a:cxn>
                  <a:cxn ang="0">
                    <a:pos x="26" y="20"/>
                  </a:cxn>
                  <a:cxn ang="0">
                    <a:pos x="34" y="16"/>
                  </a:cxn>
                  <a:cxn ang="0">
                    <a:pos x="42" y="18"/>
                  </a:cxn>
                  <a:cxn ang="0">
                    <a:pos x="38" y="14"/>
                  </a:cxn>
                  <a:cxn ang="0">
                    <a:pos x="32" y="10"/>
                  </a:cxn>
                  <a:cxn ang="0">
                    <a:pos x="30" y="4"/>
                  </a:cxn>
                  <a:cxn ang="0">
                    <a:pos x="22" y="4"/>
                  </a:cxn>
                  <a:cxn ang="0">
                    <a:pos x="12" y="0"/>
                  </a:cxn>
                  <a:cxn ang="0">
                    <a:pos x="4" y="4"/>
                  </a:cxn>
                  <a:cxn ang="0">
                    <a:pos x="0" y="10"/>
                  </a:cxn>
                  <a:cxn ang="0">
                    <a:pos x="0" y="14"/>
                  </a:cxn>
                </a:cxnLst>
                <a:rect l="0" t="0" r="r" b="b"/>
                <a:pathLst>
                  <a:path w="42" h="30">
                    <a:moveTo>
                      <a:pt x="0" y="14"/>
                    </a:moveTo>
                    <a:lnTo>
                      <a:pt x="0" y="20"/>
                    </a:lnTo>
                    <a:lnTo>
                      <a:pt x="2" y="26"/>
                    </a:lnTo>
                    <a:lnTo>
                      <a:pt x="10" y="26"/>
                    </a:lnTo>
                    <a:lnTo>
                      <a:pt x="4" y="30"/>
                    </a:lnTo>
                    <a:lnTo>
                      <a:pt x="14" y="28"/>
                    </a:lnTo>
                    <a:lnTo>
                      <a:pt x="26" y="20"/>
                    </a:lnTo>
                    <a:lnTo>
                      <a:pt x="34" y="16"/>
                    </a:lnTo>
                    <a:lnTo>
                      <a:pt x="42" y="18"/>
                    </a:lnTo>
                    <a:lnTo>
                      <a:pt x="38" y="14"/>
                    </a:lnTo>
                    <a:lnTo>
                      <a:pt x="32" y="10"/>
                    </a:lnTo>
                    <a:lnTo>
                      <a:pt x="30" y="4"/>
                    </a:lnTo>
                    <a:lnTo>
                      <a:pt x="22" y="4"/>
                    </a:lnTo>
                    <a:lnTo>
                      <a:pt x="12" y="0"/>
                    </a:lnTo>
                    <a:lnTo>
                      <a:pt x="4" y="4"/>
                    </a:lnTo>
                    <a:lnTo>
                      <a:pt x="0" y="10"/>
                    </a:lnTo>
                    <a:lnTo>
                      <a:pt x="0" y="14"/>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11" name="Freeform 185"/>
              <p:cNvSpPr>
                <a:spLocks noChangeAspect="1"/>
              </p:cNvSpPr>
              <p:nvPr/>
            </p:nvSpPr>
            <p:spPr bwMode="auto">
              <a:xfrm>
                <a:off x="3075" y="1981"/>
                <a:ext cx="44" cy="10"/>
              </a:xfrm>
              <a:custGeom>
                <a:avLst/>
                <a:gdLst/>
                <a:ahLst/>
                <a:cxnLst>
                  <a:cxn ang="0">
                    <a:pos x="4" y="0"/>
                  </a:cxn>
                  <a:cxn ang="0">
                    <a:pos x="10" y="0"/>
                  </a:cxn>
                  <a:cxn ang="0">
                    <a:pos x="16" y="2"/>
                  </a:cxn>
                  <a:cxn ang="0">
                    <a:pos x="22" y="2"/>
                  </a:cxn>
                  <a:cxn ang="0">
                    <a:pos x="30" y="2"/>
                  </a:cxn>
                  <a:cxn ang="0">
                    <a:pos x="34" y="2"/>
                  </a:cxn>
                  <a:cxn ang="0">
                    <a:pos x="42" y="4"/>
                  </a:cxn>
                  <a:cxn ang="0">
                    <a:pos x="44" y="8"/>
                  </a:cxn>
                  <a:cxn ang="0">
                    <a:pos x="40" y="10"/>
                  </a:cxn>
                  <a:cxn ang="0">
                    <a:pos x="32" y="8"/>
                  </a:cxn>
                  <a:cxn ang="0">
                    <a:pos x="24" y="8"/>
                  </a:cxn>
                  <a:cxn ang="0">
                    <a:pos x="18" y="10"/>
                  </a:cxn>
                  <a:cxn ang="0">
                    <a:pos x="16" y="6"/>
                  </a:cxn>
                  <a:cxn ang="0">
                    <a:pos x="8" y="6"/>
                  </a:cxn>
                  <a:cxn ang="0">
                    <a:pos x="0" y="4"/>
                  </a:cxn>
                  <a:cxn ang="0">
                    <a:pos x="4" y="0"/>
                  </a:cxn>
                </a:cxnLst>
                <a:rect l="0" t="0" r="r" b="b"/>
                <a:pathLst>
                  <a:path w="44" h="10">
                    <a:moveTo>
                      <a:pt x="4" y="0"/>
                    </a:moveTo>
                    <a:lnTo>
                      <a:pt x="10" y="0"/>
                    </a:lnTo>
                    <a:lnTo>
                      <a:pt x="16" y="2"/>
                    </a:lnTo>
                    <a:lnTo>
                      <a:pt x="22" y="2"/>
                    </a:lnTo>
                    <a:lnTo>
                      <a:pt x="30" y="2"/>
                    </a:lnTo>
                    <a:lnTo>
                      <a:pt x="34" y="2"/>
                    </a:lnTo>
                    <a:lnTo>
                      <a:pt x="42" y="4"/>
                    </a:lnTo>
                    <a:lnTo>
                      <a:pt x="44" y="8"/>
                    </a:lnTo>
                    <a:lnTo>
                      <a:pt x="40" y="10"/>
                    </a:lnTo>
                    <a:lnTo>
                      <a:pt x="32" y="8"/>
                    </a:lnTo>
                    <a:lnTo>
                      <a:pt x="24" y="8"/>
                    </a:lnTo>
                    <a:lnTo>
                      <a:pt x="18" y="10"/>
                    </a:lnTo>
                    <a:lnTo>
                      <a:pt x="16" y="6"/>
                    </a:lnTo>
                    <a:lnTo>
                      <a:pt x="8" y="6"/>
                    </a:lnTo>
                    <a:lnTo>
                      <a:pt x="0" y="4"/>
                    </a:lnTo>
                    <a:lnTo>
                      <a:pt x="4"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12" name="Freeform 186"/>
              <p:cNvSpPr>
                <a:spLocks noChangeAspect="1"/>
              </p:cNvSpPr>
              <p:nvPr/>
            </p:nvSpPr>
            <p:spPr bwMode="auto">
              <a:xfrm>
                <a:off x="3021" y="1867"/>
                <a:ext cx="94" cy="98"/>
              </a:xfrm>
              <a:custGeom>
                <a:avLst/>
                <a:gdLst/>
                <a:ahLst/>
                <a:cxnLst>
                  <a:cxn ang="0">
                    <a:pos x="46" y="64"/>
                  </a:cxn>
                  <a:cxn ang="0">
                    <a:pos x="38" y="68"/>
                  </a:cxn>
                  <a:cxn ang="0">
                    <a:pos x="24" y="66"/>
                  </a:cxn>
                  <a:cxn ang="0">
                    <a:pos x="20" y="78"/>
                  </a:cxn>
                  <a:cxn ang="0">
                    <a:pos x="26" y="88"/>
                  </a:cxn>
                  <a:cxn ang="0">
                    <a:pos x="32" y="86"/>
                  </a:cxn>
                  <a:cxn ang="0">
                    <a:pos x="36" y="98"/>
                  </a:cxn>
                  <a:cxn ang="0">
                    <a:pos x="42" y="92"/>
                  </a:cxn>
                  <a:cxn ang="0">
                    <a:pos x="48" y="94"/>
                  </a:cxn>
                  <a:cxn ang="0">
                    <a:pos x="44" y="86"/>
                  </a:cxn>
                  <a:cxn ang="0">
                    <a:pos x="42" y="76"/>
                  </a:cxn>
                  <a:cxn ang="0">
                    <a:pos x="52" y="74"/>
                  </a:cxn>
                  <a:cxn ang="0">
                    <a:pos x="48" y="64"/>
                  </a:cxn>
                  <a:cxn ang="0">
                    <a:pos x="58" y="70"/>
                  </a:cxn>
                  <a:cxn ang="0">
                    <a:pos x="62" y="60"/>
                  </a:cxn>
                  <a:cxn ang="0">
                    <a:pos x="50" y="54"/>
                  </a:cxn>
                  <a:cxn ang="0">
                    <a:pos x="44" y="44"/>
                  </a:cxn>
                  <a:cxn ang="0">
                    <a:pos x="38" y="32"/>
                  </a:cxn>
                  <a:cxn ang="0">
                    <a:pos x="38" y="22"/>
                  </a:cxn>
                  <a:cxn ang="0">
                    <a:pos x="48" y="26"/>
                  </a:cxn>
                  <a:cxn ang="0">
                    <a:pos x="58" y="26"/>
                  </a:cxn>
                  <a:cxn ang="0">
                    <a:pos x="58" y="16"/>
                  </a:cxn>
                  <a:cxn ang="0">
                    <a:pos x="70" y="14"/>
                  </a:cxn>
                  <a:cxn ang="0">
                    <a:pos x="84" y="14"/>
                  </a:cxn>
                  <a:cxn ang="0">
                    <a:pos x="94" y="12"/>
                  </a:cxn>
                  <a:cxn ang="0">
                    <a:pos x="86" y="6"/>
                  </a:cxn>
                  <a:cxn ang="0">
                    <a:pos x="70" y="4"/>
                  </a:cxn>
                  <a:cxn ang="0">
                    <a:pos x="58" y="0"/>
                  </a:cxn>
                  <a:cxn ang="0">
                    <a:pos x="40" y="10"/>
                  </a:cxn>
                  <a:cxn ang="0">
                    <a:pos x="26" y="12"/>
                  </a:cxn>
                  <a:cxn ang="0">
                    <a:pos x="14" y="16"/>
                  </a:cxn>
                  <a:cxn ang="0">
                    <a:pos x="10" y="26"/>
                  </a:cxn>
                  <a:cxn ang="0">
                    <a:pos x="0" y="38"/>
                  </a:cxn>
                  <a:cxn ang="0">
                    <a:pos x="10" y="46"/>
                  </a:cxn>
                  <a:cxn ang="0">
                    <a:pos x="20" y="48"/>
                  </a:cxn>
                  <a:cxn ang="0">
                    <a:pos x="14" y="58"/>
                  </a:cxn>
                  <a:cxn ang="0">
                    <a:pos x="26" y="58"/>
                  </a:cxn>
                  <a:cxn ang="0">
                    <a:pos x="42" y="62"/>
                  </a:cxn>
                </a:cxnLst>
                <a:rect l="0" t="0" r="r" b="b"/>
                <a:pathLst>
                  <a:path w="94" h="98">
                    <a:moveTo>
                      <a:pt x="42" y="62"/>
                    </a:moveTo>
                    <a:lnTo>
                      <a:pt x="46" y="64"/>
                    </a:lnTo>
                    <a:lnTo>
                      <a:pt x="44" y="68"/>
                    </a:lnTo>
                    <a:lnTo>
                      <a:pt x="38" y="68"/>
                    </a:lnTo>
                    <a:lnTo>
                      <a:pt x="30" y="66"/>
                    </a:lnTo>
                    <a:lnTo>
                      <a:pt x="24" y="66"/>
                    </a:lnTo>
                    <a:lnTo>
                      <a:pt x="20" y="70"/>
                    </a:lnTo>
                    <a:lnTo>
                      <a:pt x="20" y="78"/>
                    </a:lnTo>
                    <a:lnTo>
                      <a:pt x="26" y="82"/>
                    </a:lnTo>
                    <a:lnTo>
                      <a:pt x="26" y="88"/>
                    </a:lnTo>
                    <a:lnTo>
                      <a:pt x="28" y="92"/>
                    </a:lnTo>
                    <a:lnTo>
                      <a:pt x="32" y="86"/>
                    </a:lnTo>
                    <a:lnTo>
                      <a:pt x="34" y="90"/>
                    </a:lnTo>
                    <a:lnTo>
                      <a:pt x="36" y="98"/>
                    </a:lnTo>
                    <a:lnTo>
                      <a:pt x="42" y="96"/>
                    </a:lnTo>
                    <a:lnTo>
                      <a:pt x="42" y="92"/>
                    </a:lnTo>
                    <a:lnTo>
                      <a:pt x="46" y="98"/>
                    </a:lnTo>
                    <a:lnTo>
                      <a:pt x="48" y="94"/>
                    </a:lnTo>
                    <a:lnTo>
                      <a:pt x="48" y="90"/>
                    </a:lnTo>
                    <a:lnTo>
                      <a:pt x="44" y="86"/>
                    </a:lnTo>
                    <a:lnTo>
                      <a:pt x="40" y="80"/>
                    </a:lnTo>
                    <a:lnTo>
                      <a:pt x="42" y="76"/>
                    </a:lnTo>
                    <a:lnTo>
                      <a:pt x="46" y="76"/>
                    </a:lnTo>
                    <a:lnTo>
                      <a:pt x="52" y="74"/>
                    </a:lnTo>
                    <a:lnTo>
                      <a:pt x="48" y="70"/>
                    </a:lnTo>
                    <a:lnTo>
                      <a:pt x="48" y="64"/>
                    </a:lnTo>
                    <a:lnTo>
                      <a:pt x="52" y="68"/>
                    </a:lnTo>
                    <a:lnTo>
                      <a:pt x="58" y="70"/>
                    </a:lnTo>
                    <a:lnTo>
                      <a:pt x="64" y="66"/>
                    </a:lnTo>
                    <a:lnTo>
                      <a:pt x="62" y="60"/>
                    </a:lnTo>
                    <a:lnTo>
                      <a:pt x="58" y="56"/>
                    </a:lnTo>
                    <a:lnTo>
                      <a:pt x="50" y="54"/>
                    </a:lnTo>
                    <a:lnTo>
                      <a:pt x="46" y="50"/>
                    </a:lnTo>
                    <a:lnTo>
                      <a:pt x="44" y="44"/>
                    </a:lnTo>
                    <a:lnTo>
                      <a:pt x="44" y="40"/>
                    </a:lnTo>
                    <a:lnTo>
                      <a:pt x="38" y="32"/>
                    </a:lnTo>
                    <a:lnTo>
                      <a:pt x="36" y="28"/>
                    </a:lnTo>
                    <a:lnTo>
                      <a:pt x="38" y="22"/>
                    </a:lnTo>
                    <a:lnTo>
                      <a:pt x="44" y="20"/>
                    </a:lnTo>
                    <a:lnTo>
                      <a:pt x="48" y="26"/>
                    </a:lnTo>
                    <a:lnTo>
                      <a:pt x="56" y="28"/>
                    </a:lnTo>
                    <a:lnTo>
                      <a:pt x="58" y="26"/>
                    </a:lnTo>
                    <a:lnTo>
                      <a:pt x="60" y="22"/>
                    </a:lnTo>
                    <a:lnTo>
                      <a:pt x="58" y="16"/>
                    </a:lnTo>
                    <a:lnTo>
                      <a:pt x="64" y="16"/>
                    </a:lnTo>
                    <a:lnTo>
                      <a:pt x="70" y="14"/>
                    </a:lnTo>
                    <a:lnTo>
                      <a:pt x="78" y="14"/>
                    </a:lnTo>
                    <a:lnTo>
                      <a:pt x="84" y="14"/>
                    </a:lnTo>
                    <a:lnTo>
                      <a:pt x="90" y="14"/>
                    </a:lnTo>
                    <a:lnTo>
                      <a:pt x="94" y="12"/>
                    </a:lnTo>
                    <a:lnTo>
                      <a:pt x="94" y="6"/>
                    </a:lnTo>
                    <a:lnTo>
                      <a:pt x="86" y="6"/>
                    </a:lnTo>
                    <a:lnTo>
                      <a:pt x="74" y="6"/>
                    </a:lnTo>
                    <a:lnTo>
                      <a:pt x="70" y="4"/>
                    </a:lnTo>
                    <a:lnTo>
                      <a:pt x="64" y="2"/>
                    </a:lnTo>
                    <a:lnTo>
                      <a:pt x="58" y="0"/>
                    </a:lnTo>
                    <a:lnTo>
                      <a:pt x="48" y="4"/>
                    </a:lnTo>
                    <a:lnTo>
                      <a:pt x="40" y="10"/>
                    </a:lnTo>
                    <a:lnTo>
                      <a:pt x="34" y="10"/>
                    </a:lnTo>
                    <a:lnTo>
                      <a:pt x="26" y="12"/>
                    </a:lnTo>
                    <a:lnTo>
                      <a:pt x="18" y="14"/>
                    </a:lnTo>
                    <a:lnTo>
                      <a:pt x="14" y="16"/>
                    </a:lnTo>
                    <a:lnTo>
                      <a:pt x="14" y="20"/>
                    </a:lnTo>
                    <a:lnTo>
                      <a:pt x="10" y="26"/>
                    </a:lnTo>
                    <a:lnTo>
                      <a:pt x="2" y="34"/>
                    </a:lnTo>
                    <a:lnTo>
                      <a:pt x="0" y="38"/>
                    </a:lnTo>
                    <a:lnTo>
                      <a:pt x="4" y="42"/>
                    </a:lnTo>
                    <a:lnTo>
                      <a:pt x="10" y="46"/>
                    </a:lnTo>
                    <a:lnTo>
                      <a:pt x="16" y="46"/>
                    </a:lnTo>
                    <a:lnTo>
                      <a:pt x="20" y="48"/>
                    </a:lnTo>
                    <a:lnTo>
                      <a:pt x="14" y="52"/>
                    </a:lnTo>
                    <a:lnTo>
                      <a:pt x="14" y="58"/>
                    </a:lnTo>
                    <a:lnTo>
                      <a:pt x="18" y="60"/>
                    </a:lnTo>
                    <a:lnTo>
                      <a:pt x="26" y="58"/>
                    </a:lnTo>
                    <a:lnTo>
                      <a:pt x="32" y="60"/>
                    </a:lnTo>
                    <a:lnTo>
                      <a:pt x="42" y="62"/>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13" name="Freeform 187"/>
              <p:cNvSpPr>
                <a:spLocks noChangeAspect="1"/>
              </p:cNvSpPr>
              <p:nvPr/>
            </p:nvSpPr>
            <p:spPr bwMode="auto">
              <a:xfrm>
                <a:off x="3009" y="1849"/>
                <a:ext cx="26" cy="56"/>
              </a:xfrm>
              <a:custGeom>
                <a:avLst/>
                <a:gdLst/>
                <a:ahLst/>
                <a:cxnLst>
                  <a:cxn ang="0">
                    <a:pos x="0" y="12"/>
                  </a:cxn>
                  <a:cxn ang="0">
                    <a:pos x="2" y="4"/>
                  </a:cxn>
                  <a:cxn ang="0">
                    <a:pos x="6" y="0"/>
                  </a:cxn>
                  <a:cxn ang="0">
                    <a:pos x="14" y="2"/>
                  </a:cxn>
                  <a:cxn ang="0">
                    <a:pos x="22" y="8"/>
                  </a:cxn>
                  <a:cxn ang="0">
                    <a:pos x="20" y="16"/>
                  </a:cxn>
                  <a:cxn ang="0">
                    <a:pos x="20" y="22"/>
                  </a:cxn>
                  <a:cxn ang="0">
                    <a:pos x="24" y="30"/>
                  </a:cxn>
                  <a:cxn ang="0">
                    <a:pos x="26" y="34"/>
                  </a:cxn>
                  <a:cxn ang="0">
                    <a:pos x="26" y="38"/>
                  </a:cxn>
                  <a:cxn ang="0">
                    <a:pos x="22" y="44"/>
                  </a:cxn>
                  <a:cxn ang="0">
                    <a:pos x="12" y="56"/>
                  </a:cxn>
                  <a:cxn ang="0">
                    <a:pos x="2" y="40"/>
                  </a:cxn>
                  <a:cxn ang="0">
                    <a:pos x="4" y="28"/>
                  </a:cxn>
                  <a:cxn ang="0">
                    <a:pos x="2" y="18"/>
                  </a:cxn>
                  <a:cxn ang="0">
                    <a:pos x="0" y="12"/>
                  </a:cxn>
                </a:cxnLst>
                <a:rect l="0" t="0" r="r" b="b"/>
                <a:pathLst>
                  <a:path w="26" h="56">
                    <a:moveTo>
                      <a:pt x="0" y="12"/>
                    </a:moveTo>
                    <a:lnTo>
                      <a:pt x="2" y="4"/>
                    </a:lnTo>
                    <a:lnTo>
                      <a:pt x="6" y="0"/>
                    </a:lnTo>
                    <a:lnTo>
                      <a:pt x="14" y="2"/>
                    </a:lnTo>
                    <a:lnTo>
                      <a:pt x="22" y="8"/>
                    </a:lnTo>
                    <a:lnTo>
                      <a:pt x="20" y="16"/>
                    </a:lnTo>
                    <a:lnTo>
                      <a:pt x="20" y="22"/>
                    </a:lnTo>
                    <a:lnTo>
                      <a:pt x="24" y="30"/>
                    </a:lnTo>
                    <a:lnTo>
                      <a:pt x="26" y="34"/>
                    </a:lnTo>
                    <a:lnTo>
                      <a:pt x="26" y="38"/>
                    </a:lnTo>
                    <a:lnTo>
                      <a:pt x="22" y="44"/>
                    </a:lnTo>
                    <a:lnTo>
                      <a:pt x="12" y="56"/>
                    </a:lnTo>
                    <a:lnTo>
                      <a:pt x="2" y="40"/>
                    </a:lnTo>
                    <a:lnTo>
                      <a:pt x="4" y="28"/>
                    </a:lnTo>
                    <a:lnTo>
                      <a:pt x="2" y="18"/>
                    </a:lnTo>
                    <a:lnTo>
                      <a:pt x="0" y="1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grpSp>
      </p:grpSp>
      <p:graphicFrame>
        <p:nvGraphicFramePr>
          <p:cNvPr id="1014" name="Table 1013"/>
          <p:cNvGraphicFramePr>
            <a:graphicFrameLocks noGrp="1"/>
          </p:cNvGraphicFramePr>
          <p:nvPr/>
        </p:nvGraphicFramePr>
        <p:xfrm>
          <a:off x="4475860" y="1392260"/>
          <a:ext cx="1645920" cy="64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Europe</a:t>
                      </a:r>
                    </a:p>
                  </a:txBody>
                  <a:tcPr>
                    <a:lnL w="762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68</a:t>
                      </a:r>
                    </a:p>
                  </a:txBody>
                  <a:tcPr>
                    <a:lnL w="76200" cap="flat" cmpd="sng" algn="ctr">
                      <a:solidFill>
                        <a:schemeClr val="accent5"/>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83931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gle Heading or Call Out Graphic">
    <p:spTree>
      <p:nvGrpSpPr>
        <p:cNvPr id="1" name=""/>
        <p:cNvGrpSpPr/>
        <p:nvPr/>
      </p:nvGrpSpPr>
      <p:grpSpPr>
        <a:xfrm>
          <a:off x="0" y="0"/>
          <a:ext cx="0" cy="0"/>
          <a:chOff x="0" y="0"/>
          <a:chExt cx="0" cy="0"/>
        </a:xfrm>
      </p:grpSpPr>
      <p:sp>
        <p:nvSpPr>
          <p:cNvPr id="171" name="Title 170"/>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lang="en-US"/>
              <a:t>Angle Heading or Call Out Graphic</a:t>
            </a:r>
          </a:p>
        </p:txBody>
      </p:sp>
      <p:sp>
        <p:nvSpPr>
          <p:cNvPr id="74" name="Rectangle 73"/>
          <p:cNvSpPr/>
          <p:nvPr userDrawn="1"/>
        </p:nvSpPr>
        <p:spPr>
          <a:xfrm>
            <a:off x="4707948" y="4493462"/>
            <a:ext cx="4222692" cy="1754326"/>
          </a:xfrm>
          <a:prstGeom prst="rect">
            <a:avLst/>
          </a:prstGeom>
        </p:spPr>
        <p:txBody>
          <a:bodyPr wrap="square">
            <a:spAutoFit/>
          </a:bodyPr>
          <a:lstStyle/>
          <a:p>
            <a:pPr lvl="0" eaLnBrk="0" fontAlgn="base" hangingPunct="0">
              <a:lnSpc>
                <a:spcPct val="90000"/>
              </a:lnSpc>
              <a:spcBef>
                <a:spcPts val="300"/>
              </a:spcBef>
              <a:spcAft>
                <a:spcPts val="300"/>
              </a:spcAft>
              <a:buClr>
                <a:srgbClr val="FFFFFF">
                  <a:lumMod val="50000"/>
                </a:srgbClr>
              </a:buClr>
              <a:buSzPct val="85000"/>
            </a:pPr>
            <a:r>
              <a:rPr lang="en-US" sz="2000" kern="0">
                <a:solidFill>
                  <a:srgbClr val="3F4040"/>
                </a:solidFill>
              </a:rPr>
              <a:t>The angle graphic element can be used above or below a column, as a heading or as a call out to add color and draw attention to a key point. It should be used for short statements only. </a:t>
            </a:r>
          </a:p>
        </p:txBody>
      </p:sp>
      <p:cxnSp>
        <p:nvCxnSpPr>
          <p:cNvPr id="75" name="Straight Connector 74"/>
          <p:cNvCxnSpPr/>
          <p:nvPr userDrawn="1"/>
        </p:nvCxnSpPr>
        <p:spPr bwMode="auto">
          <a:xfrm>
            <a:off x="406015" y="3657600"/>
            <a:ext cx="8756267"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76" name="Group 75"/>
          <p:cNvGrpSpPr/>
          <p:nvPr userDrawn="1"/>
        </p:nvGrpSpPr>
        <p:grpSpPr>
          <a:xfrm flipH="1">
            <a:off x="406015" y="4589422"/>
            <a:ext cx="3455598" cy="458346"/>
            <a:chOff x="4789713" y="1156893"/>
            <a:chExt cx="3966554" cy="458346"/>
          </a:xfrm>
          <a:solidFill>
            <a:schemeClr val="accent1"/>
          </a:solidFill>
        </p:grpSpPr>
        <p:sp>
          <p:nvSpPr>
            <p:cNvPr id="77" name="Parallelogram 76"/>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78" name="Rectangle 77"/>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79" name="TextBox 78"/>
          <p:cNvSpPr txBox="1"/>
          <p:nvPr userDrawn="1"/>
        </p:nvSpPr>
        <p:spPr bwMode="white">
          <a:xfrm>
            <a:off x="406015" y="4635104"/>
            <a:ext cx="3170651" cy="363048"/>
          </a:xfrm>
          <a:prstGeom prst="rect">
            <a:avLst/>
          </a:prstGeom>
          <a:noFill/>
          <a:ln w="9525">
            <a:noFill/>
            <a:miter lim="800000"/>
            <a:headEnd/>
            <a:tailEnd/>
          </a:ln>
        </p:spPr>
        <p:txBody>
          <a:bodyPr wrap="square" lIns="182880" rtlCol="0">
            <a:spAutoFit/>
          </a:bodyPr>
          <a:lstStyle/>
          <a:p>
            <a:pPr eaLnBrk="0" hangingPunct="0">
              <a:lnSpc>
                <a:spcPct val="105000"/>
              </a:lnSpc>
            </a:pPr>
            <a:r>
              <a:rPr lang="en-US" b="1">
                <a:solidFill>
                  <a:srgbClr val="FFFFFF"/>
                </a:solidFill>
              </a:rPr>
              <a:t>Two Column Blue Angle</a:t>
            </a:r>
          </a:p>
        </p:txBody>
      </p:sp>
      <p:grpSp>
        <p:nvGrpSpPr>
          <p:cNvPr id="80" name="Group 79"/>
          <p:cNvGrpSpPr/>
          <p:nvPr userDrawn="1"/>
        </p:nvGrpSpPr>
        <p:grpSpPr>
          <a:xfrm flipH="1">
            <a:off x="0" y="1424824"/>
            <a:ext cx="5555867" cy="458346"/>
            <a:chOff x="4789713" y="1156893"/>
            <a:chExt cx="3966554" cy="458346"/>
          </a:xfrm>
          <a:solidFill>
            <a:schemeClr val="accent2"/>
          </a:solidFill>
        </p:grpSpPr>
        <p:sp>
          <p:nvSpPr>
            <p:cNvPr id="81" name="Parallelogram 80"/>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82" name="Rectangle 81"/>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83" name="TextBox 82"/>
          <p:cNvSpPr txBox="1"/>
          <p:nvPr userDrawn="1"/>
        </p:nvSpPr>
        <p:spPr bwMode="white">
          <a:xfrm>
            <a:off x="0" y="1470506"/>
            <a:ext cx="5273040" cy="383182"/>
          </a:xfrm>
          <a:prstGeom prst="rect">
            <a:avLst/>
          </a:prstGeom>
          <a:noFill/>
          <a:ln w="9525">
            <a:noFill/>
            <a:miter lim="800000"/>
            <a:headEnd/>
            <a:tailEnd/>
          </a:ln>
        </p:spPr>
        <p:txBody>
          <a:bodyPr wrap="square" lIns="457200" rtlCol="0">
            <a:spAutoFit/>
          </a:bodyPr>
          <a:lstStyle>
            <a:defPPr>
              <a:defRPr lang="en-US"/>
            </a:defPPr>
            <a:lvl1pPr eaLnBrk="0" hangingPunct="0">
              <a:lnSpc>
                <a:spcPct val="105000"/>
              </a:lnSpc>
              <a:defRPr b="1">
                <a:solidFill>
                  <a:srgbClr val="FFFFFF"/>
                </a:solidFill>
              </a:defRPr>
            </a:lvl1pPr>
          </a:lstStyle>
          <a:p>
            <a:r>
              <a:rPr lang="en-US"/>
              <a:t>One Column Left Side Green Angle </a:t>
            </a:r>
          </a:p>
        </p:txBody>
      </p:sp>
      <p:grpSp>
        <p:nvGrpSpPr>
          <p:cNvPr id="84" name="Group 83"/>
          <p:cNvGrpSpPr/>
          <p:nvPr userDrawn="1"/>
        </p:nvGrpSpPr>
        <p:grpSpPr>
          <a:xfrm flipH="1">
            <a:off x="0" y="2100283"/>
            <a:ext cx="5555867" cy="458346"/>
            <a:chOff x="4789713" y="1156893"/>
            <a:chExt cx="3966554" cy="458346"/>
          </a:xfrm>
          <a:solidFill>
            <a:schemeClr val="accent1"/>
          </a:solidFill>
        </p:grpSpPr>
        <p:sp>
          <p:nvSpPr>
            <p:cNvPr id="85" name="Parallelogram 84"/>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86" name="Rectangle 85"/>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87" name="TextBox 86"/>
          <p:cNvSpPr txBox="1"/>
          <p:nvPr userDrawn="1"/>
        </p:nvSpPr>
        <p:spPr bwMode="white">
          <a:xfrm>
            <a:off x="0" y="2145965"/>
            <a:ext cx="5090160" cy="383182"/>
          </a:xfrm>
          <a:prstGeom prst="rect">
            <a:avLst/>
          </a:prstGeom>
          <a:noFill/>
          <a:ln w="9525">
            <a:noFill/>
            <a:miter lim="800000"/>
            <a:headEnd/>
            <a:tailEnd/>
          </a:ln>
        </p:spPr>
        <p:txBody>
          <a:bodyPr wrap="square" lIns="457200" rtlCol="0">
            <a:spAutoFit/>
          </a:bodyPr>
          <a:lstStyle/>
          <a:p>
            <a:pPr eaLnBrk="0" hangingPunct="0">
              <a:lnSpc>
                <a:spcPct val="105000"/>
              </a:lnSpc>
            </a:pPr>
            <a:r>
              <a:rPr lang="en-US" b="1">
                <a:solidFill>
                  <a:srgbClr val="FFFFFF"/>
                </a:solidFill>
              </a:rPr>
              <a:t>One Column Left Side Blue Angle </a:t>
            </a:r>
          </a:p>
        </p:txBody>
      </p:sp>
      <p:cxnSp>
        <p:nvCxnSpPr>
          <p:cNvPr id="88" name="Straight Connector 87"/>
          <p:cNvCxnSpPr/>
          <p:nvPr userDrawn="1"/>
        </p:nvCxnSpPr>
        <p:spPr bwMode="auto">
          <a:xfrm>
            <a:off x="406015" y="4604662"/>
            <a:ext cx="4023360"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89" name="Group 88"/>
          <p:cNvGrpSpPr/>
          <p:nvPr userDrawn="1"/>
        </p:nvGrpSpPr>
        <p:grpSpPr>
          <a:xfrm flipH="1">
            <a:off x="406015" y="5215648"/>
            <a:ext cx="3455598" cy="458346"/>
            <a:chOff x="4789713" y="1156893"/>
            <a:chExt cx="3966554" cy="458346"/>
          </a:xfrm>
          <a:solidFill>
            <a:schemeClr val="accent2"/>
          </a:solidFill>
        </p:grpSpPr>
        <p:sp>
          <p:nvSpPr>
            <p:cNvPr id="90" name="Parallelogram 89"/>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91" name="Rectangle 90"/>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92" name="TextBox 91"/>
          <p:cNvSpPr txBox="1"/>
          <p:nvPr userDrawn="1"/>
        </p:nvSpPr>
        <p:spPr bwMode="white">
          <a:xfrm>
            <a:off x="406015" y="5261330"/>
            <a:ext cx="3170651" cy="363048"/>
          </a:xfrm>
          <a:prstGeom prst="rect">
            <a:avLst/>
          </a:prstGeom>
          <a:noFill/>
          <a:ln w="9525">
            <a:noFill/>
            <a:miter lim="800000"/>
            <a:headEnd/>
            <a:tailEnd/>
          </a:ln>
        </p:spPr>
        <p:txBody>
          <a:bodyPr wrap="square" lIns="182880" rtlCol="0">
            <a:spAutoFit/>
          </a:bodyPr>
          <a:lstStyle/>
          <a:p>
            <a:pPr eaLnBrk="0" hangingPunct="0">
              <a:lnSpc>
                <a:spcPct val="105000"/>
              </a:lnSpc>
            </a:pPr>
            <a:r>
              <a:rPr lang="en-US" b="1">
                <a:solidFill>
                  <a:srgbClr val="FFFFFF"/>
                </a:solidFill>
              </a:rPr>
              <a:t>Two Column Green Angle</a:t>
            </a:r>
          </a:p>
        </p:txBody>
      </p:sp>
      <p:cxnSp>
        <p:nvCxnSpPr>
          <p:cNvPr id="93" name="Straight Connector 92"/>
          <p:cNvCxnSpPr/>
          <p:nvPr userDrawn="1"/>
        </p:nvCxnSpPr>
        <p:spPr bwMode="auto">
          <a:xfrm>
            <a:off x="406015" y="5215648"/>
            <a:ext cx="4023360"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grpSp>
        <p:nvGrpSpPr>
          <p:cNvPr id="94" name="Group 93"/>
          <p:cNvGrpSpPr/>
          <p:nvPr userDrawn="1"/>
        </p:nvGrpSpPr>
        <p:grpSpPr>
          <a:xfrm>
            <a:off x="3606415" y="2987915"/>
            <a:ext cx="5555867" cy="458346"/>
            <a:chOff x="4789713" y="1156893"/>
            <a:chExt cx="3966554" cy="458346"/>
          </a:xfrm>
          <a:solidFill>
            <a:schemeClr val="accent2"/>
          </a:solidFill>
        </p:grpSpPr>
        <p:sp>
          <p:nvSpPr>
            <p:cNvPr id="95" name="Parallelogram 94"/>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96" name="Rectangle 95"/>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cxnSp>
        <p:nvCxnSpPr>
          <p:cNvPr id="97" name="Straight Connector 96"/>
          <p:cNvCxnSpPr/>
          <p:nvPr userDrawn="1"/>
        </p:nvCxnSpPr>
        <p:spPr bwMode="auto">
          <a:xfrm>
            <a:off x="406015" y="2971800"/>
            <a:ext cx="8756267"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sp>
        <p:nvSpPr>
          <p:cNvPr id="98" name="TextBox 97"/>
          <p:cNvSpPr txBox="1"/>
          <p:nvPr userDrawn="1"/>
        </p:nvSpPr>
        <p:spPr bwMode="white">
          <a:xfrm>
            <a:off x="3870575" y="3033597"/>
            <a:ext cx="5273040" cy="383182"/>
          </a:xfrm>
          <a:prstGeom prst="rect">
            <a:avLst/>
          </a:prstGeom>
          <a:noFill/>
          <a:ln w="9525">
            <a:noFill/>
            <a:miter lim="800000"/>
            <a:headEnd/>
            <a:tailEnd/>
          </a:ln>
        </p:spPr>
        <p:txBody>
          <a:bodyPr wrap="square" lIns="91440" rIns="457200" rtlCol="0">
            <a:spAutoFit/>
          </a:bodyPr>
          <a:lstStyle>
            <a:defPPr>
              <a:defRPr lang="en-US"/>
            </a:defPPr>
            <a:lvl1pPr eaLnBrk="0" hangingPunct="0">
              <a:lnSpc>
                <a:spcPct val="105000"/>
              </a:lnSpc>
              <a:defRPr b="1">
                <a:solidFill>
                  <a:srgbClr val="FFFFFF"/>
                </a:solidFill>
              </a:defRPr>
            </a:lvl1pPr>
          </a:lstStyle>
          <a:p>
            <a:pPr algn="r"/>
            <a:r>
              <a:rPr lang="en-US"/>
              <a:t>One Column Right Side Green Angle </a:t>
            </a:r>
          </a:p>
        </p:txBody>
      </p:sp>
      <p:grpSp>
        <p:nvGrpSpPr>
          <p:cNvPr id="99" name="Group 98"/>
          <p:cNvGrpSpPr/>
          <p:nvPr userDrawn="1"/>
        </p:nvGrpSpPr>
        <p:grpSpPr>
          <a:xfrm>
            <a:off x="3606415" y="3688955"/>
            <a:ext cx="5555867" cy="458346"/>
            <a:chOff x="4789713" y="1156893"/>
            <a:chExt cx="3966554" cy="458346"/>
          </a:xfrm>
          <a:solidFill>
            <a:schemeClr val="accent1"/>
          </a:solidFill>
        </p:grpSpPr>
        <p:sp>
          <p:nvSpPr>
            <p:cNvPr id="100" name="Parallelogram 99"/>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101" name="Rectangle 100"/>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102" name="TextBox 101"/>
          <p:cNvSpPr txBox="1"/>
          <p:nvPr userDrawn="1"/>
        </p:nvSpPr>
        <p:spPr bwMode="white">
          <a:xfrm>
            <a:off x="3870575" y="3734637"/>
            <a:ext cx="5273040" cy="383182"/>
          </a:xfrm>
          <a:prstGeom prst="rect">
            <a:avLst/>
          </a:prstGeom>
          <a:noFill/>
          <a:ln w="9525">
            <a:noFill/>
            <a:miter lim="800000"/>
            <a:headEnd/>
            <a:tailEnd/>
          </a:ln>
        </p:spPr>
        <p:txBody>
          <a:bodyPr wrap="square" lIns="91440" rIns="457200" rtlCol="0">
            <a:spAutoFit/>
          </a:bodyPr>
          <a:lstStyle>
            <a:defPPr>
              <a:defRPr lang="en-US"/>
            </a:defPPr>
            <a:lvl1pPr eaLnBrk="0" hangingPunct="0">
              <a:lnSpc>
                <a:spcPct val="105000"/>
              </a:lnSpc>
              <a:defRPr b="1">
                <a:solidFill>
                  <a:srgbClr val="FFFFFF"/>
                </a:solidFill>
              </a:defRPr>
            </a:lvl1pPr>
          </a:lstStyle>
          <a:p>
            <a:pPr algn="r"/>
            <a:r>
              <a:rPr lang="en-US"/>
              <a:t>One Column Right Side Blue Angle </a:t>
            </a:r>
          </a:p>
        </p:txBody>
      </p:sp>
      <p:cxnSp>
        <p:nvCxnSpPr>
          <p:cNvPr id="103" name="Straight Connector 102"/>
          <p:cNvCxnSpPr/>
          <p:nvPr userDrawn="1"/>
        </p:nvCxnSpPr>
        <p:spPr bwMode="auto">
          <a:xfrm>
            <a:off x="0" y="2085553"/>
            <a:ext cx="8756267"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04" name="Straight Connector 103"/>
          <p:cNvCxnSpPr/>
          <p:nvPr userDrawn="1"/>
        </p:nvCxnSpPr>
        <p:spPr bwMode="auto">
          <a:xfrm>
            <a:off x="0" y="1408709"/>
            <a:ext cx="8756267"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3509063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23" name="Footer Placeholder 22"/>
          <p:cNvSpPr>
            <a:spLocks noGrp="1"/>
          </p:cNvSpPr>
          <p:nvPr>
            <p:ph type="ftr" sz="quarter" idx="20"/>
          </p:nvPr>
        </p:nvSpPr>
        <p:spPr>
          <a:xfrm>
            <a:off x="402907" y="6613525"/>
            <a:ext cx="8338186" cy="244475"/>
          </a:xfrm>
          <a:prstGeom prst="rect">
            <a:avLst/>
          </a:prstGeom>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218773886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 Column with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4"/>
          <p:cNvSpPr>
            <a:spLocks noGrp="1"/>
          </p:cNvSpPr>
          <p:nvPr>
            <p:ph type="body" sz="quarter" idx="10"/>
          </p:nvPr>
        </p:nvSpPr>
        <p:spPr>
          <a:xfrm>
            <a:off x="397347" y="1299691"/>
            <a:ext cx="8331200" cy="4461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984241"/>
            <a:ext cx="9144000" cy="877824"/>
            <a:chOff x="0" y="5686691"/>
            <a:chExt cx="8306602" cy="731521"/>
          </a:xfrm>
        </p:grpSpPr>
        <p:sp>
          <p:nvSpPr>
            <p:cNvPr id="19" name="Rectangle 18"/>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sp>
        <p:nvSpPr>
          <p:cNvPr id="21" name="Rectangle 6"/>
          <p:cNvSpPr>
            <a:spLocks noChangeArrowheads="1"/>
          </p:cNvSpPr>
          <p:nvPr userDrawn="1"/>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2" name="Text Placeholder 10"/>
          <p:cNvSpPr>
            <a:spLocks noGrp="1"/>
          </p:cNvSpPr>
          <p:nvPr>
            <p:ph type="body" sz="quarter" idx="15"/>
          </p:nvPr>
        </p:nvSpPr>
        <p:spPr>
          <a:xfrm>
            <a:off x="381000" y="6035040"/>
            <a:ext cx="8356600" cy="615796"/>
          </a:xfrm>
          <a:noFill/>
          <a:ln w="9525" cap="flat" cmpd="sng" algn="ctr">
            <a:noFill/>
            <a:prstDash val="solid"/>
            <a:round/>
            <a:headEnd type="none" w="med" len="med"/>
            <a:tailEnd type="none" w="med" len="med"/>
          </a:ln>
          <a:effectLst/>
        </p:spPr>
        <p:txBody>
          <a:bodyPr vert="horz" wrap="square" lIns="91440" tIns="91440" rIns="182880" bIns="0" numCol="1" rtlCol="0" anchor="t" anchorCtr="0" compatLnSpc="1">
            <a:prstTxWarp prst="textNoShape">
              <a:avLst/>
            </a:prstTxWarp>
          </a:bodyPr>
          <a:lstStyle>
            <a:lvl1pPr marL="0" indent="0" algn="ctr">
              <a:buNone/>
              <a:defRPr lang="en-US" sz="1800" b="0" kern="1200" dirty="0" smtClean="0">
                <a:solidFill>
                  <a:srgbClr val="FFFFFF"/>
                </a:solidFill>
              </a:defRPr>
            </a:lvl1pPr>
          </a:lstStyle>
          <a:p>
            <a:pPr marL="0" lvl="0" defTabSz="914400" latinLnBrk="0">
              <a:spcBef>
                <a:spcPct val="0"/>
              </a:spcBef>
              <a:spcAft>
                <a:spcPct val="0"/>
              </a:spcAft>
            </a:pPr>
            <a:r>
              <a:rPr lang="en-US"/>
              <a:t>Click to edit Master text styles</a:t>
            </a:r>
          </a:p>
        </p:txBody>
      </p:sp>
    </p:spTree>
    <p:extLst>
      <p:ext uri="{BB962C8B-B14F-4D97-AF65-F5344CB8AC3E}">
        <p14:creationId xmlns:p14="http://schemas.microsoft.com/office/powerpoint/2010/main" val="37284490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79923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95405885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1070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sz="1350">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1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1" y="3146809"/>
            <a:ext cx="5716484" cy="1348993"/>
          </a:xfrm>
        </p:spPr>
        <p:txBody>
          <a:bodyPr/>
          <a:lstStyle>
            <a:lvl1pPr marL="0" indent="0">
              <a:buNone/>
              <a:defRPr sz="1350">
                <a:solidFill>
                  <a:schemeClr val="accent1"/>
                </a:solidFill>
              </a:defRPr>
            </a:lvl1pPr>
          </a:lstStyle>
          <a:p>
            <a:r>
              <a:rPr lang="en-US"/>
              <a:t>Insert Subtitle Here</a:t>
            </a:r>
          </a:p>
        </p:txBody>
      </p:sp>
      <p:sp>
        <p:nvSpPr>
          <p:cNvPr id="13" name="Rectangle 18"/>
          <p:cNvSpPr/>
          <p:nvPr userDrawn="1"/>
        </p:nvSpPr>
        <p:spPr bwMode="auto">
          <a:xfrm>
            <a:off x="1" y="2581665"/>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Tree>
    <p:extLst>
      <p:ext uri="{BB962C8B-B14F-4D97-AF65-F5344CB8AC3E}">
        <p14:creationId xmlns:p14="http://schemas.microsoft.com/office/powerpoint/2010/main" val="14713647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sz="1350">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1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5" y="5488767"/>
            <a:ext cx="4660035" cy="939023"/>
          </a:xfrm>
        </p:spPr>
        <p:txBody>
          <a:bodyPr/>
          <a:lstStyle>
            <a:lvl1pPr marL="0" indent="0">
              <a:buNone/>
              <a:defRPr sz="135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388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1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5" y="5488767"/>
            <a:ext cx="4660035" cy="939023"/>
          </a:xfrm>
        </p:spPr>
        <p:txBody>
          <a:bodyPr/>
          <a:lstStyle>
            <a:lvl1pPr marL="0" indent="0">
              <a:buNone/>
              <a:defRPr sz="135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Tree>
    <p:extLst>
      <p:ext uri="{BB962C8B-B14F-4D97-AF65-F5344CB8AC3E}">
        <p14:creationId xmlns:p14="http://schemas.microsoft.com/office/powerpoint/2010/main" val="283260344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68033071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163372131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reaker Turquois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3504650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1" name="Footer Placeholder 10"/>
          <p:cNvSpPr>
            <a:spLocks noGrp="1"/>
          </p:cNvSpPr>
          <p:nvPr>
            <p:ph type="ftr" sz="quarter" idx="19"/>
          </p:nvPr>
        </p:nvSpPr>
        <p:spPr>
          <a:xfrm>
            <a:off x="402907" y="6613525"/>
            <a:ext cx="8338186" cy="244475"/>
          </a:xfrm>
          <a:prstGeom prst="rect">
            <a:avLst/>
          </a:prstGeom>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102187220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reaker Gold">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FFCF2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tx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tx1"/>
                </a:solidFill>
              </a:defRPr>
            </a:lvl1pPr>
          </a:lstStyle>
          <a:p>
            <a:r>
              <a:rPr lang="en-US"/>
              <a:t>Insert Subtitle Here</a:t>
            </a:r>
          </a:p>
        </p:txBody>
      </p:sp>
    </p:spTree>
    <p:extLst>
      <p:ext uri="{BB962C8B-B14F-4D97-AF65-F5344CB8AC3E}">
        <p14:creationId xmlns:p14="http://schemas.microsoft.com/office/powerpoint/2010/main" val="400082116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chemeClr val="tx1"/>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270633403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reaker Purpl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6E298D"/>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12503394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reaker Sky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7E5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tx1"/>
                </a:solidFill>
              </a:defRPr>
            </a:lvl1pPr>
          </a:lstStyle>
          <a:p>
            <a:r>
              <a:rPr lang="en-US"/>
              <a:t>Insert Subtitle Here</a:t>
            </a:r>
          </a:p>
        </p:txBody>
      </p:sp>
    </p:spTree>
    <p:extLst>
      <p:ext uri="{BB962C8B-B14F-4D97-AF65-F5344CB8AC3E}">
        <p14:creationId xmlns:p14="http://schemas.microsoft.com/office/powerpoint/2010/main" val="2276535823"/>
      </p:ext>
    </p:extLst>
  </p:cSld>
  <p:clrMapOvr>
    <a:overrideClrMapping bg1="lt1" tx1="dk1" bg2="lt2" tx2="dk2" accent1="accent1" accent2="accent2" accent3="accent3" accent4="accent4" accent5="accent5" accent6="accent6" hlink="hlink" folHlink="folHlink"/>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reaker Crimso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D3124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2848341747"/>
      </p:ext>
    </p:extLst>
  </p:cSld>
  <p:clrMapOvr>
    <a:overrideClrMapping bg1="lt1" tx1="dk1" bg2="lt2" tx2="dk2" accent1="accent1" accent2="accent2" accent3="accent3" accent4="accent4" accent5="accent5" accent6="accent6" hlink="hlink" folHlink="folHlink"/>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reaker Blue/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AA7E"/>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552792238"/>
      </p:ext>
    </p:extLst>
  </p:cSld>
  <p:clrMapOvr>
    <a:overrideClrMapping bg1="lt1" tx1="dk1" bg2="lt2" tx2="dk2" accent1="accent1" accent2="accent2" accent3="accent3" accent4="accent4" accent5="accent5" accent6="accent6" hlink="hlink" folHlink="folHlink"/>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reaker Brow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A4B0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660840383"/>
      </p:ext>
    </p:extLst>
  </p:cSld>
  <p:clrMapOvr>
    <a:overrideClrMapping bg1="lt1" tx1="dk1" bg2="lt2" tx2="dk2" accent1="accent1" accent2="accent2" accent3="accent3" accent4="accent4" accent5="accent5" accent6="accent6" hlink="hlink" folHlink="folHlink"/>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0" y="4"/>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14920" y="5940293"/>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Title 9"/>
          <p:cNvSpPr>
            <a:spLocks noGrp="1"/>
          </p:cNvSpPr>
          <p:nvPr>
            <p:ph type="title"/>
          </p:nvPr>
        </p:nvSpPr>
        <p:spPr bwMode="white">
          <a:xfrm>
            <a:off x="533400" y="4492587"/>
            <a:ext cx="4876800" cy="900825"/>
          </a:xfrm>
          <a:effectLst/>
        </p:spPr>
        <p:txBody>
          <a:bodyPr anchor="t"/>
          <a:lstStyle>
            <a:lvl1pPr>
              <a:defRPr sz="195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15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59388103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0" y="4"/>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Title 9"/>
          <p:cNvSpPr>
            <a:spLocks noGrp="1"/>
          </p:cNvSpPr>
          <p:nvPr>
            <p:ph type="title"/>
          </p:nvPr>
        </p:nvSpPr>
        <p:spPr bwMode="white">
          <a:xfrm>
            <a:off x="533400" y="4492587"/>
            <a:ext cx="4876800" cy="900825"/>
          </a:xfrm>
          <a:effectLst/>
        </p:spPr>
        <p:txBody>
          <a:bodyPr anchor="t"/>
          <a:lstStyle>
            <a:lvl1pPr>
              <a:defRPr sz="195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15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26774149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0" y="4"/>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1" name="Title 9"/>
          <p:cNvSpPr>
            <a:spLocks noGrp="1"/>
          </p:cNvSpPr>
          <p:nvPr>
            <p:ph type="title"/>
          </p:nvPr>
        </p:nvSpPr>
        <p:spPr bwMode="white">
          <a:xfrm>
            <a:off x="533400" y="4492587"/>
            <a:ext cx="4876800" cy="900825"/>
          </a:xfrm>
          <a:effectLst/>
        </p:spPr>
        <p:txBody>
          <a:bodyPr anchor="t"/>
          <a:lstStyle>
            <a:lvl1pPr>
              <a:defRPr sz="1950" b="0">
                <a:solidFill>
                  <a:schemeClr val="tx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1500" i="0">
                <a:solidFill>
                  <a:schemeClr val="tx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0102351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1"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a:xfrm>
            <a:off x="402907" y="6613525"/>
            <a:ext cx="8338186" cy="244475"/>
          </a:xfrm>
          <a:prstGeom prst="rect">
            <a:avLst/>
          </a:prstGeom>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197187915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3" name="Content Placeholder 12"/>
          <p:cNvSpPr>
            <a:spLocks noGrp="1"/>
          </p:cNvSpPr>
          <p:nvPr>
            <p:ph sz="quarter" idx="10"/>
          </p:nvPr>
        </p:nvSpPr>
        <p:spPr>
          <a:xfrm>
            <a:off x="409576"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45001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3" name="Content Placeholder 12"/>
          <p:cNvSpPr>
            <a:spLocks noGrp="1"/>
          </p:cNvSpPr>
          <p:nvPr>
            <p:ph sz="quarter" idx="10"/>
          </p:nvPr>
        </p:nvSpPr>
        <p:spPr>
          <a:xfrm>
            <a:off x="409576"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2"/>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49837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0" name="Content Placeholder 19"/>
          <p:cNvSpPr>
            <a:spLocks noGrp="1"/>
          </p:cNvSpPr>
          <p:nvPr>
            <p:ph sz="quarter" idx="19"/>
          </p:nvPr>
        </p:nvSpPr>
        <p:spPr>
          <a:xfrm>
            <a:off x="409576"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112713"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spTree>
    <p:extLst>
      <p:ext uri="{BB962C8B-B14F-4D97-AF65-F5344CB8AC3E}">
        <p14:creationId xmlns:p14="http://schemas.microsoft.com/office/powerpoint/2010/main" val="308417708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spTree>
    <p:extLst>
      <p:ext uri="{BB962C8B-B14F-4D97-AF65-F5344CB8AC3E}">
        <p14:creationId xmlns:p14="http://schemas.microsoft.com/office/powerpoint/2010/main" val="160708514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638802"/>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5"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spTree>
    <p:extLst>
      <p:ext uri="{BB962C8B-B14F-4D97-AF65-F5344CB8AC3E}">
        <p14:creationId xmlns:p14="http://schemas.microsoft.com/office/powerpoint/2010/main" val="160224750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6"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11"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246979420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lvl1pPr>
          </a:lstStyle>
          <a:p>
            <a:pPr lvl="0"/>
            <a:endParaRPr lang="en-US"/>
          </a:p>
        </p:txBody>
      </p:sp>
      <p:sp>
        <p:nvSpPr>
          <p:cNvPr id="13"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12"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9500657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638802"/>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4"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12"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32985223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45696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2"/>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939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61BFE3F-F87B-7448-B4A2-A2E027E90611}"/>
              </a:ext>
            </a:extLst>
          </p:cNvPr>
          <p:cNvSpPr>
            <a:spLocks noGrp="1"/>
          </p:cNvSpPr>
          <p:nvPr>
            <p:ph type="ftr" sz="quarter" idx="11"/>
          </p:nvPr>
        </p:nvSpPr>
        <p:spPr>
          <a:xfrm>
            <a:off x="402907" y="6552565"/>
            <a:ext cx="8338186" cy="244475"/>
          </a:xfrm>
          <a:prstGeom prst="rect">
            <a:avLst/>
          </a:prstGeom>
        </p:spPr>
        <p:txBody>
          <a:bodyPr/>
          <a:lstStyle/>
          <a:p>
            <a:r>
              <a:rPr lang="en-US"/>
              <a:t>21D83M-843 </a:t>
            </a:r>
            <a:endParaRPr lang="en-US" sz="800"/>
          </a:p>
        </p:txBody>
      </p:sp>
    </p:spTree>
    <p:extLst>
      <p:ext uri="{BB962C8B-B14F-4D97-AF65-F5344CB8AC3E}">
        <p14:creationId xmlns:p14="http://schemas.microsoft.com/office/powerpoint/2010/main" val="196019487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 Heading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74885971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2"/>
            <a:ext cx="861076" cy="40679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3" name="Straight Connector 1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0063710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6509833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4"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6"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7"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chemeClr val="bg1"/>
                </a:solidFill>
              </a:rPr>
              <a:t>Standard Template</a:t>
            </a:r>
            <a:r>
              <a:rPr lang="en-US" sz="600" baseline="0">
                <a:solidFill>
                  <a:schemeClr val="bg1"/>
                </a:solidFill>
              </a:rPr>
              <a:t> Options and </a:t>
            </a:r>
            <a:r>
              <a:rPr lang="en-US" sz="600" baseline="0" err="1">
                <a:solidFill>
                  <a:schemeClr val="bg1"/>
                </a:solidFill>
              </a:rPr>
              <a:t>Samples_Mar</a:t>
            </a:r>
            <a:r>
              <a:rPr lang="en-US" sz="600" baseline="0">
                <a:solidFill>
                  <a:schemeClr val="bg1"/>
                </a:solidFill>
              </a:rPr>
              <a:t> </a:t>
            </a:r>
            <a:r>
              <a:rPr lang="en-US" sz="600">
                <a:solidFill>
                  <a:schemeClr val="bg1"/>
                </a:solidFill>
              </a:rPr>
              <a:t>2016_EMR:jmk</a:t>
            </a:r>
          </a:p>
        </p:txBody>
      </p:sp>
    </p:spTree>
    <p:extLst>
      <p:ext uri="{BB962C8B-B14F-4D97-AF65-F5344CB8AC3E}">
        <p14:creationId xmlns:p14="http://schemas.microsoft.com/office/powerpoint/2010/main" val="28262947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2"/>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chemeClr val="bg1"/>
                </a:solidFill>
              </a:rPr>
              <a:t>Standard Template</a:t>
            </a:r>
            <a:r>
              <a:rPr lang="en-US" sz="600" baseline="0">
                <a:solidFill>
                  <a:schemeClr val="bg1"/>
                </a:solidFill>
              </a:rPr>
              <a:t> Options and </a:t>
            </a:r>
            <a:r>
              <a:rPr lang="en-US" sz="600" baseline="0" err="1">
                <a:solidFill>
                  <a:schemeClr val="bg1"/>
                </a:solidFill>
              </a:rPr>
              <a:t>Samples_Mar</a:t>
            </a:r>
            <a:r>
              <a:rPr lang="en-US" sz="600" baseline="0">
                <a:solidFill>
                  <a:schemeClr val="bg1"/>
                </a:solidFill>
              </a:rPr>
              <a:t> </a:t>
            </a:r>
            <a:r>
              <a:rPr lang="en-US" sz="600">
                <a:solidFill>
                  <a:schemeClr val="bg1"/>
                </a:solidFill>
              </a:rPr>
              <a:t>2016_EMR:jmk</a:t>
            </a:r>
          </a:p>
        </p:txBody>
      </p:sp>
    </p:spTree>
    <p:extLst>
      <p:ext uri="{BB962C8B-B14F-4D97-AF65-F5344CB8AC3E}">
        <p14:creationId xmlns:p14="http://schemas.microsoft.com/office/powerpoint/2010/main" val="137674506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382794637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lvl1pPr>
          </a:lstStyle>
          <a:p>
            <a:pPr lvl="0"/>
            <a:endParaRPr lang="en-US"/>
          </a:p>
        </p:txBody>
      </p:sp>
      <p:sp>
        <p:nvSpPr>
          <p:cNvPr id="20"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9"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51131407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2"/>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6"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cxnSp>
        <p:nvCxnSpPr>
          <p:cNvPr id="23" name="Straight Connector 22"/>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1"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115002991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bwMode="auto">
          <a:xfrm>
            <a:off x="409575" y="1818640"/>
            <a:ext cx="26426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0" name="Straight Connector 9"/>
          <p:cNvCxnSpPr/>
          <p:nvPr userDrawn="1"/>
        </p:nvCxnSpPr>
        <p:spPr bwMode="auto">
          <a:xfrm>
            <a:off x="3228975" y="1818640"/>
            <a:ext cx="26426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2" name="Straight Connector 11"/>
          <p:cNvCxnSpPr/>
          <p:nvPr userDrawn="1"/>
        </p:nvCxnSpPr>
        <p:spPr bwMode="auto">
          <a:xfrm>
            <a:off x="6109335" y="1818640"/>
            <a:ext cx="26426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
        <p:nvSpPr>
          <p:cNvPr id="13" name="Footer Placeholder 2">
            <a:extLst>
              <a:ext uri="{FF2B5EF4-FFF2-40B4-BE49-F238E27FC236}">
                <a16:creationId xmlns:a16="http://schemas.microsoft.com/office/drawing/2014/main" id="{2A3F7B09-75A5-4BD6-AD9F-905571B9EE9D}"/>
              </a:ext>
            </a:extLst>
          </p:cNvPr>
          <p:cNvSpPr>
            <a:spLocks noGrp="1"/>
          </p:cNvSpPr>
          <p:nvPr>
            <p:ph type="ftr" sz="quarter" idx="3"/>
          </p:nvPr>
        </p:nvSpPr>
        <p:spPr>
          <a:xfrm>
            <a:off x="199707" y="6613525"/>
            <a:ext cx="8338186" cy="244475"/>
          </a:xfrm>
          <a:prstGeom prst="rect">
            <a:avLst/>
          </a:prstGeom>
        </p:spPr>
        <p:txBody>
          <a:bodyPr vert="horz" lIns="91440" tIns="45720" rIns="91440" bIns="45720" rtlCol="0" anchor="t" anchorCtr="0">
            <a:normAutofit/>
          </a:bodyPr>
          <a:lstStyle>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stStyle>
          <a:p>
            <a:pPr algn="ctr">
              <a:defRPr/>
            </a:pPr>
            <a:r>
              <a:rPr lang="en-US"/>
              <a:t>21D83M-843 </a:t>
            </a:r>
          </a:p>
        </p:txBody>
      </p:sp>
    </p:spTree>
    <p:extLst>
      <p:ext uri="{BB962C8B-B14F-4D97-AF65-F5344CB8AC3E}">
        <p14:creationId xmlns:p14="http://schemas.microsoft.com/office/powerpoint/2010/main" val="67056883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6" name="Content Placeholder 73"/>
          <p:cNvGraphicFramePr>
            <a:graphicFrameLocks/>
          </p:cNvGraphicFramePr>
          <p:nvPr userDrawn="1"/>
        </p:nvGraphicFramePr>
        <p:xfrm>
          <a:off x="6096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7" name="Content Placeholder 73"/>
          <p:cNvGraphicFramePr>
            <a:graphicFrameLocks/>
          </p:cNvGraphicFramePr>
          <p:nvPr userDrawn="1"/>
        </p:nvGraphicFramePr>
        <p:xfrm>
          <a:off x="32385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nvGraphicFramePr>
        <p:xfrm>
          <a:off x="381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9" name="Text Placeholder 3"/>
          <p:cNvSpPr>
            <a:spLocks noGrp="1"/>
          </p:cNvSpPr>
          <p:nvPr>
            <p:ph type="body" sz="quarter" idx="31" hasCustomPrompt="1"/>
          </p:nvPr>
        </p:nvSpPr>
        <p:spPr>
          <a:xfrm>
            <a:off x="457200" y="3695700"/>
            <a:ext cx="2514600" cy="29083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0" name="Text Placeholder 3"/>
          <p:cNvSpPr>
            <a:spLocks noGrp="1"/>
          </p:cNvSpPr>
          <p:nvPr>
            <p:ph type="body" sz="quarter" idx="32" hasCustomPrompt="1"/>
          </p:nvPr>
        </p:nvSpPr>
        <p:spPr>
          <a:xfrm>
            <a:off x="3327400" y="3695700"/>
            <a:ext cx="2514600" cy="29083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2" name="Text Placeholder 3"/>
          <p:cNvSpPr>
            <a:spLocks noGrp="1"/>
          </p:cNvSpPr>
          <p:nvPr>
            <p:ph type="body" sz="quarter" idx="33" hasCustomPrompt="1"/>
          </p:nvPr>
        </p:nvSpPr>
        <p:spPr>
          <a:xfrm>
            <a:off x="6172200" y="3695700"/>
            <a:ext cx="2514600" cy="29083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3" name="Straight Connector 12"/>
          <p:cNvCxnSpPr/>
          <p:nvPr userDrawn="1"/>
        </p:nvCxnSpPr>
        <p:spPr bwMode="auto">
          <a:xfrm>
            <a:off x="409575" y="3652390"/>
            <a:ext cx="26426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4" name="Straight Connector 13"/>
          <p:cNvCxnSpPr/>
          <p:nvPr userDrawn="1"/>
        </p:nvCxnSpPr>
        <p:spPr bwMode="auto">
          <a:xfrm>
            <a:off x="3228975" y="3652390"/>
            <a:ext cx="2642616"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15" name="Straight Connector 14"/>
          <p:cNvCxnSpPr/>
          <p:nvPr userDrawn="1"/>
        </p:nvCxnSpPr>
        <p:spPr bwMode="auto">
          <a:xfrm>
            <a:off x="6109335" y="3652390"/>
            <a:ext cx="2642616"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Tree>
    <p:extLst>
      <p:ext uri="{BB962C8B-B14F-4D97-AF65-F5344CB8AC3E}">
        <p14:creationId xmlns:p14="http://schemas.microsoft.com/office/powerpoint/2010/main" val="15983675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6">
            <a:extLst>
              <a:ext uri="{FF2B5EF4-FFF2-40B4-BE49-F238E27FC236}">
                <a16:creationId xmlns:a16="http://schemas.microsoft.com/office/drawing/2014/main" id="{37E2C8AC-16B4-5643-80AD-B7D1839F7F81}"/>
              </a:ext>
            </a:extLst>
          </p:cNvPr>
          <p:cNvSpPr>
            <a:spLocks noGrp="1"/>
          </p:cNvSpPr>
          <p:nvPr>
            <p:ph type="ftr" sz="quarter" idx="11"/>
          </p:nvPr>
        </p:nvSpPr>
        <p:spPr>
          <a:xfrm>
            <a:off x="402907" y="6552565"/>
            <a:ext cx="8338186" cy="244475"/>
          </a:xfrm>
          <a:prstGeom prst="rect">
            <a:avLst/>
          </a:prstGeom>
        </p:spPr>
        <p:txBody>
          <a:bodyPr/>
          <a:lstStyle/>
          <a:p>
            <a:r>
              <a:rPr lang="en-US"/>
              <a:t>21D83M-843 </a:t>
            </a:r>
            <a:endParaRPr lang="en-US" sz="800"/>
          </a:p>
        </p:txBody>
      </p:sp>
    </p:spTree>
    <p:extLst>
      <p:ext uri="{BB962C8B-B14F-4D97-AF65-F5344CB8AC3E}">
        <p14:creationId xmlns:p14="http://schemas.microsoft.com/office/powerpoint/2010/main" val="313311733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6"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6"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6"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16" name="Straight Connector 15"/>
          <p:cNvCxnSpPr/>
          <p:nvPr userDrawn="1"/>
        </p:nvCxnSpPr>
        <p:spPr bwMode="auto">
          <a:xfrm>
            <a:off x="393192" y="18237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8" name="Straight Connector 17"/>
          <p:cNvCxnSpPr/>
          <p:nvPr userDrawn="1"/>
        </p:nvCxnSpPr>
        <p:spPr bwMode="auto">
          <a:xfrm>
            <a:off x="2540339" y="18237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687486" y="18237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23" name="Straight Connector 22"/>
          <p:cNvCxnSpPr/>
          <p:nvPr userDrawn="1"/>
        </p:nvCxnSpPr>
        <p:spPr bwMode="auto">
          <a:xfrm>
            <a:off x="6834632" y="18237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
        <p:nvSpPr>
          <p:cNvPr id="24" name="Footer Placeholder 2">
            <a:extLst>
              <a:ext uri="{FF2B5EF4-FFF2-40B4-BE49-F238E27FC236}">
                <a16:creationId xmlns:a16="http://schemas.microsoft.com/office/drawing/2014/main" id="{199DAA1A-25CC-4CB3-ADB8-37D025C3C047}"/>
              </a:ext>
            </a:extLst>
          </p:cNvPr>
          <p:cNvSpPr>
            <a:spLocks noGrp="1"/>
          </p:cNvSpPr>
          <p:nvPr>
            <p:ph type="ftr" sz="quarter" idx="3"/>
          </p:nvPr>
        </p:nvSpPr>
        <p:spPr>
          <a:xfrm>
            <a:off x="199707" y="6613525"/>
            <a:ext cx="8338186" cy="244475"/>
          </a:xfrm>
          <a:prstGeom prst="rect">
            <a:avLst/>
          </a:prstGeom>
        </p:spPr>
        <p:txBody>
          <a:bodyPr vert="horz" lIns="91440" tIns="45720" rIns="91440" bIns="45720" rtlCol="0" anchor="t" anchorCtr="0">
            <a:normAutofit/>
          </a:bodyPr>
          <a:lstStyle>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stStyle>
          <a:p>
            <a:pPr algn="ctr">
              <a:defRPr/>
            </a:pPr>
            <a:r>
              <a:rPr lang="en-US"/>
              <a:t>21D83M-843 </a:t>
            </a:r>
          </a:p>
        </p:txBody>
      </p:sp>
    </p:spTree>
    <p:extLst>
      <p:ext uri="{BB962C8B-B14F-4D97-AF65-F5344CB8AC3E}">
        <p14:creationId xmlns:p14="http://schemas.microsoft.com/office/powerpoint/2010/main" val="124021433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12" name="Picture Placeholder 11"/>
          <p:cNvSpPr>
            <a:spLocks noGrp="1"/>
          </p:cNvSpPr>
          <p:nvPr>
            <p:ph type="pic" sz="quarter" idx="27"/>
          </p:nvPr>
        </p:nvSpPr>
        <p:spPr>
          <a:xfrm>
            <a:off x="409576" y="1295400"/>
            <a:ext cx="1900238" cy="1277938"/>
          </a:xfrm>
        </p:spPr>
        <p:txBody>
          <a:bodyPr/>
          <a:lstStyle/>
          <a:p>
            <a:endParaRPr lang="en-US"/>
          </a:p>
        </p:txBody>
      </p:sp>
      <p:sp>
        <p:nvSpPr>
          <p:cNvPr id="29" name="Picture Placeholder 11"/>
          <p:cNvSpPr>
            <a:spLocks noGrp="1"/>
          </p:cNvSpPr>
          <p:nvPr>
            <p:ph type="pic" sz="quarter" idx="28"/>
          </p:nvPr>
        </p:nvSpPr>
        <p:spPr>
          <a:xfrm>
            <a:off x="6858001" y="1295400"/>
            <a:ext cx="1900238" cy="1277938"/>
          </a:xfrm>
        </p:spPr>
        <p:txBody>
          <a:bodyPr/>
          <a:lstStyle/>
          <a:p>
            <a:endParaRPr lang="en-US"/>
          </a:p>
        </p:txBody>
      </p:sp>
      <p:sp>
        <p:nvSpPr>
          <p:cNvPr id="31" name="Picture Placeholder 11"/>
          <p:cNvSpPr>
            <a:spLocks noGrp="1"/>
          </p:cNvSpPr>
          <p:nvPr>
            <p:ph type="pic" sz="quarter" idx="29"/>
          </p:nvPr>
        </p:nvSpPr>
        <p:spPr>
          <a:xfrm>
            <a:off x="2559051" y="1295400"/>
            <a:ext cx="1900238" cy="1277938"/>
          </a:xfrm>
        </p:spPr>
        <p:txBody>
          <a:bodyPr/>
          <a:lstStyle/>
          <a:p>
            <a:endParaRPr lang="en-US"/>
          </a:p>
        </p:txBody>
      </p:sp>
      <p:sp>
        <p:nvSpPr>
          <p:cNvPr id="36" name="Picture Placeholder 11"/>
          <p:cNvSpPr>
            <a:spLocks noGrp="1"/>
          </p:cNvSpPr>
          <p:nvPr>
            <p:ph type="pic" sz="quarter" idx="30"/>
          </p:nvPr>
        </p:nvSpPr>
        <p:spPr>
          <a:xfrm>
            <a:off x="4708525" y="1295400"/>
            <a:ext cx="1900238" cy="1277938"/>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7" name="Content Placeholder 73"/>
          <p:cNvGraphicFramePr>
            <a:graphicFrameLocks/>
          </p:cNvGraphicFramePr>
          <p:nvPr userDrawn="1"/>
        </p:nvGraphicFramePr>
        <p:xfrm>
          <a:off x="6858000"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600" b="1" i="0" u="none" strike="noStrike" kern="0" cap="none" spc="0" normalizeH="0" baseline="0" noProof="0">
                          <a:ln>
                            <a:noFill/>
                          </a:ln>
                          <a:solidFill>
                            <a:srgbClr val="3F4040"/>
                          </a:solidFill>
                          <a:effectLst/>
                          <a:uLnTx/>
                          <a:uFillTx/>
                          <a:latin typeface="+mn-lt"/>
                          <a:ea typeface="+mn-ea"/>
                          <a:cs typeface="+mn-cs"/>
                        </a:rPr>
                        <a:t> </a:t>
                      </a: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nvGraphicFramePr>
        <p:xfrm>
          <a:off x="4708525"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9" name="Content Placeholder 73"/>
          <p:cNvGraphicFramePr>
            <a:graphicFrameLocks/>
          </p:cNvGraphicFramePr>
          <p:nvPr userDrawn="1"/>
        </p:nvGraphicFramePr>
        <p:xfrm>
          <a:off x="2559050"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73"/>
          <p:cNvGraphicFramePr>
            <a:graphicFrameLocks/>
          </p:cNvGraphicFramePr>
          <p:nvPr userDrawn="1"/>
        </p:nvGraphicFramePr>
        <p:xfrm>
          <a:off x="409575"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4" name="Text Placeholder 3"/>
          <p:cNvSpPr>
            <a:spLocks noGrp="1"/>
          </p:cNvSpPr>
          <p:nvPr>
            <p:ph type="body" sz="quarter" idx="31" hasCustomPrompt="1"/>
          </p:nvPr>
        </p:nvSpPr>
        <p:spPr>
          <a:xfrm>
            <a:off x="4445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3" name="Text Placeholder 3"/>
          <p:cNvSpPr>
            <a:spLocks noGrp="1"/>
          </p:cNvSpPr>
          <p:nvPr>
            <p:ph type="body" sz="quarter" idx="32" hasCustomPrompt="1"/>
          </p:nvPr>
        </p:nvSpPr>
        <p:spPr>
          <a:xfrm>
            <a:off x="26162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4" name="Text Placeholder 3"/>
          <p:cNvSpPr>
            <a:spLocks noGrp="1"/>
          </p:cNvSpPr>
          <p:nvPr>
            <p:ph type="body" sz="quarter" idx="33" hasCustomPrompt="1"/>
          </p:nvPr>
        </p:nvSpPr>
        <p:spPr>
          <a:xfrm>
            <a:off x="47498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5" name="Text Placeholder 3"/>
          <p:cNvSpPr>
            <a:spLocks noGrp="1"/>
          </p:cNvSpPr>
          <p:nvPr>
            <p:ph type="body" sz="quarter" idx="34" hasCustomPrompt="1"/>
          </p:nvPr>
        </p:nvSpPr>
        <p:spPr>
          <a:xfrm>
            <a:off x="69088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6" name="Straight Connector 15"/>
          <p:cNvCxnSpPr/>
          <p:nvPr userDrawn="1"/>
        </p:nvCxnSpPr>
        <p:spPr bwMode="auto">
          <a:xfrm>
            <a:off x="393192" y="26238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7" name="Straight Connector 16"/>
          <p:cNvCxnSpPr/>
          <p:nvPr userDrawn="1"/>
        </p:nvCxnSpPr>
        <p:spPr bwMode="auto">
          <a:xfrm>
            <a:off x="2540339" y="26238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8" name="Straight Connector 17"/>
          <p:cNvCxnSpPr/>
          <p:nvPr userDrawn="1"/>
        </p:nvCxnSpPr>
        <p:spPr bwMode="auto">
          <a:xfrm>
            <a:off x="4687486" y="26238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9" name="Straight Connector 18"/>
          <p:cNvCxnSpPr/>
          <p:nvPr userDrawn="1"/>
        </p:nvCxnSpPr>
        <p:spPr bwMode="auto">
          <a:xfrm>
            <a:off x="6834632" y="26238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224569030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7"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7"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cxnSp>
        <p:nvCxnSpPr>
          <p:cNvPr id="11" name="Straight Connector 10"/>
          <p:cNvCxnSpPr/>
          <p:nvPr userDrawn="1"/>
        </p:nvCxnSpPr>
        <p:spPr bwMode="auto">
          <a:xfrm>
            <a:off x="393192" y="1823720"/>
            <a:ext cx="4032504"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15256" y="1823720"/>
            <a:ext cx="4032504"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4" name="Straight Connector 13"/>
          <p:cNvCxnSpPr/>
          <p:nvPr userDrawn="1"/>
        </p:nvCxnSpPr>
        <p:spPr bwMode="auto">
          <a:xfrm>
            <a:off x="393193" y="4495800"/>
            <a:ext cx="4032504"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cxnSp>
        <p:nvCxnSpPr>
          <p:cNvPr id="16" name="Straight Connector 15"/>
          <p:cNvCxnSpPr/>
          <p:nvPr userDrawn="1"/>
        </p:nvCxnSpPr>
        <p:spPr bwMode="auto">
          <a:xfrm>
            <a:off x="4715256" y="4495800"/>
            <a:ext cx="4032504" cy="0"/>
          </a:xfrm>
          <a:prstGeom prst="line">
            <a:avLst/>
          </a:prstGeom>
          <a:solidFill>
            <a:schemeClr val="accent1"/>
          </a:solidFill>
          <a:ln w="571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232528014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04598085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2408613"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8" name="Text Placeholder 2">
            <a:extLst>
              <a:ext uri="{FF2B5EF4-FFF2-40B4-BE49-F238E27FC236}">
                <a16:creationId xmlns:a16="http://schemas.microsoft.com/office/drawing/2014/main" id="{E51A70F1-6903-4D67-AFE6-F1428119EF0E}"/>
              </a:ext>
            </a:extLst>
          </p:cNvPr>
          <p:cNvSpPr>
            <a:spLocks noGrp="1"/>
          </p:cNvSpPr>
          <p:nvPr>
            <p:ph type="body" sz="quarter" idx="19" hasCustomPrompt="1"/>
          </p:nvPr>
        </p:nvSpPr>
        <p:spPr>
          <a:xfrm>
            <a:off x="5981701" y="1348509"/>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sp>
        <p:nvSpPr>
          <p:cNvPr id="9" name="Text Placeholder 9">
            <a:extLst>
              <a:ext uri="{FF2B5EF4-FFF2-40B4-BE49-F238E27FC236}">
                <a16:creationId xmlns:a16="http://schemas.microsoft.com/office/drawing/2014/main" id="{CA6BDA1E-1C4B-4BC2-9DFF-7BC6F899A978}"/>
              </a:ext>
            </a:extLst>
          </p:cNvPr>
          <p:cNvSpPr>
            <a:spLocks noGrp="1"/>
          </p:cNvSpPr>
          <p:nvPr>
            <p:ph type="body" sz="quarter" idx="20" hasCustomPrompt="1"/>
          </p:nvPr>
        </p:nvSpPr>
        <p:spPr>
          <a:xfrm>
            <a:off x="5969002" y="2006600"/>
            <a:ext cx="2743200" cy="4622800"/>
          </a:xfrm>
        </p:spPr>
        <p:txBody>
          <a:bodyPr/>
          <a:lstStyle>
            <a:lvl1pPr marL="0" indent="0">
              <a:buFont typeface="Arial" panose="020B0604020202020204" pitchFamily="34" charset="0"/>
              <a:buNone/>
              <a:defRPr b="1" baseline="0">
                <a:solidFill>
                  <a:schemeClr val="tx1"/>
                </a:solidFill>
              </a:defRPr>
            </a:lvl1pPr>
            <a:lvl2pPr marL="171450" indent="0">
              <a:buNone/>
              <a:defRPr b="1">
                <a:solidFill>
                  <a:schemeClr val="tx1"/>
                </a:solidFill>
              </a:defRPr>
            </a:lvl2pPr>
            <a:lvl3pPr marL="386953" indent="0">
              <a:buNone/>
              <a:defRPr b="1">
                <a:solidFill>
                  <a:schemeClr val="tx1"/>
                </a:solidFill>
              </a:defRPr>
            </a:lvl3pPr>
            <a:lvl4pPr marL="558403" indent="0">
              <a:buNone/>
              <a:defRPr b="1">
                <a:solidFill>
                  <a:schemeClr val="tx1"/>
                </a:solidFill>
              </a:defRPr>
            </a:lvl4pPr>
            <a:lvl5pPr marL="775097" indent="0">
              <a:buNone/>
              <a:defRPr b="1">
                <a:solidFill>
                  <a:schemeClr val="tx1"/>
                </a:solidFill>
              </a:defRPr>
            </a:lvl5pPr>
          </a:lstStyle>
          <a:p>
            <a:pPr lvl="0"/>
            <a:r>
              <a:rPr lang="en-US"/>
              <a:t>Click to add text</a:t>
            </a:r>
          </a:p>
        </p:txBody>
      </p:sp>
      <p:cxnSp>
        <p:nvCxnSpPr>
          <p:cNvPr id="11" name="Straight Connector 10">
            <a:extLst>
              <a:ext uri="{FF2B5EF4-FFF2-40B4-BE49-F238E27FC236}">
                <a16:creationId xmlns:a16="http://schemas.microsoft.com/office/drawing/2014/main" id="{2FF6A069-DE7F-4F8E-9F00-0D105326FC51}"/>
              </a:ext>
            </a:extLst>
          </p:cNvPr>
          <p:cNvCxnSpPr/>
          <p:nvPr userDrawn="1"/>
        </p:nvCxnSpPr>
        <p:spPr bwMode="auto">
          <a:xfrm>
            <a:off x="5942584" y="6621779"/>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61859544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93192" y="1278313"/>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7" hasCustomPrompt="1"/>
          </p:nvPr>
        </p:nvSpPr>
        <p:spPr>
          <a:xfrm>
            <a:off x="5978017" y="1279698"/>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8" name="Straight Connector 7">
            <a:extLst>
              <a:ext uri="{FF2B5EF4-FFF2-40B4-BE49-F238E27FC236}">
                <a16:creationId xmlns:a16="http://schemas.microsoft.com/office/drawing/2014/main" id="{9D8F8AF4-0F6F-4C83-BCA3-EDAA5E7B2F15}"/>
              </a:ext>
            </a:extLst>
          </p:cNvPr>
          <p:cNvCxnSpPr/>
          <p:nvPr userDrawn="1"/>
        </p:nvCxnSpPr>
        <p:spPr bwMode="auto">
          <a:xfrm>
            <a:off x="5942584" y="6621779"/>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17689505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8" name="Straight Connector 7"/>
          <p:cNvCxnSpPr/>
          <p:nvPr userDrawn="1"/>
        </p:nvCxnSpPr>
        <p:spPr bwMode="auto">
          <a:xfrm>
            <a:off x="59506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61806734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6" y="1704816"/>
            <a:ext cx="8353425" cy="4417017"/>
          </a:xfrm>
        </p:spPr>
        <p:txBody>
          <a:bodyPr/>
          <a:lstStyle/>
          <a:p>
            <a:endParaRPr lang="en-US"/>
          </a:p>
        </p:txBody>
      </p:sp>
      <p:sp>
        <p:nvSpPr>
          <p:cNvPr id="9" name="Text Placeholder 8"/>
          <p:cNvSpPr>
            <a:spLocks noGrp="1"/>
          </p:cNvSpPr>
          <p:nvPr>
            <p:ph type="body" sz="quarter" idx="19"/>
          </p:nvPr>
        </p:nvSpPr>
        <p:spPr>
          <a:xfrm>
            <a:off x="409576" y="6214902"/>
            <a:ext cx="8353425" cy="204152"/>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38378667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7"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6" y="1217910"/>
            <a:ext cx="5448785" cy="440410"/>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graphicFrame>
        <p:nvGraphicFramePr>
          <p:cNvPr id="6" name="Table 5"/>
          <p:cNvGraphicFramePr>
            <a:graphicFrameLocks noGrp="1"/>
          </p:cNvGraphicFramePr>
          <p:nvPr userDrawn="1"/>
        </p:nvGraphicFramePr>
        <p:xfrm>
          <a:off x="409575" y="1339852"/>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431800" y="1346200"/>
            <a:ext cx="2730500" cy="622300"/>
          </a:xfrm>
        </p:spPr>
        <p:txBody>
          <a:bodyPr/>
          <a:lstStyle>
            <a:lvl1pPr marL="0" indent="0" algn="l">
              <a:buNone/>
              <a:defRPr b="1">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sp>
        <p:nvSpPr>
          <p:cNvPr id="8" name="Text Placeholder 9"/>
          <p:cNvSpPr>
            <a:spLocks noGrp="1"/>
          </p:cNvSpPr>
          <p:nvPr>
            <p:ph type="body" sz="quarter" idx="18" hasCustomPrompt="1"/>
          </p:nvPr>
        </p:nvSpPr>
        <p:spPr>
          <a:xfrm>
            <a:off x="431800" y="2006600"/>
            <a:ext cx="2743200" cy="4622800"/>
          </a:xfrm>
        </p:spPr>
        <p:txBody>
          <a:bodyPr/>
          <a:lstStyle>
            <a:lvl1pPr marL="0" indent="0">
              <a:buNone/>
              <a:defRPr b="1" baseline="0">
                <a:solidFill>
                  <a:schemeClr val="tx1"/>
                </a:solidFill>
              </a:defRPr>
            </a:lvl1pPr>
            <a:lvl2pPr marL="171450" indent="0">
              <a:buNone/>
              <a:defRPr b="1">
                <a:solidFill>
                  <a:schemeClr val="tx1"/>
                </a:solidFill>
              </a:defRPr>
            </a:lvl2pPr>
            <a:lvl3pPr marL="386953" indent="0">
              <a:buNone/>
              <a:defRPr b="1">
                <a:solidFill>
                  <a:schemeClr val="tx1"/>
                </a:solidFill>
              </a:defRPr>
            </a:lvl3pPr>
            <a:lvl4pPr marL="558403" indent="0">
              <a:buNone/>
              <a:defRPr b="1">
                <a:solidFill>
                  <a:schemeClr val="tx1"/>
                </a:solidFill>
              </a:defRPr>
            </a:lvl4pPr>
            <a:lvl5pPr marL="775097"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93050717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2"/>
            <a:ext cx="5442585" cy="201396"/>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5448785" cy="440410"/>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graphicFrame>
        <p:nvGraphicFramePr>
          <p:cNvPr id="6" name="Content Placeholder 73"/>
          <p:cNvGraphicFramePr>
            <a:graphicFrameLocks/>
          </p:cNvGraphicFramePr>
          <p:nvPr userDrawn="1"/>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sp>
        <p:nvSpPr>
          <p:cNvPr id="8" name="Text Placeholder 9"/>
          <p:cNvSpPr>
            <a:spLocks noGrp="1"/>
          </p:cNvSpPr>
          <p:nvPr>
            <p:ph type="body" sz="quarter" idx="18" hasCustomPrompt="1"/>
          </p:nvPr>
        </p:nvSpPr>
        <p:spPr>
          <a:xfrm>
            <a:off x="5994400" y="2006600"/>
            <a:ext cx="2743200" cy="4622800"/>
          </a:xfrm>
        </p:spPr>
        <p:txBody>
          <a:bodyPr/>
          <a:lstStyle>
            <a:lvl1pPr marL="0" indent="0">
              <a:buNone/>
              <a:defRPr b="1" baseline="0">
                <a:solidFill>
                  <a:schemeClr val="tx1"/>
                </a:solidFill>
              </a:defRPr>
            </a:lvl1pPr>
            <a:lvl2pPr marL="171450" indent="0">
              <a:buNone/>
              <a:defRPr b="1">
                <a:solidFill>
                  <a:schemeClr val="tx1"/>
                </a:solidFill>
              </a:defRPr>
            </a:lvl2pPr>
            <a:lvl3pPr marL="386953" indent="0">
              <a:buNone/>
              <a:defRPr b="1">
                <a:solidFill>
                  <a:schemeClr val="tx1"/>
                </a:solidFill>
              </a:defRPr>
            </a:lvl3pPr>
            <a:lvl4pPr marL="558403" indent="0">
              <a:buNone/>
              <a:defRPr b="1">
                <a:solidFill>
                  <a:schemeClr val="tx1"/>
                </a:solidFill>
              </a:defRPr>
            </a:lvl4pPr>
            <a:lvl5pPr marL="775097"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59506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095748257"/>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55" Type="http://schemas.openxmlformats.org/officeDocument/2006/relationships/slideLayout" Target="../slideLayouts/slideLayout108.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slideLayout" Target="../slideLayouts/slideLayout106.xml"/><Relationship Id="rId58" Type="http://schemas.openxmlformats.org/officeDocument/2006/relationships/slideLayout" Target="../slideLayouts/slideLayout111.xml"/><Relationship Id="rId5" Type="http://schemas.openxmlformats.org/officeDocument/2006/relationships/slideLayout" Target="../slideLayouts/slideLayout58.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56" Type="http://schemas.openxmlformats.org/officeDocument/2006/relationships/slideLayout" Target="../slideLayouts/slideLayout109.xml"/><Relationship Id="rId8" Type="http://schemas.openxmlformats.org/officeDocument/2006/relationships/slideLayout" Target="../slideLayouts/slideLayout61.xml"/><Relationship Id="rId51" Type="http://schemas.openxmlformats.org/officeDocument/2006/relationships/slideLayout" Target="../slideLayouts/slideLayout104.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59" Type="http://schemas.openxmlformats.org/officeDocument/2006/relationships/slideLayout" Target="../slideLayouts/slideLayout112.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slideLayout" Target="../slideLayouts/slideLayout107.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57" Type="http://schemas.openxmlformats.org/officeDocument/2006/relationships/slideLayout" Target="../slideLayouts/slideLayout110.xml"/><Relationship Id="rId10" Type="http://schemas.openxmlformats.org/officeDocument/2006/relationships/slideLayout" Target="../slideLayouts/slideLayout63.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6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6"/>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5"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Rectangle 6"/>
          <p:cNvSpPr>
            <a:spLocks noChangeArrowheads="1"/>
          </p:cNvSpPr>
          <p:nvPr/>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5" name="Footer Placeholder 4">
            <a:extLst>
              <a:ext uri="{FF2B5EF4-FFF2-40B4-BE49-F238E27FC236}">
                <a16:creationId xmlns:a16="http://schemas.microsoft.com/office/drawing/2014/main" id="{DAE74696-B840-4F4D-BC66-E98BE485C5F1}"/>
              </a:ext>
            </a:extLst>
          </p:cNvPr>
          <p:cNvSpPr>
            <a:spLocks noGrp="1"/>
          </p:cNvSpPr>
          <p:nvPr>
            <p:ph type="ftr" sz="quarter" idx="3"/>
          </p:nvPr>
        </p:nvSpPr>
        <p:spPr>
          <a:xfrm>
            <a:off x="3028950" y="6488328"/>
            <a:ext cx="3086100" cy="365125"/>
          </a:xfrm>
          <a:prstGeom prst="rect">
            <a:avLst/>
          </a:prstGeom>
        </p:spPr>
        <p:txBody>
          <a:bodyPr vert="horz" lIns="91440" tIns="45720" rIns="91440" bIns="45720" rtlCol="0" anchor="ctr"/>
          <a:lstStyle>
            <a:lvl1pPr algn="ctr">
              <a:defRPr sz="900">
                <a:solidFill>
                  <a:schemeClr val="accent1"/>
                </a:solidFill>
              </a:defRPr>
            </a:lvl1pPr>
          </a:lstStyle>
          <a:p>
            <a:r>
              <a:rPr lang="en-US" dirty="0"/>
              <a:t>50A55-843 &amp; 50A65-843 Universal IFCs </a:t>
            </a:r>
          </a:p>
        </p:txBody>
      </p:sp>
    </p:spTree>
    <p:extLst>
      <p:ext uri="{BB962C8B-B14F-4D97-AF65-F5344CB8AC3E}">
        <p14:creationId xmlns:p14="http://schemas.microsoft.com/office/powerpoint/2010/main" val="31363452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829" r:id="rId50"/>
    <p:sldLayoutId id="2147483831" r:id="rId51"/>
    <p:sldLayoutId id="2147483835" r:id="rId52"/>
    <p:sldLayoutId id="2147483836" r:id="rId53"/>
  </p:sldLayoutIdLst>
  <p:transition/>
  <p:hf sldNum="0" hdr="0" dt="0"/>
  <p:txStyles>
    <p:title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8"/>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6"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0"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6" name="Footer Placeholder 2">
            <a:extLst>
              <a:ext uri="{FF2B5EF4-FFF2-40B4-BE49-F238E27FC236}">
                <a16:creationId xmlns:a16="http://schemas.microsoft.com/office/drawing/2014/main" id="{7DD6FBB5-3946-458E-8DA4-18D6F7B06366}"/>
              </a:ext>
            </a:extLst>
          </p:cNvPr>
          <p:cNvSpPr>
            <a:spLocks noGrp="1"/>
          </p:cNvSpPr>
          <p:nvPr>
            <p:ph type="ftr" sz="quarter" idx="3"/>
          </p:nvPr>
        </p:nvSpPr>
        <p:spPr>
          <a:xfrm>
            <a:off x="402907" y="6613525"/>
            <a:ext cx="8338186" cy="244475"/>
          </a:xfrm>
          <a:prstGeom prst="rect">
            <a:avLst/>
          </a:prstGeom>
        </p:spPr>
        <p:txBody>
          <a:bodyPr vert="horz" lIns="91440" tIns="45720" rIns="91440" bIns="45720" rtlCol="0" anchor="t" anchorCtr="0">
            <a:normAutofit/>
          </a:bodyPr>
          <a:lstStyle>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stStyle>
          <a:p>
            <a:pPr algn="ctr"/>
            <a:r>
              <a:rPr lang="en-US"/>
              <a:t>21D83M-843 </a:t>
            </a:r>
            <a:endParaRPr lang="en-US" sz="100"/>
          </a:p>
        </p:txBody>
      </p:sp>
    </p:spTree>
    <p:extLst>
      <p:ext uri="{BB962C8B-B14F-4D97-AF65-F5344CB8AC3E}">
        <p14:creationId xmlns:p14="http://schemas.microsoft.com/office/powerpoint/2010/main" val="59075183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81" r:id="rId54"/>
    <p:sldLayoutId id="2147483782" r:id="rId55"/>
    <p:sldLayoutId id="2147483783" r:id="rId56"/>
    <p:sldLayoutId id="2147483784" r:id="rId57"/>
    <p:sldLayoutId id="2147483785" r:id="rId58"/>
    <p:sldLayoutId id="2147483833" r:id="rId59"/>
  </p:sldLayoutIdLst>
  <p:transition/>
  <p:hf sldNum="0" hdr="0" dt="0"/>
  <p:txStyles>
    <p:titleStyle>
      <a:lvl1pPr algn="l" rtl="0" eaLnBrk="0" fontAlgn="base" hangingPunct="0">
        <a:lnSpc>
          <a:spcPct val="85000"/>
        </a:lnSpc>
        <a:spcBef>
          <a:spcPct val="0"/>
        </a:spcBef>
        <a:spcAft>
          <a:spcPct val="0"/>
        </a:spcAft>
        <a:defRPr sz="21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5pPr>
      <a:lvl6pPr marL="3429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6pPr>
      <a:lvl7pPr marL="6858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7pPr>
      <a:lvl8pPr marL="10287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8pPr>
      <a:lvl9pPr marL="13716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9pPr>
    </p:titleStyle>
    <p:bodyStyle>
      <a:lvl1pPr marL="130969" indent="-130969" algn="l" rtl="0" eaLnBrk="0" fontAlgn="base" hangingPunct="0">
        <a:lnSpc>
          <a:spcPct val="90000"/>
        </a:lnSpc>
        <a:spcBef>
          <a:spcPts val="225"/>
        </a:spcBef>
        <a:spcAft>
          <a:spcPts val="225"/>
        </a:spcAft>
        <a:buClr>
          <a:schemeClr val="bg1">
            <a:lumMod val="50000"/>
          </a:schemeClr>
        </a:buClr>
        <a:buSzPct val="85000"/>
        <a:buFont typeface="Arial" panose="020B0604020202020204" pitchFamily="34" charset="0"/>
        <a:buChar char="•"/>
        <a:defRPr sz="1500">
          <a:solidFill>
            <a:schemeClr val="tx1"/>
          </a:solidFill>
          <a:latin typeface="+mn-lt"/>
          <a:ea typeface="+mn-ea"/>
          <a:cs typeface="+mn-cs"/>
        </a:defRPr>
      </a:lvl1pPr>
      <a:lvl2pPr marL="345281" indent="-173831" algn="l" rtl="0" eaLnBrk="0" fontAlgn="base" hangingPunct="0">
        <a:lnSpc>
          <a:spcPct val="90000"/>
        </a:lnSpc>
        <a:spcBef>
          <a:spcPts val="225"/>
        </a:spcBef>
        <a:spcAft>
          <a:spcPts val="225"/>
        </a:spcAft>
        <a:buClr>
          <a:schemeClr val="bg1">
            <a:lumMod val="50000"/>
          </a:schemeClr>
        </a:buClr>
        <a:buChar char="–"/>
        <a:defRPr sz="1350">
          <a:solidFill>
            <a:schemeClr val="tx1"/>
          </a:solidFill>
          <a:latin typeface="+mn-lt"/>
        </a:defRPr>
      </a:lvl2pPr>
      <a:lvl3pPr marL="51435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3pPr>
      <a:lvl4pPr marL="68580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4pPr>
      <a:lvl5pPr marL="901304" indent="-126206"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5pPr>
      <a:lvl6pPr marL="18002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8.xml"/><Relationship Id="rId6" Type="http://schemas.openxmlformats.org/officeDocument/2006/relationships/image" Target="../media/image27.jpeg"/><Relationship Id="rId5" Type="http://schemas.microsoft.com/office/2007/relationships/hdphoto" Target="../media/hdphoto3.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8.xml"/><Relationship Id="rId5" Type="http://schemas.openxmlformats.org/officeDocument/2006/relationships/image" Target="../media/image1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hyperlink" Target="http://www.whiterodgers.com/" TargetMode="External"/><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13" Type="http://schemas.microsoft.com/office/2007/relationships/hdphoto" Target="../media/hdphoto6.wdp"/><Relationship Id="rId3" Type="http://schemas.openxmlformats.org/officeDocument/2006/relationships/image" Target="../media/image37.png"/><Relationship Id="rId7" Type="http://schemas.openxmlformats.org/officeDocument/2006/relationships/diagramQuickStyle" Target="../diagrams/quickStyle1.xml"/><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diagramLayout" Target="../diagrams/layout1.xml"/><Relationship Id="rId11" Type="http://schemas.openxmlformats.org/officeDocument/2006/relationships/image" Target="../media/image39.jpeg"/><Relationship Id="rId5" Type="http://schemas.openxmlformats.org/officeDocument/2006/relationships/diagramData" Target="../diagrams/data1.xml"/><Relationship Id="rId15" Type="http://schemas.microsoft.com/office/2007/relationships/hdphoto" Target="../media/hdphoto7.wdp"/><Relationship Id="rId10" Type="http://schemas.openxmlformats.org/officeDocument/2006/relationships/image" Target="../media/image38.jpeg"/><Relationship Id="rId4" Type="http://schemas.microsoft.com/office/2007/relationships/hdphoto" Target="../media/hdphoto5.wdp"/><Relationship Id="rId9" Type="http://schemas.microsoft.com/office/2007/relationships/diagramDrawing" Target="../diagrams/drawing1.xml"/><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3.jpeg"/><Relationship Id="rId7" Type="http://schemas.openxmlformats.org/officeDocument/2006/relationships/image" Target="../media/image47.png"/><Relationship Id="rId12" Type="http://schemas.microsoft.com/office/2007/relationships/hdphoto" Target="../media/hdphoto10.wdp"/><Relationship Id="rId2" Type="http://schemas.openxmlformats.org/officeDocument/2006/relationships/image" Target="../media/image42.jpeg"/><Relationship Id="rId1" Type="http://schemas.openxmlformats.org/officeDocument/2006/relationships/slideLayout" Target="../slideLayouts/slideLayout88.xml"/><Relationship Id="rId6" Type="http://schemas.openxmlformats.org/officeDocument/2006/relationships/image" Target="../media/image46.jpeg"/><Relationship Id="rId11" Type="http://schemas.openxmlformats.org/officeDocument/2006/relationships/image" Target="../media/image49.png"/><Relationship Id="rId5" Type="http://schemas.openxmlformats.org/officeDocument/2006/relationships/image" Target="../media/image45.png"/><Relationship Id="rId10" Type="http://schemas.microsoft.com/office/2007/relationships/hdphoto" Target="../media/hdphoto9.wdp"/><Relationship Id="rId4" Type="http://schemas.openxmlformats.org/officeDocument/2006/relationships/image" Target="../media/image44.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70.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1.xml"/><Relationship Id="rId1" Type="http://schemas.openxmlformats.org/officeDocument/2006/relationships/slideLayout" Target="../slideLayouts/slideLayout70.xml"/><Relationship Id="rId5" Type="http://schemas.openxmlformats.org/officeDocument/2006/relationships/image" Target="../media/image63.png"/><Relationship Id="rId4" Type="http://schemas.openxmlformats.org/officeDocument/2006/relationships/image" Target="../media/image6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70.xml"/><Relationship Id="rId5" Type="http://schemas.openxmlformats.org/officeDocument/2006/relationships/image" Target="../media/image68.pn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70.xml"/><Relationship Id="rId5" Type="http://schemas.openxmlformats.org/officeDocument/2006/relationships/image" Target="../media/image71.jpeg"/><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0.xml"/><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5.jpe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8.png"/><Relationship Id="rId4" Type="http://schemas.openxmlformats.org/officeDocument/2006/relationships/image" Target="../media/image13.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18.png"/><Relationship Id="rId4" Type="http://schemas.openxmlformats.org/officeDocument/2006/relationships/image" Target="../media/image13.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2120" y="1295400"/>
            <a:ext cx="5270868" cy="1726800"/>
          </a:xfrm>
        </p:spPr>
        <p:txBody>
          <a:bodyPr/>
          <a:lstStyle/>
          <a:p>
            <a:r>
              <a:rPr lang="en-US" dirty="0"/>
              <a:t>Single Stage Integrated Furnace Controls</a:t>
            </a:r>
            <a:endParaRPr lang="en-US" sz="3200" dirty="0"/>
          </a:p>
        </p:txBody>
      </p:sp>
      <p:sp>
        <p:nvSpPr>
          <p:cNvPr id="3" name="TextBox 2">
            <a:extLst>
              <a:ext uri="{FF2B5EF4-FFF2-40B4-BE49-F238E27FC236}">
                <a16:creationId xmlns:a16="http://schemas.microsoft.com/office/drawing/2014/main" id="{86461875-CD13-43EA-A453-23B26F34AEEA}"/>
              </a:ext>
            </a:extLst>
          </p:cNvPr>
          <p:cNvSpPr txBox="1"/>
          <p:nvPr/>
        </p:nvSpPr>
        <p:spPr bwMode="auto">
          <a:xfrm>
            <a:off x="2772120" y="3167406"/>
            <a:ext cx="5788058" cy="1477328"/>
          </a:xfrm>
          <a:prstGeom prst="rect">
            <a:avLst/>
          </a:prstGeom>
          <a:noFill/>
          <a:ln w="9525">
            <a:noFill/>
            <a:miter lim="800000"/>
            <a:headEnd/>
            <a:tailEnd/>
          </a:ln>
        </p:spPr>
        <p:txBody>
          <a:bodyPr wrap="square" rtlCol="0">
            <a:spAutoFit/>
          </a:bodyPr>
          <a:lstStyle/>
          <a:p>
            <a:pPr lvl="0">
              <a:buClr>
                <a:srgbClr val="FFFFFF">
                  <a:lumMod val="50000"/>
                </a:srgbClr>
              </a:buClr>
            </a:pPr>
            <a:r>
              <a:rPr lang="en-US" dirty="0">
                <a:solidFill>
                  <a:schemeClr val="tx2"/>
                </a:solidFill>
              </a:rPr>
              <a:t>50A55-843 for 120 Volt Hot Surface Ignitors and PSC  Blowers</a:t>
            </a:r>
          </a:p>
          <a:p>
            <a:pPr>
              <a:buClr>
                <a:srgbClr val="FFFFFF">
                  <a:lumMod val="50000"/>
                </a:srgbClr>
              </a:buClr>
            </a:pPr>
            <a:r>
              <a:rPr lang="en-US" dirty="0">
                <a:solidFill>
                  <a:schemeClr val="tx2"/>
                </a:solidFill>
              </a:rPr>
              <a:t>50A65-843 for 80 Volt Hot Surface Ignitors and PSC  Blowers </a:t>
            </a:r>
          </a:p>
          <a:p>
            <a:pPr lvl="0">
              <a:buClr>
                <a:srgbClr val="FFFFFF">
                  <a:lumMod val="50000"/>
                </a:srgbClr>
              </a:buClr>
            </a:pPr>
            <a:r>
              <a:rPr lang="en-US" dirty="0">
                <a:solidFill>
                  <a:schemeClr val="tx2"/>
                </a:solidFill>
              </a:rPr>
              <a:t> </a:t>
            </a:r>
          </a:p>
        </p:txBody>
      </p:sp>
    </p:spTree>
    <p:extLst>
      <p:ext uri="{BB962C8B-B14F-4D97-AF65-F5344CB8AC3E}">
        <p14:creationId xmlns:p14="http://schemas.microsoft.com/office/powerpoint/2010/main" val="40580359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95D71-79AB-4D5C-AA29-9C5BA470EF93}"/>
              </a:ext>
            </a:extLst>
          </p:cNvPr>
          <p:cNvSpPr/>
          <p:nvPr/>
        </p:nvSpPr>
        <p:spPr bwMode="auto">
          <a:xfrm rot="16200000">
            <a:off x="-686499" y="2003934"/>
            <a:ext cx="5551713" cy="41846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7" name="Picture 16" descr="A close up of a blue background&#10;&#10;Description automatically generated">
            <a:extLst>
              <a:ext uri="{FF2B5EF4-FFF2-40B4-BE49-F238E27FC236}">
                <a16:creationId xmlns:a16="http://schemas.microsoft.com/office/drawing/2014/main" id="{4E9D6950-5A08-4C04-BAD6-9852D0BF55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 y="2946432"/>
            <a:ext cx="650104" cy="650104"/>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A12A235-8F40-4E2A-AA41-7CF245E74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2551" y="5583660"/>
            <a:ext cx="1271656" cy="1271656"/>
          </a:xfrm>
          <a:prstGeom prst="rect">
            <a:avLst/>
          </a:prstGeom>
        </p:spPr>
      </p:pic>
      <p:sp>
        <p:nvSpPr>
          <p:cNvPr id="20" name="Title 1">
            <a:extLst>
              <a:ext uri="{FF2B5EF4-FFF2-40B4-BE49-F238E27FC236}">
                <a16:creationId xmlns:a16="http://schemas.microsoft.com/office/drawing/2014/main" id="{422F382E-2D3D-4EA0-AFCD-E351927BF3F9}"/>
              </a:ext>
            </a:extLst>
          </p:cNvPr>
          <p:cNvSpPr>
            <a:spLocks noGrp="1"/>
          </p:cNvSpPr>
          <p:nvPr>
            <p:ph type="title"/>
          </p:nvPr>
        </p:nvSpPr>
        <p:spPr>
          <a:xfrm>
            <a:off x="302148" y="123986"/>
            <a:ext cx="8356600" cy="951665"/>
          </a:xfrm>
        </p:spPr>
        <p:txBody>
          <a:bodyPr wrap="square" anchor="b">
            <a:normAutofit/>
          </a:bodyPr>
          <a:lstStyle/>
          <a:p>
            <a:r>
              <a:rPr lang="en-US" sz="2600" b="1"/>
              <a:t>WR Mobile App</a:t>
            </a:r>
            <a:endParaRPr lang="en-US" sz="2600"/>
          </a:p>
        </p:txBody>
      </p:sp>
      <p:sp>
        <p:nvSpPr>
          <p:cNvPr id="21" name="Content Placeholder 6">
            <a:extLst>
              <a:ext uri="{FF2B5EF4-FFF2-40B4-BE49-F238E27FC236}">
                <a16:creationId xmlns:a16="http://schemas.microsoft.com/office/drawing/2014/main" id="{860834A8-14B3-4C61-A903-C633AE621228}"/>
              </a:ext>
            </a:extLst>
          </p:cNvPr>
          <p:cNvSpPr>
            <a:spLocks noGrp="1"/>
          </p:cNvSpPr>
          <p:nvPr>
            <p:ph sz="quarter" idx="15"/>
          </p:nvPr>
        </p:nvSpPr>
        <p:spPr>
          <a:xfrm>
            <a:off x="317847" y="1230084"/>
            <a:ext cx="2818623" cy="1767679"/>
          </a:xfrm>
        </p:spPr>
        <p:txBody>
          <a:bodyPr wrap="square" anchor="t">
            <a:normAutofit/>
          </a:bodyPr>
          <a:lstStyle/>
          <a:p>
            <a:pPr marL="0" indent="0">
              <a:buNone/>
            </a:pPr>
            <a:endParaRPr lang="en-US" sz="400"/>
          </a:p>
          <a:p>
            <a:pPr marL="0" indent="0">
              <a:buNone/>
            </a:pPr>
            <a:r>
              <a:rPr lang="en-US"/>
              <a:t>Always up-to-date and easy to use:</a:t>
            </a:r>
          </a:p>
          <a:p>
            <a:pPr marL="0" indent="0">
              <a:buNone/>
            </a:pPr>
            <a:endParaRPr lang="en-US" sz="400"/>
          </a:p>
          <a:p>
            <a:r>
              <a:rPr lang="en-US" sz="1800"/>
              <a:t>Mobile App</a:t>
            </a:r>
          </a:p>
          <a:p>
            <a:r>
              <a:rPr lang="en-US" sz="1800"/>
              <a:t>White-Rodgers Website</a:t>
            </a:r>
          </a:p>
        </p:txBody>
      </p:sp>
      <p:sp>
        <p:nvSpPr>
          <p:cNvPr id="22" name="Rectangle 21">
            <a:extLst>
              <a:ext uri="{FF2B5EF4-FFF2-40B4-BE49-F238E27FC236}">
                <a16:creationId xmlns:a16="http://schemas.microsoft.com/office/drawing/2014/main" id="{3681C290-6D8E-4826-8924-A3967E7636F4}"/>
              </a:ext>
            </a:extLst>
          </p:cNvPr>
          <p:cNvSpPr/>
          <p:nvPr/>
        </p:nvSpPr>
        <p:spPr>
          <a:xfrm>
            <a:off x="4480448" y="1350307"/>
            <a:ext cx="4184656" cy="5139869"/>
          </a:xfrm>
          <a:prstGeom prst="rect">
            <a:avLst/>
          </a:prstGeom>
        </p:spPr>
        <p:txBody>
          <a:bodyPr wrap="square">
            <a:spAutoFit/>
          </a:bodyPr>
          <a:lstStyle/>
          <a:p>
            <a:r>
              <a:rPr lang="en-US" sz="2000"/>
              <a:t>Your resource for:</a:t>
            </a:r>
          </a:p>
          <a:p>
            <a:endParaRPr lang="en-US" sz="400"/>
          </a:p>
          <a:p>
            <a:endParaRPr lang="en-US" sz="400"/>
          </a:p>
          <a:p>
            <a:pPr marL="285750" indent="-285750">
              <a:buFont typeface="Arial" panose="020B0604020202020204" pitchFamily="34" charset="0"/>
              <a:buChar char="•"/>
            </a:pPr>
            <a:r>
              <a:rPr lang="en-US"/>
              <a:t>Product information and spec sheets</a:t>
            </a:r>
          </a:p>
          <a:p>
            <a:pPr marL="285750" indent="-285750">
              <a:buFont typeface="Arial" panose="020B0604020202020204" pitchFamily="34" charset="0"/>
              <a:buChar char="•"/>
            </a:pPr>
            <a:r>
              <a:rPr lang="en-US"/>
              <a:t>Complete Cross Reference</a:t>
            </a:r>
          </a:p>
          <a:p>
            <a:pPr marL="285750" indent="-285750">
              <a:buFont typeface="Arial" panose="020B0604020202020204" pitchFamily="34" charset="0"/>
              <a:buChar char="•"/>
            </a:pPr>
            <a:r>
              <a:rPr lang="en-US"/>
              <a:t>OEM compatibility</a:t>
            </a:r>
          </a:p>
          <a:p>
            <a:pPr marL="285750" indent="-285750">
              <a:buFont typeface="Arial" panose="020B0604020202020204" pitchFamily="34" charset="0"/>
              <a:buChar char="•"/>
            </a:pPr>
            <a:r>
              <a:rPr lang="en-US"/>
              <a:t>Installation information and videos</a:t>
            </a:r>
          </a:p>
          <a:p>
            <a:pPr marL="285750" indent="-285750">
              <a:buFont typeface="Arial" panose="020B0604020202020204" pitchFamily="34" charset="0"/>
              <a:buChar char="•"/>
            </a:pPr>
            <a:r>
              <a:rPr lang="en-US"/>
              <a:t>Wiring diagrams</a:t>
            </a:r>
          </a:p>
          <a:p>
            <a:endParaRPr lang="en-US" sz="400"/>
          </a:p>
          <a:p>
            <a:endParaRPr lang="en-US" sz="400"/>
          </a:p>
          <a:p>
            <a:r>
              <a:rPr lang="en-US" sz="2000"/>
              <a:t>Download:</a:t>
            </a:r>
          </a:p>
          <a:p>
            <a:endParaRPr lang="en-US" sz="400"/>
          </a:p>
          <a:p>
            <a:pPr marL="285750" indent="-285750">
              <a:buFont typeface="Arial" panose="020B0604020202020204" pitchFamily="34" charset="0"/>
              <a:buChar char="•"/>
            </a:pPr>
            <a:r>
              <a:rPr lang="en-US"/>
              <a:t>Go to your app store</a:t>
            </a:r>
          </a:p>
          <a:p>
            <a:pPr marL="285750" indent="-285750">
              <a:buFont typeface="Arial" panose="020B0604020202020204" pitchFamily="34" charset="0"/>
              <a:buChar char="•"/>
            </a:pPr>
            <a:r>
              <a:rPr lang="en-US"/>
              <a:t>Type in </a:t>
            </a:r>
            <a:r>
              <a:rPr lang="en-US" b="1"/>
              <a:t>WR Mobile</a:t>
            </a:r>
            <a:endParaRPr lang="en-US"/>
          </a:p>
          <a:p>
            <a:pPr marL="285750" indent="-285750">
              <a:buFont typeface="Arial" panose="020B0604020202020204" pitchFamily="34" charset="0"/>
              <a:buChar char="•"/>
            </a:pPr>
            <a:r>
              <a:rPr lang="en-US"/>
              <a:t>Install the app</a:t>
            </a:r>
          </a:p>
          <a:p>
            <a:endParaRPr lang="en-US" sz="400"/>
          </a:p>
          <a:p>
            <a:endParaRPr lang="en-US" sz="400"/>
          </a:p>
          <a:p>
            <a:r>
              <a:rPr lang="en-US"/>
              <a:t>OR</a:t>
            </a:r>
          </a:p>
          <a:p>
            <a:endParaRPr lang="en-US" sz="400"/>
          </a:p>
          <a:p>
            <a:endParaRPr lang="en-US" sz="400"/>
          </a:p>
          <a:p>
            <a:pPr marL="285750" indent="-285750">
              <a:buFont typeface="Arial" panose="020B0604020202020204" pitchFamily="34" charset="0"/>
              <a:buChar char="•"/>
            </a:pPr>
            <a:r>
              <a:rPr lang="en-US"/>
              <a:t>Open your camera</a:t>
            </a:r>
          </a:p>
          <a:p>
            <a:pPr marL="285750" indent="-285750">
              <a:buFont typeface="Arial" panose="020B0604020202020204" pitchFamily="34" charset="0"/>
              <a:buChar char="•"/>
            </a:pPr>
            <a:r>
              <a:rPr lang="en-US"/>
              <a:t>Hold it over the QR code</a:t>
            </a:r>
          </a:p>
          <a:p>
            <a:pPr marL="285750" indent="-285750">
              <a:buFont typeface="Arial" panose="020B0604020202020204" pitchFamily="34" charset="0"/>
              <a:buChar char="•"/>
            </a:pPr>
            <a:r>
              <a:rPr lang="en-US"/>
              <a:t>Tap “Open” on the </a:t>
            </a:r>
          </a:p>
          <a:p>
            <a:r>
              <a:rPr lang="en-US"/>
              <a:t>     pop-down</a:t>
            </a:r>
          </a:p>
          <a:p>
            <a:pPr marL="285750" indent="-285750">
              <a:buFont typeface="Arial" panose="020B0604020202020204" pitchFamily="34" charset="0"/>
              <a:buChar char="•"/>
            </a:pPr>
            <a:r>
              <a:rPr lang="en-US"/>
              <a:t>Install the app</a:t>
            </a:r>
          </a:p>
        </p:txBody>
      </p:sp>
      <p:grpSp>
        <p:nvGrpSpPr>
          <p:cNvPr id="23" name="Group 22">
            <a:extLst>
              <a:ext uri="{FF2B5EF4-FFF2-40B4-BE49-F238E27FC236}">
                <a16:creationId xmlns:a16="http://schemas.microsoft.com/office/drawing/2014/main" id="{FBCD20C0-8BE5-46F3-A92A-23C7C1E475B9}"/>
              </a:ext>
            </a:extLst>
          </p:cNvPr>
          <p:cNvGrpSpPr/>
          <p:nvPr/>
        </p:nvGrpSpPr>
        <p:grpSpPr>
          <a:xfrm>
            <a:off x="7285861" y="3085324"/>
            <a:ext cx="1457701" cy="667512"/>
            <a:chOff x="7285861" y="3783447"/>
            <a:chExt cx="1457701" cy="667512"/>
          </a:xfrm>
        </p:grpSpPr>
        <p:pic>
          <p:nvPicPr>
            <p:cNvPr id="24" name="Picture 23">
              <a:extLst>
                <a:ext uri="{FF2B5EF4-FFF2-40B4-BE49-F238E27FC236}">
                  <a16:creationId xmlns:a16="http://schemas.microsoft.com/office/drawing/2014/main" id="{2F2C2892-1026-40A8-A99F-DEDC25C9BDB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7273" y1="79221" x2="58442" y2="25325"/>
                          <a14:foregroundMark x1="20130" y1="64286" x2="38961" y2="65584"/>
                          <a14:foregroundMark x1="38961" y1="65584" x2="55195" y2="62987"/>
                          <a14:foregroundMark x1="74026" y1="75974" x2="67532" y2="59091"/>
                          <a14:foregroundMark x1="67532" y1="59091" x2="59091" y2="48052"/>
                        </a14:backgroundRemoval>
                      </a14:imgEffect>
                    </a14:imgLayer>
                  </a14:imgProps>
                </a:ext>
                <a:ext uri="{28A0092B-C50C-407E-A947-70E740481C1C}">
                  <a14:useLocalDpi xmlns:a14="http://schemas.microsoft.com/office/drawing/2010/main"/>
                </a:ext>
              </a:extLst>
            </a:blip>
            <a:srcRect/>
            <a:stretch/>
          </p:blipFill>
          <p:spPr>
            <a:xfrm>
              <a:off x="7285861" y="3787832"/>
              <a:ext cx="640079" cy="640080"/>
            </a:xfrm>
            <a:prstGeom prst="rect">
              <a:avLst/>
            </a:prstGeom>
          </p:spPr>
        </p:pic>
        <p:pic>
          <p:nvPicPr>
            <p:cNvPr id="25" name="Picture 24">
              <a:extLst>
                <a:ext uri="{FF2B5EF4-FFF2-40B4-BE49-F238E27FC236}">
                  <a16:creationId xmlns:a16="http://schemas.microsoft.com/office/drawing/2014/main" id="{4A507426-0A41-4215-B6A8-28092055A2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67576" y="3783447"/>
              <a:ext cx="675986" cy="667512"/>
            </a:xfrm>
            <a:prstGeom prst="rect">
              <a:avLst/>
            </a:prstGeom>
          </p:spPr>
        </p:pic>
      </p:grpSp>
      <p:sp>
        <p:nvSpPr>
          <p:cNvPr id="14" name="Footer Placeholder 2">
            <a:extLst>
              <a:ext uri="{FF2B5EF4-FFF2-40B4-BE49-F238E27FC236}">
                <a16:creationId xmlns:a16="http://schemas.microsoft.com/office/drawing/2014/main" id="{6AAC37A8-E23A-ED4C-9C04-06FF65B91AA5}"/>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pic>
        <p:nvPicPr>
          <p:cNvPr id="26" name="Picture 25">
            <a:extLst>
              <a:ext uri="{FF2B5EF4-FFF2-40B4-BE49-F238E27FC236}">
                <a16:creationId xmlns:a16="http://schemas.microsoft.com/office/drawing/2014/main" id="{C684475C-5109-7949-AFEB-6860407F584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218060" y="2963867"/>
            <a:ext cx="1841049" cy="3683521"/>
          </a:xfrm>
          <a:prstGeom prst="rect">
            <a:avLst/>
          </a:prstGeom>
        </p:spPr>
      </p:pic>
    </p:spTree>
    <p:extLst>
      <p:ext uri="{BB962C8B-B14F-4D97-AF65-F5344CB8AC3E}">
        <p14:creationId xmlns:p14="http://schemas.microsoft.com/office/powerpoint/2010/main" val="71467745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0DA31B3-0FE4-484F-A2C4-E80F64A6BAA4}"/>
              </a:ext>
            </a:extLst>
          </p:cNvPr>
          <p:cNvSpPr/>
          <p:nvPr/>
        </p:nvSpPr>
        <p:spPr bwMode="auto">
          <a:xfrm rot="16200000">
            <a:off x="2367469" y="3310347"/>
            <a:ext cx="4559302" cy="25124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3" name="Title 1">
            <a:extLst>
              <a:ext uri="{FF2B5EF4-FFF2-40B4-BE49-F238E27FC236}">
                <a16:creationId xmlns:a16="http://schemas.microsoft.com/office/drawing/2014/main" id="{B3FC35A5-ED6E-4A92-8FD6-3CA1E9E08F69}"/>
              </a:ext>
            </a:extLst>
          </p:cNvPr>
          <p:cNvSpPr>
            <a:spLocks noGrp="1"/>
          </p:cNvSpPr>
          <p:nvPr>
            <p:ph type="title"/>
          </p:nvPr>
        </p:nvSpPr>
        <p:spPr>
          <a:xfrm>
            <a:off x="292903" y="123986"/>
            <a:ext cx="8356600" cy="951665"/>
          </a:xfrm>
        </p:spPr>
        <p:txBody>
          <a:bodyPr wrap="square" anchor="b">
            <a:normAutofit/>
          </a:bodyPr>
          <a:lstStyle/>
          <a:p>
            <a:r>
              <a:rPr lang="en-US" sz="2600" b="1"/>
              <a:t>WR Mobile App </a:t>
            </a:r>
            <a:endParaRPr lang="en-US" sz="2600"/>
          </a:p>
        </p:txBody>
      </p:sp>
      <p:sp>
        <p:nvSpPr>
          <p:cNvPr id="24" name="Content Placeholder 6">
            <a:extLst>
              <a:ext uri="{FF2B5EF4-FFF2-40B4-BE49-F238E27FC236}">
                <a16:creationId xmlns:a16="http://schemas.microsoft.com/office/drawing/2014/main" id="{C927CC16-891A-44EC-9851-3B724F9313B2}"/>
              </a:ext>
            </a:extLst>
          </p:cNvPr>
          <p:cNvSpPr>
            <a:spLocks noGrp="1"/>
          </p:cNvSpPr>
          <p:nvPr>
            <p:ph sz="quarter" idx="15"/>
          </p:nvPr>
        </p:nvSpPr>
        <p:spPr>
          <a:xfrm>
            <a:off x="278825" y="1328322"/>
            <a:ext cx="8356599" cy="1329716"/>
          </a:xfrm>
        </p:spPr>
        <p:txBody>
          <a:bodyPr wrap="square" anchor="t">
            <a:normAutofit/>
          </a:bodyPr>
          <a:lstStyle/>
          <a:p>
            <a:pPr marL="0" indent="0">
              <a:buNone/>
            </a:pPr>
            <a:r>
              <a:rPr lang="en-US" sz="1800"/>
              <a:t>Easy to use!</a:t>
            </a:r>
          </a:p>
          <a:p>
            <a:pPr marL="0" indent="0">
              <a:buNone/>
            </a:pPr>
            <a:endParaRPr lang="en-US" sz="400"/>
          </a:p>
          <a:p>
            <a:pPr marL="0" indent="0">
              <a:buNone/>
            </a:pPr>
            <a:r>
              <a:rPr lang="en-US" sz="1800"/>
              <a:t>Search by OEM, Competitive, or White-Rodgers Model Number</a:t>
            </a:r>
          </a:p>
        </p:txBody>
      </p:sp>
      <p:sp>
        <p:nvSpPr>
          <p:cNvPr id="25" name="Rectangle 24">
            <a:extLst>
              <a:ext uri="{FF2B5EF4-FFF2-40B4-BE49-F238E27FC236}">
                <a16:creationId xmlns:a16="http://schemas.microsoft.com/office/drawing/2014/main" id="{9A402D97-ACA2-47BD-A60C-CEC4A1ED6C97}"/>
              </a:ext>
            </a:extLst>
          </p:cNvPr>
          <p:cNvSpPr/>
          <p:nvPr/>
        </p:nvSpPr>
        <p:spPr>
          <a:xfrm>
            <a:off x="3414011" y="2322472"/>
            <a:ext cx="2480166" cy="369332"/>
          </a:xfrm>
          <a:prstGeom prst="rect">
            <a:avLst/>
          </a:prstGeom>
        </p:spPr>
        <p:txBody>
          <a:bodyPr wrap="none">
            <a:spAutoFit/>
          </a:bodyPr>
          <a:lstStyle/>
          <a:p>
            <a:r>
              <a:rPr lang="en-US">
                <a:latin typeface="Arial" panose="020B0604020202020204" pitchFamily="34" charset="0"/>
              </a:rPr>
              <a:t>Scrollable Product List</a:t>
            </a:r>
            <a:endParaRPr lang="en-US"/>
          </a:p>
        </p:txBody>
      </p:sp>
      <p:sp>
        <p:nvSpPr>
          <p:cNvPr id="26" name="Rectangle 25">
            <a:extLst>
              <a:ext uri="{FF2B5EF4-FFF2-40B4-BE49-F238E27FC236}">
                <a16:creationId xmlns:a16="http://schemas.microsoft.com/office/drawing/2014/main" id="{768798AD-54C0-48D4-BC23-0B0158B62C55}"/>
              </a:ext>
            </a:extLst>
          </p:cNvPr>
          <p:cNvSpPr/>
          <p:nvPr/>
        </p:nvSpPr>
        <p:spPr>
          <a:xfrm>
            <a:off x="6477348" y="2322472"/>
            <a:ext cx="2069797" cy="369332"/>
          </a:xfrm>
          <a:prstGeom prst="rect">
            <a:avLst/>
          </a:prstGeom>
        </p:spPr>
        <p:txBody>
          <a:bodyPr wrap="none">
            <a:spAutoFit/>
          </a:bodyPr>
          <a:lstStyle/>
          <a:p>
            <a:r>
              <a:rPr lang="en-US">
                <a:latin typeface="Arial" panose="020B0604020202020204" pitchFamily="34" charset="0"/>
              </a:rPr>
              <a:t>WR Replacement</a:t>
            </a:r>
            <a:endParaRPr lang="en-US"/>
          </a:p>
        </p:txBody>
      </p:sp>
      <p:sp>
        <p:nvSpPr>
          <p:cNvPr id="27" name="Rectangle 26">
            <a:extLst>
              <a:ext uri="{FF2B5EF4-FFF2-40B4-BE49-F238E27FC236}">
                <a16:creationId xmlns:a16="http://schemas.microsoft.com/office/drawing/2014/main" id="{71AC8018-37DA-4389-89D0-368BDA7511FB}"/>
              </a:ext>
            </a:extLst>
          </p:cNvPr>
          <p:cNvSpPr/>
          <p:nvPr/>
        </p:nvSpPr>
        <p:spPr bwMode="auto">
          <a:xfrm>
            <a:off x="6270560" y="2298845"/>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sp>
        <p:nvSpPr>
          <p:cNvPr id="28" name="Rectangle 27">
            <a:extLst>
              <a:ext uri="{FF2B5EF4-FFF2-40B4-BE49-F238E27FC236}">
                <a16:creationId xmlns:a16="http://schemas.microsoft.com/office/drawing/2014/main" id="{7847C59D-3DC7-4B37-88E6-D123E1AFDD54}"/>
              </a:ext>
            </a:extLst>
          </p:cNvPr>
          <p:cNvSpPr/>
          <p:nvPr/>
        </p:nvSpPr>
        <p:spPr>
          <a:xfrm>
            <a:off x="715039" y="2340090"/>
            <a:ext cx="1864613" cy="369332"/>
          </a:xfrm>
          <a:prstGeom prst="rect">
            <a:avLst/>
          </a:prstGeom>
        </p:spPr>
        <p:txBody>
          <a:bodyPr wrap="none">
            <a:spAutoFit/>
          </a:bodyPr>
          <a:lstStyle/>
          <a:p>
            <a:r>
              <a:rPr lang="en-US">
                <a:latin typeface="Arial" panose="020B0604020202020204" pitchFamily="34" charset="0"/>
              </a:rPr>
              <a:t>Product Number</a:t>
            </a:r>
            <a:endParaRPr lang="en-US"/>
          </a:p>
        </p:txBody>
      </p:sp>
      <p:sp>
        <p:nvSpPr>
          <p:cNvPr id="29" name="Rectangle 28">
            <a:extLst>
              <a:ext uri="{FF2B5EF4-FFF2-40B4-BE49-F238E27FC236}">
                <a16:creationId xmlns:a16="http://schemas.microsoft.com/office/drawing/2014/main" id="{B17D34E7-42F7-45E1-B6B8-55CAC91AC2CB}"/>
              </a:ext>
            </a:extLst>
          </p:cNvPr>
          <p:cNvSpPr/>
          <p:nvPr/>
        </p:nvSpPr>
        <p:spPr bwMode="auto">
          <a:xfrm>
            <a:off x="410869" y="2296459"/>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30" name="Picture 29" descr="A screenshot of a cell phone&#10;&#10;Description automatically generated">
            <a:extLst>
              <a:ext uri="{FF2B5EF4-FFF2-40B4-BE49-F238E27FC236}">
                <a16:creationId xmlns:a16="http://schemas.microsoft.com/office/drawing/2014/main" id="{23FCA684-D457-4112-8B08-D0CEF0ACF4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039" y="2753053"/>
            <a:ext cx="1916898" cy="3784606"/>
          </a:xfrm>
          <a:prstGeom prst="rect">
            <a:avLst/>
          </a:prstGeom>
        </p:spPr>
      </p:pic>
      <p:pic>
        <p:nvPicPr>
          <p:cNvPr id="31" name="Picture 30" descr="A screenshot of a cell phone&#10;&#10;Description automatically generated">
            <a:extLst>
              <a:ext uri="{FF2B5EF4-FFF2-40B4-BE49-F238E27FC236}">
                <a16:creationId xmlns:a16="http://schemas.microsoft.com/office/drawing/2014/main" id="{9C922738-04E6-490E-8537-D92BE36CB2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0762" y="2747154"/>
            <a:ext cx="1916897" cy="3784606"/>
          </a:xfrm>
          <a:prstGeom prst="rect">
            <a:avLst/>
          </a:prstGeom>
        </p:spPr>
      </p:pic>
      <p:pic>
        <p:nvPicPr>
          <p:cNvPr id="32" name="Picture 31" descr="A screenshot of a cell phone&#10;&#10;Description automatically generated">
            <a:extLst>
              <a:ext uri="{FF2B5EF4-FFF2-40B4-BE49-F238E27FC236}">
                <a16:creationId xmlns:a16="http://schemas.microsoft.com/office/drawing/2014/main" id="{9E03EE90-A12B-4E89-BD15-E0631D5692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1139" y="2743373"/>
            <a:ext cx="1916898" cy="3784606"/>
          </a:xfrm>
          <a:prstGeom prst="rect">
            <a:avLst/>
          </a:prstGeom>
        </p:spPr>
      </p:pic>
      <p:pic>
        <p:nvPicPr>
          <p:cNvPr id="33" name="Picture 32" descr="A close up of a blue background&#10;&#10;Description automatically generated">
            <a:extLst>
              <a:ext uri="{FF2B5EF4-FFF2-40B4-BE49-F238E27FC236}">
                <a16:creationId xmlns:a16="http://schemas.microsoft.com/office/drawing/2014/main" id="{E6CC3C7B-7ED8-455C-BFE7-7507A5E503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90815" y="1450188"/>
            <a:ext cx="650104" cy="650104"/>
          </a:xfrm>
          <a:prstGeom prst="rect">
            <a:avLst/>
          </a:prstGeom>
          <a:effectLst>
            <a:outerShdw blurRad="50800" dist="38100" dir="2700000" algn="tl" rotWithShape="0">
              <a:prstClr val="black">
                <a:alpha val="40000"/>
              </a:prstClr>
            </a:outerShdw>
          </a:effectLst>
        </p:spPr>
      </p:pic>
      <p:sp>
        <p:nvSpPr>
          <p:cNvPr id="16" name="Footer Placeholder 2">
            <a:extLst>
              <a:ext uri="{FF2B5EF4-FFF2-40B4-BE49-F238E27FC236}">
                <a16:creationId xmlns:a16="http://schemas.microsoft.com/office/drawing/2014/main" id="{5F840E65-3788-414D-90BB-CF64C89C559C}"/>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33606722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08DF3FD-0F16-40F7-BE61-101452FCEF26}"/>
              </a:ext>
            </a:extLst>
          </p:cNvPr>
          <p:cNvSpPr>
            <a:spLocks noGrp="1"/>
          </p:cNvSpPr>
          <p:nvPr>
            <p:ph type="title"/>
          </p:nvPr>
        </p:nvSpPr>
        <p:spPr>
          <a:xfrm>
            <a:off x="298805" y="123986"/>
            <a:ext cx="8356600" cy="951665"/>
          </a:xfrm>
        </p:spPr>
        <p:txBody>
          <a:bodyPr wrap="square" anchor="b">
            <a:normAutofit/>
          </a:bodyPr>
          <a:lstStyle/>
          <a:p>
            <a:r>
              <a:rPr lang="en-US" sz="2600" b="1"/>
              <a:t>White-Rodgers Cross Reference</a:t>
            </a:r>
            <a:endParaRPr lang="en-US" sz="2600"/>
          </a:p>
        </p:txBody>
      </p:sp>
      <p:sp>
        <p:nvSpPr>
          <p:cNvPr id="14" name="Content Placeholder 6">
            <a:extLst>
              <a:ext uri="{FF2B5EF4-FFF2-40B4-BE49-F238E27FC236}">
                <a16:creationId xmlns:a16="http://schemas.microsoft.com/office/drawing/2014/main" id="{20311492-28EB-482C-BF02-85F27F3C2C56}"/>
              </a:ext>
            </a:extLst>
          </p:cNvPr>
          <p:cNvSpPr>
            <a:spLocks noGrp="1"/>
          </p:cNvSpPr>
          <p:nvPr>
            <p:ph sz="quarter" idx="15"/>
          </p:nvPr>
        </p:nvSpPr>
        <p:spPr>
          <a:xfrm>
            <a:off x="298805" y="1259203"/>
            <a:ext cx="6869423" cy="5310671"/>
          </a:xfrm>
        </p:spPr>
        <p:txBody>
          <a:bodyPr wrap="square" anchor="t">
            <a:normAutofit/>
          </a:bodyPr>
          <a:lstStyle/>
          <a:p>
            <a:pPr marL="0" indent="0">
              <a:buNone/>
            </a:pPr>
            <a:endParaRPr lang="en-US" sz="200"/>
          </a:p>
          <a:p>
            <a:pPr marL="0" indent="0">
              <a:buNone/>
            </a:pPr>
            <a:r>
              <a:rPr lang="en-US" sz="1800"/>
              <a:t>Go to: </a:t>
            </a:r>
            <a:r>
              <a:rPr lang="en-US" sz="1800" u="sng">
                <a:solidFill>
                  <a:schemeClr val="accent1"/>
                </a:solidFill>
                <a:hlinkClick r:id="rId3">
                  <a:extLst>
                    <a:ext uri="{A12FA001-AC4F-418D-AE19-62706E023703}">
                      <ahyp:hlinkClr xmlns:ahyp="http://schemas.microsoft.com/office/drawing/2018/hyperlinkcolor" val="tx"/>
                    </a:ext>
                  </a:extLst>
                </a:hlinkClick>
              </a:rPr>
              <a:t>www.whiterodgers.com</a:t>
            </a:r>
            <a:endParaRPr lang="en-US" sz="1800" u="sng">
              <a:solidFill>
                <a:schemeClr val="accent1"/>
              </a:solidFill>
            </a:endParaRPr>
          </a:p>
          <a:p>
            <a:pPr marL="0" indent="0">
              <a:buNone/>
            </a:pPr>
            <a:endParaRPr lang="en-US" sz="200">
              <a:solidFill>
                <a:schemeClr val="accent1"/>
              </a:solidFill>
            </a:endParaRPr>
          </a:p>
          <a:p>
            <a:r>
              <a:rPr lang="en-US" sz="1800"/>
              <a:t>Hover over Tools &amp; Resources</a:t>
            </a:r>
          </a:p>
          <a:p>
            <a:r>
              <a:rPr lang="en-US" sz="1800"/>
              <a:t>Click on: White-Rodgers Cross Reference/Product Information</a:t>
            </a:r>
          </a:p>
          <a:p>
            <a:r>
              <a:rPr lang="en-US" sz="1800"/>
              <a:t>Enter the Model Number or click on: Search Replacement Heating Controls by Major OEM Brand</a:t>
            </a:r>
          </a:p>
          <a:p>
            <a:pPr marL="0" indent="0">
              <a:buNone/>
            </a:pPr>
            <a:endParaRPr lang="en-US"/>
          </a:p>
        </p:txBody>
      </p:sp>
      <p:pic>
        <p:nvPicPr>
          <p:cNvPr id="15" name="Picture 14">
            <a:extLst>
              <a:ext uri="{FF2B5EF4-FFF2-40B4-BE49-F238E27FC236}">
                <a16:creationId xmlns:a16="http://schemas.microsoft.com/office/drawing/2014/main" id="{D119F159-8BF1-42A9-A50D-3FCACCFA04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6485" y="3226947"/>
            <a:ext cx="8363307" cy="3160398"/>
          </a:xfrm>
          <a:prstGeom prst="rect">
            <a:avLst/>
          </a:prstGeom>
        </p:spPr>
      </p:pic>
      <p:cxnSp>
        <p:nvCxnSpPr>
          <p:cNvPr id="17" name="Straight Arrow Connector 16">
            <a:extLst>
              <a:ext uri="{FF2B5EF4-FFF2-40B4-BE49-F238E27FC236}">
                <a16:creationId xmlns:a16="http://schemas.microsoft.com/office/drawing/2014/main" id="{B8E67D01-7DB8-42CD-9278-55E917C1D262}"/>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
        <p:nvSpPr>
          <p:cNvPr id="8" name="Footer Placeholder 2">
            <a:extLst>
              <a:ext uri="{FF2B5EF4-FFF2-40B4-BE49-F238E27FC236}">
                <a16:creationId xmlns:a16="http://schemas.microsoft.com/office/drawing/2014/main" id="{2D018EB9-18CF-B04F-B41F-F4C6730EBBE6}"/>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16396741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4EE4E-2490-4D89-BAB5-2238D1C23EA2}"/>
              </a:ext>
            </a:extLst>
          </p:cNvPr>
          <p:cNvSpPr>
            <a:spLocks noGrp="1"/>
          </p:cNvSpPr>
          <p:nvPr>
            <p:ph type="title"/>
          </p:nvPr>
        </p:nvSpPr>
        <p:spPr>
          <a:xfrm>
            <a:off x="298803" y="123986"/>
            <a:ext cx="8356600" cy="951665"/>
          </a:xfrm>
        </p:spPr>
        <p:txBody>
          <a:bodyPr/>
          <a:lstStyle/>
          <a:p>
            <a:r>
              <a:rPr lang="en-US" sz="2600" b="1"/>
              <a:t>Why Contractors Trust White-Rodgers</a:t>
            </a:r>
            <a:endParaRPr lang="en-US" sz="2600"/>
          </a:p>
        </p:txBody>
      </p:sp>
      <p:sp>
        <p:nvSpPr>
          <p:cNvPr id="10" name="Content Placeholder 2">
            <a:extLst>
              <a:ext uri="{FF2B5EF4-FFF2-40B4-BE49-F238E27FC236}">
                <a16:creationId xmlns:a16="http://schemas.microsoft.com/office/drawing/2014/main" id="{B2DAF323-5220-41FA-B84B-2F1A0C1AC299}"/>
              </a:ext>
            </a:extLst>
          </p:cNvPr>
          <p:cNvSpPr>
            <a:spLocks noGrp="1"/>
          </p:cNvSpPr>
          <p:nvPr>
            <p:ph sz="quarter" idx="15"/>
          </p:nvPr>
        </p:nvSpPr>
        <p:spPr>
          <a:xfrm>
            <a:off x="298803" y="1323393"/>
            <a:ext cx="4023360" cy="5132388"/>
          </a:xfrm>
        </p:spPr>
        <p:txBody>
          <a:bodyPr/>
          <a:lstStyle/>
          <a:p>
            <a:pPr marL="0" indent="0">
              <a:spcBef>
                <a:spcPts val="0"/>
              </a:spcBef>
              <a:buNone/>
            </a:pPr>
            <a:r>
              <a:rPr lang="en-US" sz="1800" b="1"/>
              <a:t>Industry Leading Products</a:t>
            </a:r>
          </a:p>
          <a:p>
            <a:pPr>
              <a:spcBef>
                <a:spcPts val="0"/>
              </a:spcBef>
            </a:pPr>
            <a:r>
              <a:rPr lang="en-US" sz="1800"/>
              <a:t>Used by more OEM’s</a:t>
            </a:r>
          </a:p>
          <a:p>
            <a:pPr>
              <a:lnSpc>
                <a:spcPct val="100000"/>
              </a:lnSpc>
              <a:spcBef>
                <a:spcPts val="0"/>
              </a:spcBef>
              <a:spcAft>
                <a:spcPts val="900"/>
              </a:spcAft>
            </a:pPr>
            <a:r>
              <a:rPr lang="en-US" sz="1800"/>
              <a:t>Offering the widest range of Universal Replacement Controls</a:t>
            </a:r>
            <a:endParaRPr lang="en-US" sz="1800" b="1"/>
          </a:p>
          <a:p>
            <a:pPr marL="0" indent="0">
              <a:spcBef>
                <a:spcPts val="0"/>
              </a:spcBef>
              <a:buNone/>
            </a:pPr>
            <a:r>
              <a:rPr lang="en-US" sz="1800" b="1"/>
              <a:t>Ease of Installation</a:t>
            </a:r>
          </a:p>
          <a:p>
            <a:pPr>
              <a:lnSpc>
                <a:spcPct val="100000"/>
              </a:lnSpc>
              <a:spcBef>
                <a:spcPts val="0"/>
              </a:spcBef>
              <a:spcAft>
                <a:spcPts val="900"/>
              </a:spcAft>
            </a:pPr>
            <a:r>
              <a:rPr lang="en-US" sz="1800"/>
              <a:t>Simple, easy to understand instructions</a:t>
            </a:r>
            <a:endParaRPr lang="en-US" sz="1800" b="1"/>
          </a:p>
          <a:p>
            <a:pPr marL="0" indent="0">
              <a:spcBef>
                <a:spcPts val="0"/>
              </a:spcBef>
              <a:buNone/>
            </a:pPr>
            <a:r>
              <a:rPr lang="en-US" sz="1800" b="1"/>
              <a:t>Product Reliability</a:t>
            </a:r>
          </a:p>
          <a:p>
            <a:pPr>
              <a:lnSpc>
                <a:spcPct val="100000"/>
              </a:lnSpc>
              <a:spcBef>
                <a:spcPts val="0"/>
              </a:spcBef>
              <a:spcAft>
                <a:spcPts val="900"/>
              </a:spcAft>
            </a:pPr>
            <a:r>
              <a:rPr lang="en-US" sz="1800"/>
              <a:t>Quality Control assures reliable products</a:t>
            </a:r>
          </a:p>
          <a:p>
            <a:pPr marL="0" indent="0">
              <a:spcBef>
                <a:spcPts val="0"/>
              </a:spcBef>
              <a:buNone/>
            </a:pPr>
            <a:r>
              <a:rPr lang="en-US" sz="1800" b="1"/>
              <a:t>Affordable</a:t>
            </a:r>
          </a:p>
          <a:p>
            <a:pPr>
              <a:lnSpc>
                <a:spcPct val="100000"/>
              </a:lnSpc>
              <a:spcBef>
                <a:spcPts val="0"/>
              </a:spcBef>
              <a:spcAft>
                <a:spcPts val="900"/>
              </a:spcAft>
            </a:pPr>
            <a:r>
              <a:rPr lang="en-US" sz="1800"/>
              <a:t>Competitive pricing</a:t>
            </a:r>
          </a:p>
          <a:p>
            <a:pPr marL="0" indent="0">
              <a:spcBef>
                <a:spcPts val="0"/>
              </a:spcBef>
              <a:buNone/>
            </a:pPr>
            <a:r>
              <a:rPr lang="en-US" sz="1800" b="1"/>
              <a:t>Supported by Knowledgeable Representatives</a:t>
            </a:r>
          </a:p>
          <a:p>
            <a:pPr>
              <a:lnSpc>
                <a:spcPct val="100000"/>
              </a:lnSpc>
              <a:spcBef>
                <a:spcPts val="0"/>
              </a:spcBef>
            </a:pPr>
            <a:r>
              <a:rPr lang="en-US" sz="1800"/>
              <a:t>Contractor direct phone support</a:t>
            </a:r>
          </a:p>
          <a:p>
            <a:pPr>
              <a:spcBef>
                <a:spcPts val="0"/>
              </a:spcBef>
            </a:pPr>
            <a:endParaRPr lang="en-US"/>
          </a:p>
          <a:p>
            <a:pPr>
              <a:spcBef>
                <a:spcPts val="0"/>
              </a:spcBef>
            </a:pPr>
            <a:endParaRPr lang="en-US"/>
          </a:p>
        </p:txBody>
      </p:sp>
      <p:pic>
        <p:nvPicPr>
          <p:cNvPr id="11" name="Picture 10" descr="A sign on the side of a building&#10;&#10;Description automatically generated">
            <a:extLst>
              <a:ext uri="{FF2B5EF4-FFF2-40B4-BE49-F238E27FC236}">
                <a16:creationId xmlns:a16="http://schemas.microsoft.com/office/drawing/2014/main" id="{2FA00825-21DD-47A3-A894-B1434C8DDB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
        <p:nvSpPr>
          <p:cNvPr id="7" name="Footer Placeholder 2">
            <a:extLst>
              <a:ext uri="{FF2B5EF4-FFF2-40B4-BE49-F238E27FC236}">
                <a16:creationId xmlns:a16="http://schemas.microsoft.com/office/drawing/2014/main" id="{38A6799B-005F-5249-83D0-31122AFDA283}"/>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113890838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702520" y="1158240"/>
            <a:ext cx="3862982" cy="1863960"/>
          </a:xfrm>
        </p:spPr>
        <p:txBody>
          <a:bodyPr/>
          <a:lstStyle/>
          <a:p>
            <a:r>
              <a:rPr lang="en-US" sz="3000" b="1"/>
              <a:t>Technical</a:t>
            </a:r>
            <a:endParaRPr lang="en-US" sz="3000"/>
          </a:p>
        </p:txBody>
      </p:sp>
    </p:spTree>
    <p:extLst>
      <p:ext uri="{BB962C8B-B14F-4D97-AF65-F5344CB8AC3E}">
        <p14:creationId xmlns:p14="http://schemas.microsoft.com/office/powerpoint/2010/main" val="42091244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DEBFBD-F89E-4295-AB59-3EA0096FD063}"/>
              </a:ext>
            </a:extLst>
          </p:cNvPr>
          <p:cNvSpPr/>
          <p:nvPr/>
        </p:nvSpPr>
        <p:spPr bwMode="auto">
          <a:xfrm rot="16200000">
            <a:off x="6124210" y="1286739"/>
            <a:ext cx="3019110" cy="302046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Title 6"/>
          <p:cNvSpPr>
            <a:spLocks noGrp="1"/>
          </p:cNvSpPr>
          <p:nvPr>
            <p:ph type="title"/>
          </p:nvPr>
        </p:nvSpPr>
        <p:spPr>
          <a:xfrm>
            <a:off x="292906" y="123986"/>
            <a:ext cx="8356600" cy="951665"/>
          </a:xfrm>
        </p:spPr>
        <p:txBody>
          <a:bodyPr/>
          <a:lstStyle/>
          <a:p>
            <a:r>
              <a:rPr lang="en-US" sz="2600" b="1" dirty="0"/>
              <a:t>What’s an “IFC”?</a:t>
            </a:r>
          </a:p>
        </p:txBody>
      </p:sp>
      <p:sp>
        <p:nvSpPr>
          <p:cNvPr id="3" name="Content Placeholder 2">
            <a:extLst>
              <a:ext uri="{FF2B5EF4-FFF2-40B4-BE49-F238E27FC236}">
                <a16:creationId xmlns:a16="http://schemas.microsoft.com/office/drawing/2014/main" id="{77D31445-A9CE-4865-9B54-123FEE05459D}"/>
              </a:ext>
            </a:extLst>
          </p:cNvPr>
          <p:cNvSpPr>
            <a:spLocks noGrp="1"/>
          </p:cNvSpPr>
          <p:nvPr>
            <p:ph sz="quarter" idx="10"/>
          </p:nvPr>
        </p:nvSpPr>
        <p:spPr>
          <a:xfrm>
            <a:off x="374532" y="1245850"/>
            <a:ext cx="5447195" cy="4713886"/>
          </a:xfrm>
          <a:ln>
            <a:noFill/>
          </a:ln>
        </p:spPr>
        <p:txBody>
          <a:bodyPr lIns="0"/>
          <a:lstStyle/>
          <a:p>
            <a:pPr marL="0" lvl="0" indent="0">
              <a:spcBef>
                <a:spcPts val="225"/>
              </a:spcBef>
              <a:spcAft>
                <a:spcPts val="225"/>
              </a:spcAft>
              <a:buClr>
                <a:srgbClr val="FFFFFF">
                  <a:lumMod val="50000"/>
                </a:srgbClr>
              </a:buClr>
              <a:buNone/>
            </a:pPr>
            <a:endParaRPr lang="en-US" sz="400" dirty="0">
              <a:solidFill>
                <a:srgbClr val="3F4040"/>
              </a:solidFill>
            </a:endParaRPr>
          </a:p>
          <a:p>
            <a:pPr marL="0" lvl="0" indent="0">
              <a:spcBef>
                <a:spcPts val="225"/>
              </a:spcBef>
              <a:spcAft>
                <a:spcPts val="225"/>
              </a:spcAft>
              <a:buClr>
                <a:srgbClr val="FFFFFF">
                  <a:lumMod val="50000"/>
                </a:srgbClr>
              </a:buClr>
              <a:buNone/>
            </a:pPr>
            <a:r>
              <a:rPr lang="en-US" sz="1800" b="1" dirty="0">
                <a:solidFill>
                  <a:srgbClr val="3F4040"/>
                </a:solidFill>
              </a:rPr>
              <a:t>IFC</a:t>
            </a:r>
            <a:r>
              <a:rPr lang="en-US" sz="1800" dirty="0">
                <a:solidFill>
                  <a:srgbClr val="3F4040"/>
                </a:solidFill>
              </a:rPr>
              <a:t> stands for “</a:t>
            </a:r>
            <a:r>
              <a:rPr lang="en-US" sz="1800" b="1" dirty="0">
                <a:solidFill>
                  <a:srgbClr val="3F4040"/>
                </a:solidFill>
              </a:rPr>
              <a:t>Integrated Furnace Control</a:t>
            </a:r>
            <a:r>
              <a:rPr lang="en-US" sz="1800" dirty="0">
                <a:solidFill>
                  <a:srgbClr val="3F4040"/>
                </a:solidFill>
              </a:rPr>
              <a:t>”. </a:t>
            </a:r>
          </a:p>
          <a:p>
            <a:pPr marL="0" lvl="0" indent="0">
              <a:spcBef>
                <a:spcPts val="225"/>
              </a:spcBef>
              <a:spcAft>
                <a:spcPts val="225"/>
              </a:spcAft>
              <a:buClr>
                <a:srgbClr val="FFFFFF">
                  <a:lumMod val="50000"/>
                </a:srgbClr>
              </a:buClr>
              <a:buNone/>
            </a:pPr>
            <a:r>
              <a:rPr lang="en-US" sz="1800" dirty="0">
                <a:solidFill>
                  <a:srgbClr val="3F4040"/>
                </a:solidFill>
              </a:rPr>
              <a:t>Originally, furnaces had separate controls for the ignition/combustion process and controlling the blower. IFC’s integrate these functions together. One control monitors and integrates all functions.</a:t>
            </a:r>
            <a:endParaRPr lang="en-US" sz="400" dirty="0">
              <a:solidFill>
                <a:srgbClr val="3F4040"/>
              </a:solidFill>
            </a:endParaRPr>
          </a:p>
          <a:p>
            <a:pPr marL="0" lvl="0" indent="0">
              <a:spcBef>
                <a:spcPts val="225"/>
              </a:spcBef>
              <a:spcAft>
                <a:spcPts val="225"/>
              </a:spcAft>
              <a:buClr>
                <a:srgbClr val="FFFFFF">
                  <a:lumMod val="50000"/>
                </a:srgbClr>
              </a:buClr>
              <a:buNone/>
            </a:pPr>
            <a:endParaRPr lang="en-US" sz="400" dirty="0">
              <a:solidFill>
                <a:srgbClr val="3F4040"/>
              </a:solidFill>
            </a:endParaRPr>
          </a:p>
          <a:p>
            <a:pPr marL="0" lvl="0" indent="0">
              <a:spcBef>
                <a:spcPts val="225"/>
              </a:spcBef>
              <a:spcAft>
                <a:spcPts val="225"/>
              </a:spcAft>
              <a:buClr>
                <a:srgbClr val="FFFFFF">
                  <a:lumMod val="50000"/>
                </a:srgbClr>
              </a:buClr>
              <a:buNone/>
            </a:pPr>
            <a:r>
              <a:rPr lang="en-US" sz="1800" dirty="0">
                <a:solidFill>
                  <a:srgbClr val="3F4040"/>
                </a:solidFill>
              </a:rPr>
              <a:t>IFC jobs include:</a:t>
            </a:r>
          </a:p>
          <a:p>
            <a:pPr marL="0" lvl="0" indent="0">
              <a:spcBef>
                <a:spcPts val="225"/>
              </a:spcBef>
              <a:spcAft>
                <a:spcPts val="225"/>
              </a:spcAft>
              <a:buClr>
                <a:srgbClr val="FFFFFF">
                  <a:lumMod val="50000"/>
                </a:srgbClr>
              </a:buClr>
              <a:buNone/>
            </a:pPr>
            <a:endParaRPr lang="en-US" sz="400" dirty="0">
              <a:solidFill>
                <a:srgbClr val="3F4040"/>
              </a:solidFill>
            </a:endParaRPr>
          </a:p>
          <a:p>
            <a:pPr>
              <a:spcBef>
                <a:spcPts val="225"/>
              </a:spcBef>
              <a:spcAft>
                <a:spcPts val="225"/>
              </a:spcAft>
              <a:buClr>
                <a:srgbClr val="FFFFFF">
                  <a:lumMod val="50000"/>
                </a:srgbClr>
              </a:buClr>
            </a:pPr>
            <a:r>
              <a:rPr lang="en-US" sz="1600" dirty="0">
                <a:solidFill>
                  <a:srgbClr val="3F4040"/>
                </a:solidFill>
              </a:rPr>
              <a:t>Monitoring flue integrity for safe combustion venting</a:t>
            </a:r>
          </a:p>
          <a:p>
            <a:pPr>
              <a:spcBef>
                <a:spcPts val="225"/>
              </a:spcBef>
              <a:spcAft>
                <a:spcPts val="225"/>
              </a:spcAft>
              <a:buClr>
                <a:srgbClr val="FFFFFF">
                  <a:lumMod val="50000"/>
                </a:srgbClr>
              </a:buClr>
            </a:pPr>
            <a:r>
              <a:rPr lang="en-US" sz="1600" dirty="0">
                <a:solidFill>
                  <a:srgbClr val="3F4040"/>
                </a:solidFill>
              </a:rPr>
              <a:t>Provides ignition and flame supervision to ensure safety</a:t>
            </a:r>
          </a:p>
          <a:p>
            <a:pPr>
              <a:spcBef>
                <a:spcPts val="225"/>
              </a:spcBef>
              <a:spcAft>
                <a:spcPts val="225"/>
              </a:spcAft>
              <a:buClr>
                <a:srgbClr val="FFFFFF">
                  <a:lumMod val="50000"/>
                </a:srgbClr>
              </a:buClr>
            </a:pPr>
            <a:r>
              <a:rPr lang="en-US" sz="1600" dirty="0">
                <a:solidFill>
                  <a:srgbClr val="3F4040"/>
                </a:solidFill>
              </a:rPr>
              <a:t>Operates the combustion inducer motor</a:t>
            </a:r>
          </a:p>
          <a:p>
            <a:pPr>
              <a:spcBef>
                <a:spcPts val="225"/>
              </a:spcBef>
              <a:spcAft>
                <a:spcPts val="225"/>
              </a:spcAft>
              <a:buClr>
                <a:srgbClr val="FFFFFF">
                  <a:lumMod val="50000"/>
                </a:srgbClr>
              </a:buClr>
            </a:pPr>
            <a:r>
              <a:rPr lang="en-US" sz="1600" dirty="0">
                <a:solidFill>
                  <a:srgbClr val="3F4040"/>
                </a:solidFill>
              </a:rPr>
              <a:t>Controls the fan/blower and associated on/off time delays</a:t>
            </a:r>
          </a:p>
          <a:p>
            <a:pPr>
              <a:spcBef>
                <a:spcPts val="225"/>
              </a:spcBef>
              <a:spcAft>
                <a:spcPts val="225"/>
              </a:spcAft>
              <a:buClr>
                <a:srgbClr val="FFFFFF">
                  <a:lumMod val="50000"/>
                </a:srgbClr>
              </a:buClr>
            </a:pPr>
            <a:r>
              <a:rPr lang="en-US" sz="1600" dirty="0">
                <a:solidFill>
                  <a:srgbClr val="3F4040"/>
                </a:solidFill>
              </a:rPr>
              <a:t>Monitors and protects the furnace from overheating</a:t>
            </a:r>
            <a:endParaRPr lang="en-US" sz="1600" dirty="0">
              <a:solidFill>
                <a:srgbClr val="3F4040"/>
              </a:solidFill>
              <a:cs typeface="Arial"/>
            </a:endParaRPr>
          </a:p>
          <a:p>
            <a:pPr>
              <a:spcBef>
                <a:spcPts val="225"/>
              </a:spcBef>
              <a:spcAft>
                <a:spcPts val="225"/>
              </a:spcAft>
              <a:buClr>
                <a:srgbClr val="FFFFFF">
                  <a:lumMod val="50000"/>
                </a:srgbClr>
              </a:buClr>
            </a:pPr>
            <a:r>
              <a:rPr lang="en-US" sz="1600" dirty="0">
                <a:solidFill>
                  <a:srgbClr val="3F4040"/>
                </a:solidFill>
              </a:rPr>
              <a:t>Interfaces with the thermostat wiring</a:t>
            </a:r>
          </a:p>
          <a:p>
            <a:pPr>
              <a:spcBef>
                <a:spcPts val="225"/>
              </a:spcBef>
              <a:spcAft>
                <a:spcPts val="225"/>
              </a:spcAft>
              <a:buClr>
                <a:srgbClr val="FFFFFF">
                  <a:lumMod val="50000"/>
                </a:srgbClr>
              </a:buClr>
            </a:pPr>
            <a:r>
              <a:rPr lang="en-US" sz="1600" dirty="0">
                <a:solidFill>
                  <a:srgbClr val="3F4040"/>
                </a:solidFill>
              </a:rPr>
              <a:t>Provides pinpoint diagnostic troubleshooting</a:t>
            </a:r>
          </a:p>
          <a:p>
            <a:pPr>
              <a:spcBef>
                <a:spcPts val="225"/>
              </a:spcBef>
              <a:spcAft>
                <a:spcPts val="225"/>
              </a:spcAft>
              <a:buClr>
                <a:srgbClr val="FFFFFF">
                  <a:lumMod val="50000"/>
                </a:srgbClr>
              </a:buClr>
            </a:pPr>
            <a:endParaRPr lang="en-US" sz="1600" dirty="0">
              <a:solidFill>
                <a:srgbClr val="3F4040"/>
              </a:solidFill>
            </a:endParaRPr>
          </a:p>
        </p:txBody>
      </p:sp>
      <p:pic>
        <p:nvPicPr>
          <p:cNvPr id="13" name="Picture 12" descr="Graphical user interface, text&#10;&#10;Description automatically generated">
            <a:extLst>
              <a:ext uri="{FF2B5EF4-FFF2-40B4-BE49-F238E27FC236}">
                <a16:creationId xmlns:a16="http://schemas.microsoft.com/office/drawing/2014/main" id="{20406528-E02A-4CBF-AD61-B3CBE622EC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2165" y="5371168"/>
            <a:ext cx="1371600" cy="1012734"/>
          </a:xfrm>
          <a:prstGeom prst="rect">
            <a:avLst/>
          </a:prstGeom>
        </p:spPr>
      </p:pic>
      <p:pic>
        <p:nvPicPr>
          <p:cNvPr id="6" name="Picture 5" descr="A picture containing text, electronics&#10;&#10;Description automatically generated">
            <a:extLst>
              <a:ext uri="{FF2B5EF4-FFF2-40B4-BE49-F238E27FC236}">
                <a16:creationId xmlns:a16="http://schemas.microsoft.com/office/drawing/2014/main" id="{78F04E6E-A04C-4C52-9A88-49FE182D6B65}"/>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240" b="98017" l="325" r="94805">
                        <a14:foregroundMark x1="19264" y1="11157" x2="11147" y2="6612"/>
                        <a14:foregroundMark x1="11147" y1="6612" x2="2922" y2="5041"/>
                        <a14:foregroundMark x1="3571" y1="3058" x2="7468" y2="1240"/>
                        <a14:foregroundMark x1="1732" y1="8017" x2="325" y2="6364"/>
                        <a14:foregroundMark x1="47186" y1="33884" x2="77056" y2="27686"/>
                        <a14:foregroundMark x1="77056" y1="27686" x2="86147" y2="29504"/>
                        <a14:foregroundMark x1="86147" y1="29504" x2="91126" y2="38347"/>
                        <a14:foregroundMark x1="91126" y1="38347" x2="91775" y2="49256"/>
                        <a14:foregroundMark x1="91775" y1="49256" x2="88312" y2="67521"/>
                        <a14:foregroundMark x1="88312" y1="67521" x2="87987" y2="82314"/>
                        <a14:foregroundMark x1="87987" y1="82314" x2="82359" y2="89008"/>
                        <a14:foregroundMark x1="82359" y1="89008" x2="73593" y2="94215"/>
                        <a14:foregroundMark x1="73593" y1="94215" x2="63745" y2="95455"/>
                        <a14:foregroundMark x1="63745" y1="95455" x2="53355" y2="94628"/>
                        <a14:foregroundMark x1="53355" y1="94628" x2="45563" y2="91818"/>
                        <a14:foregroundMark x1="94264" y1="33140" x2="94913" y2="86942"/>
                        <a14:foregroundMark x1="94913" y1="86942" x2="94264" y2="88017"/>
                        <a14:foregroundMark x1="65476" y1="97438" x2="49784" y2="98017"/>
                      </a14:backgroundRemoval>
                    </a14:imgEffect>
                  </a14:imgLayer>
                </a14:imgProps>
              </a:ext>
              <a:ext uri="{28A0092B-C50C-407E-A947-70E740481C1C}">
                <a14:useLocalDpi xmlns:a14="http://schemas.microsoft.com/office/drawing/2010/main"/>
              </a:ext>
            </a:extLst>
          </a:blip>
          <a:stretch>
            <a:fillRect/>
          </a:stretch>
        </p:blipFill>
        <p:spPr>
          <a:xfrm flipH="1">
            <a:off x="7676065" y="4432465"/>
            <a:ext cx="1073727" cy="1406072"/>
          </a:xfrm>
          <a:prstGeom prst="rect">
            <a:avLst/>
          </a:prstGeom>
        </p:spPr>
      </p:pic>
      <p:grpSp>
        <p:nvGrpSpPr>
          <p:cNvPr id="11" name="Group 10">
            <a:extLst>
              <a:ext uri="{FF2B5EF4-FFF2-40B4-BE49-F238E27FC236}">
                <a16:creationId xmlns:a16="http://schemas.microsoft.com/office/drawing/2014/main" id="{E322FCFC-6805-4024-9EE2-BBA1849A0E6C}"/>
              </a:ext>
            </a:extLst>
          </p:cNvPr>
          <p:cNvGrpSpPr/>
          <p:nvPr/>
        </p:nvGrpSpPr>
        <p:grpSpPr>
          <a:xfrm>
            <a:off x="6766170" y="4798990"/>
            <a:ext cx="1543184" cy="1543184"/>
            <a:chOff x="7159883" y="4093340"/>
            <a:chExt cx="1576813" cy="1576813"/>
          </a:xfrm>
          <a:noFill/>
        </p:grpSpPr>
        <p:sp>
          <p:nvSpPr>
            <p:cNvPr id="12" name="Oval 11">
              <a:extLst>
                <a:ext uri="{FF2B5EF4-FFF2-40B4-BE49-F238E27FC236}">
                  <a16:creationId xmlns:a16="http://schemas.microsoft.com/office/drawing/2014/main" id="{27BEB8F8-447F-4A04-9EF4-6F3BCD660F66}"/>
                </a:ext>
              </a:extLst>
            </p:cNvPr>
            <p:cNvSpPr/>
            <p:nvPr/>
          </p:nvSpPr>
          <p:spPr bwMode="auto">
            <a:xfrm>
              <a:off x="7159883" y="4093340"/>
              <a:ext cx="1576813" cy="1576813"/>
            </a:xfrm>
            <a:prstGeom prst="ellipse">
              <a:avLst/>
            </a:prstGeom>
            <a:grpFill/>
            <a:ln w="76200">
              <a:solidFill>
                <a:srgbClr val="FF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15" name="Straight Connector 14">
              <a:extLst>
                <a:ext uri="{FF2B5EF4-FFF2-40B4-BE49-F238E27FC236}">
                  <a16:creationId xmlns:a16="http://schemas.microsoft.com/office/drawing/2014/main" id="{5879E787-B039-4491-8D34-5539E216EEA9}"/>
                </a:ext>
              </a:extLst>
            </p:cNvPr>
            <p:cNvCxnSpPr>
              <a:cxnSpLocks/>
              <a:stCxn id="12" idx="3"/>
              <a:endCxn id="12" idx="7"/>
            </p:cNvCxnSpPr>
            <p:nvPr/>
          </p:nvCxnSpPr>
          <p:spPr bwMode="auto">
            <a:xfrm flipV="1">
              <a:off x="7390802" y="4324259"/>
              <a:ext cx="1114975" cy="1114975"/>
            </a:xfrm>
            <a:prstGeom prst="line">
              <a:avLst/>
            </a:prstGeom>
            <a:grpFill/>
            <a:ln w="76200" cap="flat" cmpd="sng" algn="ctr">
              <a:solidFill>
                <a:srgbClr val="FF0000"/>
              </a:solidFill>
              <a:prstDash val="solid"/>
              <a:round/>
              <a:headEnd type="none" w="med" len="med"/>
              <a:tailEnd type="none" w="med" len="med"/>
            </a:ln>
            <a:effectLst/>
          </p:spPr>
        </p:cxnSp>
      </p:grpSp>
      <p:sp>
        <p:nvSpPr>
          <p:cNvPr id="16" name="Footer Placeholder 2">
            <a:extLst>
              <a:ext uri="{FF2B5EF4-FFF2-40B4-BE49-F238E27FC236}">
                <a16:creationId xmlns:a16="http://schemas.microsoft.com/office/drawing/2014/main" id="{AE7ED901-4710-5145-A319-DA727453C840}"/>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pic>
        <p:nvPicPr>
          <p:cNvPr id="18" name="Picture 17">
            <a:extLst>
              <a:ext uri="{FF2B5EF4-FFF2-40B4-BE49-F238E27FC236}">
                <a16:creationId xmlns:a16="http://schemas.microsoft.com/office/drawing/2014/main" id="{7584AC63-918A-E948-962B-9074F8D4C1D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23530" y="1638345"/>
            <a:ext cx="3054769" cy="2138337"/>
          </a:xfrm>
          <a:prstGeom prst="rect">
            <a:avLst/>
          </a:prstGeom>
        </p:spPr>
      </p:pic>
      <p:sp>
        <p:nvSpPr>
          <p:cNvPr id="19" name="TextBox 18">
            <a:extLst>
              <a:ext uri="{FF2B5EF4-FFF2-40B4-BE49-F238E27FC236}">
                <a16:creationId xmlns:a16="http://schemas.microsoft.com/office/drawing/2014/main" id="{51716275-6643-B947-A1A1-1270D86C39C5}"/>
              </a:ext>
            </a:extLst>
          </p:cNvPr>
          <p:cNvSpPr txBox="1"/>
          <p:nvPr/>
        </p:nvSpPr>
        <p:spPr bwMode="auto">
          <a:xfrm>
            <a:off x="7098398" y="3726300"/>
            <a:ext cx="1070733" cy="276999"/>
          </a:xfrm>
          <a:prstGeom prst="rect">
            <a:avLst/>
          </a:prstGeom>
          <a:noFill/>
          <a:ln w="9525">
            <a:noFill/>
            <a:miter lim="800000"/>
            <a:headEnd/>
            <a:tailEnd/>
          </a:ln>
        </p:spPr>
        <p:txBody>
          <a:bodyPr wrap="square">
            <a:spAutoFit/>
          </a:bodyPr>
          <a:lstStyle/>
          <a:p>
            <a:pPr algn="ctr"/>
            <a:r>
              <a:rPr lang="en-US" sz="1200" b="1" dirty="0"/>
              <a:t>50A55-843</a:t>
            </a:r>
          </a:p>
        </p:txBody>
      </p:sp>
    </p:spTree>
    <p:extLst>
      <p:ext uri="{BB962C8B-B14F-4D97-AF65-F5344CB8AC3E}">
        <p14:creationId xmlns:p14="http://schemas.microsoft.com/office/powerpoint/2010/main" val="27893565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30D431-D4D4-4ED6-9310-EACBD6C4D548}"/>
              </a:ext>
            </a:extLst>
          </p:cNvPr>
          <p:cNvSpPr/>
          <p:nvPr/>
        </p:nvSpPr>
        <p:spPr bwMode="auto">
          <a:xfrm rot="16200000">
            <a:off x="2103467" y="2262679"/>
            <a:ext cx="2524572" cy="605519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D092E3B7-E634-41C5-B200-6FFB390DC2D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240119" y="4374569"/>
            <a:ext cx="1910273" cy="1938992"/>
          </a:xfrm>
          <a:prstGeom prst="rect">
            <a:avLst/>
          </a:prstGeom>
        </p:spPr>
      </p:pic>
      <p:sp>
        <p:nvSpPr>
          <p:cNvPr id="52" name="Title 1">
            <a:extLst>
              <a:ext uri="{FF2B5EF4-FFF2-40B4-BE49-F238E27FC236}">
                <a16:creationId xmlns:a16="http://schemas.microsoft.com/office/drawing/2014/main" id="{4020D847-39DA-4BE5-B350-783F25318321}"/>
              </a:ext>
            </a:extLst>
          </p:cNvPr>
          <p:cNvSpPr>
            <a:spLocks noGrp="1"/>
          </p:cNvSpPr>
          <p:nvPr>
            <p:ph type="title"/>
          </p:nvPr>
        </p:nvSpPr>
        <p:spPr>
          <a:xfrm>
            <a:off x="275207" y="123986"/>
            <a:ext cx="8356600" cy="951665"/>
          </a:xfrm>
        </p:spPr>
        <p:txBody>
          <a:bodyPr/>
          <a:lstStyle/>
          <a:p>
            <a:r>
              <a:rPr lang="en-US" sz="2600" b="1" dirty="0"/>
              <a:t>IFC History</a:t>
            </a:r>
          </a:p>
        </p:txBody>
      </p:sp>
      <p:graphicFrame>
        <p:nvGraphicFramePr>
          <p:cNvPr id="30" name="Diagram 29">
            <a:extLst>
              <a:ext uri="{FF2B5EF4-FFF2-40B4-BE49-F238E27FC236}">
                <a16:creationId xmlns:a16="http://schemas.microsoft.com/office/drawing/2014/main" id="{481F01A2-6874-4DD0-990D-CC08FD9A35FB}"/>
              </a:ext>
            </a:extLst>
          </p:cNvPr>
          <p:cNvGraphicFramePr/>
          <p:nvPr>
            <p:extLst>
              <p:ext uri="{D42A27DB-BD31-4B8C-83A1-F6EECF244321}">
                <p14:modId xmlns:p14="http://schemas.microsoft.com/office/powerpoint/2010/main" val="272874977"/>
              </p:ext>
            </p:extLst>
          </p:nvPr>
        </p:nvGraphicFramePr>
        <p:xfrm>
          <a:off x="343677" y="1313218"/>
          <a:ext cx="8418406" cy="4993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9" name="Group 8">
            <a:extLst>
              <a:ext uri="{FF2B5EF4-FFF2-40B4-BE49-F238E27FC236}">
                <a16:creationId xmlns:a16="http://schemas.microsoft.com/office/drawing/2014/main" id="{3604126F-69D3-458E-8D62-847E03A21D59}"/>
              </a:ext>
            </a:extLst>
          </p:cNvPr>
          <p:cNvGrpSpPr/>
          <p:nvPr/>
        </p:nvGrpSpPr>
        <p:grpSpPr>
          <a:xfrm>
            <a:off x="631557" y="4379478"/>
            <a:ext cx="2992694" cy="1948324"/>
            <a:chOff x="755965" y="4785690"/>
            <a:chExt cx="2992694" cy="1948324"/>
          </a:xfrm>
        </p:grpSpPr>
        <p:pic>
          <p:nvPicPr>
            <p:cNvPr id="8" name="Picture 7" descr="A dirty old room&#10;&#10;Description automatically generated">
              <a:extLst>
                <a:ext uri="{FF2B5EF4-FFF2-40B4-BE49-F238E27FC236}">
                  <a16:creationId xmlns:a16="http://schemas.microsoft.com/office/drawing/2014/main" id="{291F21CA-4DCC-4C00-8119-AA4DBD8D675E}"/>
                </a:ext>
              </a:extLst>
            </p:cNvPr>
            <p:cNvPicPr>
              <a:picLocks/>
            </p:cNvPicPr>
            <p:nvPr/>
          </p:nvPicPr>
          <p:blipFill rotWithShape="1">
            <a:blip r:embed="rId10" cstate="screen">
              <a:extLst>
                <a:ext uri="{28A0092B-C50C-407E-A947-70E740481C1C}">
                  <a14:useLocalDpi xmlns:a14="http://schemas.microsoft.com/office/drawing/2010/main"/>
                </a:ext>
              </a:extLst>
            </a:blip>
            <a:srcRect/>
            <a:stretch/>
          </p:blipFill>
          <p:spPr>
            <a:xfrm rot="696141">
              <a:off x="2468499" y="5171977"/>
              <a:ext cx="1280160" cy="1280160"/>
            </a:xfrm>
            <a:prstGeom prst="ellipse">
              <a:avLst/>
            </a:prstGeom>
          </p:spPr>
        </p:pic>
        <p:pic>
          <p:nvPicPr>
            <p:cNvPr id="12" name="Picture 11" descr="A picture containing ground, building&#10;&#10;Description automatically generated">
              <a:extLst>
                <a:ext uri="{FF2B5EF4-FFF2-40B4-BE49-F238E27FC236}">
                  <a16:creationId xmlns:a16="http://schemas.microsoft.com/office/drawing/2014/main" id="{2C0AC113-FC50-4243-B9F0-7BC274390A00}"/>
                </a:ext>
              </a:extLst>
            </p:cNvPr>
            <p:cNvPicPr>
              <a:picLocks noChangeAspect="1"/>
            </p:cNvPicPr>
            <p:nvPr/>
          </p:nvPicPr>
          <p:blipFill rotWithShape="1">
            <a:blip r:embed="rId11" cstate="print">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755965" y="4785690"/>
              <a:ext cx="2011681" cy="1948324"/>
            </a:xfrm>
            <a:prstGeom prst="rect">
              <a:avLst/>
            </a:prstGeom>
          </p:spPr>
        </p:pic>
        <p:sp>
          <p:nvSpPr>
            <p:cNvPr id="20" name="Oval 19">
              <a:extLst>
                <a:ext uri="{FF2B5EF4-FFF2-40B4-BE49-F238E27FC236}">
                  <a16:creationId xmlns:a16="http://schemas.microsoft.com/office/drawing/2014/main" id="{5194E332-3195-405C-BF52-5EBC5F9A96A3}"/>
                </a:ext>
              </a:extLst>
            </p:cNvPr>
            <p:cNvSpPr/>
            <p:nvPr/>
          </p:nvSpPr>
          <p:spPr bwMode="auto">
            <a:xfrm>
              <a:off x="2182073" y="4978160"/>
              <a:ext cx="457200" cy="457200"/>
            </a:xfrm>
            <a:prstGeom prst="ellipse">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sz="1350">
                <a:ln w="3175">
                  <a:solidFill>
                    <a:schemeClr val="tx1"/>
                  </a:solidFill>
                </a:ln>
                <a:solidFill>
                  <a:schemeClr val="bg1"/>
                </a:solidFill>
              </a:endParaRPr>
            </a:p>
          </p:txBody>
        </p:sp>
        <p:cxnSp>
          <p:nvCxnSpPr>
            <p:cNvPr id="21" name="Straight Connector 20">
              <a:extLst>
                <a:ext uri="{FF2B5EF4-FFF2-40B4-BE49-F238E27FC236}">
                  <a16:creationId xmlns:a16="http://schemas.microsoft.com/office/drawing/2014/main" id="{C0B0972D-6913-4993-8676-89B04D63F43C}"/>
                </a:ext>
              </a:extLst>
            </p:cNvPr>
            <p:cNvCxnSpPr>
              <a:cxnSpLocks/>
              <a:stCxn id="23" idx="0"/>
              <a:endCxn id="20" idx="0"/>
            </p:cNvCxnSpPr>
            <p:nvPr/>
          </p:nvCxnSpPr>
          <p:spPr bwMode="auto">
            <a:xfrm flipH="1" flipV="1">
              <a:off x="2410673" y="4978160"/>
              <a:ext cx="697906" cy="193816"/>
            </a:xfrm>
            <a:prstGeom prst="line">
              <a:avLst/>
            </a:prstGeom>
            <a:solidFill>
              <a:schemeClr val="accent1"/>
            </a:solidFill>
            <a:ln w="38100" cap="flat" cmpd="sng" algn="ctr">
              <a:solidFill>
                <a:schemeClr val="accent2"/>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30F5FFD6-4AE8-4803-A188-BC2AB5836B78}"/>
                </a:ext>
              </a:extLst>
            </p:cNvPr>
            <p:cNvCxnSpPr>
              <a:cxnSpLocks/>
              <a:stCxn id="20" idx="3"/>
              <a:endCxn id="23" idx="2"/>
            </p:cNvCxnSpPr>
            <p:nvPr/>
          </p:nvCxnSpPr>
          <p:spPr bwMode="auto">
            <a:xfrm>
              <a:off x="2249028" y="5368405"/>
              <a:ext cx="219471" cy="443651"/>
            </a:xfrm>
            <a:prstGeom prst="line">
              <a:avLst/>
            </a:prstGeom>
            <a:solidFill>
              <a:schemeClr val="accent1"/>
            </a:solidFill>
            <a:ln w="38100" cap="flat" cmpd="sng" algn="ctr">
              <a:solidFill>
                <a:schemeClr val="accent2"/>
              </a:solidFill>
              <a:prstDash val="solid"/>
              <a:round/>
              <a:headEnd type="none" w="med" len="med"/>
              <a:tailEnd type="none" w="med" len="med"/>
            </a:ln>
            <a:effectLst/>
          </p:spPr>
        </p:cxnSp>
        <p:sp>
          <p:nvSpPr>
            <p:cNvPr id="23" name="Oval 22">
              <a:extLst>
                <a:ext uri="{FF2B5EF4-FFF2-40B4-BE49-F238E27FC236}">
                  <a16:creationId xmlns:a16="http://schemas.microsoft.com/office/drawing/2014/main" id="{8C954B93-8D40-45E3-B2A9-BFD4D74846CD}"/>
                </a:ext>
              </a:extLst>
            </p:cNvPr>
            <p:cNvSpPr/>
            <p:nvPr/>
          </p:nvSpPr>
          <p:spPr bwMode="auto">
            <a:xfrm>
              <a:off x="2468499" y="5171976"/>
              <a:ext cx="1280160" cy="1280160"/>
            </a:xfrm>
            <a:prstGeom prst="ellipse">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sz="1350">
                <a:ln w="3175">
                  <a:solidFill>
                    <a:schemeClr val="tx1"/>
                  </a:solidFill>
                </a:ln>
                <a:solidFill>
                  <a:schemeClr val="bg1"/>
                </a:solidFill>
              </a:endParaRPr>
            </a:p>
          </p:txBody>
        </p:sp>
      </p:grpSp>
      <p:pic>
        <p:nvPicPr>
          <p:cNvPr id="14" name="Picture 13" descr="A picture containing engine&#10;&#10;Description automatically generated">
            <a:extLst>
              <a:ext uri="{FF2B5EF4-FFF2-40B4-BE49-F238E27FC236}">
                <a16:creationId xmlns:a16="http://schemas.microsoft.com/office/drawing/2014/main" id="{FE99E2A6-D300-4FDA-9059-4AF507EC7865}"/>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colorTemperature colorTemp="47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832599" y="4376447"/>
            <a:ext cx="1776287" cy="2157622"/>
          </a:xfrm>
          <a:prstGeom prst="rect">
            <a:avLst/>
          </a:prstGeom>
        </p:spPr>
      </p:pic>
      <p:sp>
        <p:nvSpPr>
          <p:cNvPr id="28" name="TextBox 27">
            <a:extLst>
              <a:ext uri="{FF2B5EF4-FFF2-40B4-BE49-F238E27FC236}">
                <a16:creationId xmlns:a16="http://schemas.microsoft.com/office/drawing/2014/main" id="{8F7CD3C0-4571-413F-BA69-CB9B34DFD5D0}"/>
              </a:ext>
            </a:extLst>
          </p:cNvPr>
          <p:cNvSpPr txBox="1"/>
          <p:nvPr/>
        </p:nvSpPr>
        <p:spPr bwMode="auto">
          <a:xfrm>
            <a:off x="1020586" y="4068086"/>
            <a:ext cx="4775487" cy="2492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200" b="1" i="1" u="none" strike="noStrike" kern="1200" cap="none" spc="0" normalizeH="0" baseline="0" noProof="0" dirty="0">
                <a:ln>
                  <a:noFill/>
                </a:ln>
                <a:effectLst/>
                <a:uLnTx/>
                <a:uFillTx/>
                <a:latin typeface="Arial"/>
                <a:ea typeface="+mn-ea"/>
                <a:cs typeface="+mn-cs"/>
              </a:rPr>
              <a:t>Non-integrated </a:t>
            </a:r>
            <a:r>
              <a:rPr lang="en-US" sz="1200" b="1" i="1" dirty="0">
                <a:latin typeface="Arial"/>
              </a:rPr>
              <a:t>C</a:t>
            </a:r>
            <a:r>
              <a:rPr kumimoji="0" lang="en-US" sz="1200" b="1" i="1" u="none" strike="noStrike" kern="1200" cap="none" spc="0" normalizeH="0" baseline="0" noProof="0" dirty="0" err="1">
                <a:ln>
                  <a:noFill/>
                </a:ln>
                <a:effectLst/>
                <a:uLnTx/>
                <a:uFillTx/>
                <a:latin typeface="Arial"/>
                <a:ea typeface="+mn-ea"/>
                <a:cs typeface="+mn-cs"/>
              </a:rPr>
              <a:t>ontrol</a:t>
            </a:r>
            <a:r>
              <a:rPr kumimoji="0" lang="en-US" sz="1200" b="1" i="1" u="none" strike="noStrike" kern="1200" cap="none" spc="0" normalizeH="0" baseline="0" noProof="0" dirty="0">
                <a:ln>
                  <a:noFill/>
                </a:ln>
                <a:effectLst/>
                <a:uLnTx/>
                <a:uFillTx/>
                <a:latin typeface="Arial"/>
                <a:ea typeface="+mn-ea"/>
                <a:cs typeface="+mn-cs"/>
              </a:rPr>
              <a:t> Operated</a:t>
            </a:r>
            <a:r>
              <a:rPr lang="en-US" sz="1200" b="1" i="1" dirty="0">
                <a:latin typeface="Arial"/>
              </a:rPr>
              <a:t> Furnaces</a:t>
            </a:r>
            <a:endParaRPr kumimoji="0" lang="en-US" sz="1200" b="1" i="1" u="none" strike="noStrike" kern="1200" cap="none" spc="0" normalizeH="0" baseline="0" noProof="0" dirty="0">
              <a:ln>
                <a:noFill/>
              </a:ln>
              <a:effectLst/>
              <a:uLnTx/>
              <a:uFillTx/>
              <a:latin typeface="Arial"/>
              <a:ea typeface="+mn-ea"/>
              <a:cs typeface="+mn-cs"/>
            </a:endParaRPr>
          </a:p>
        </p:txBody>
      </p:sp>
      <p:sp>
        <p:nvSpPr>
          <p:cNvPr id="37" name="Content Placeholder 2">
            <a:extLst>
              <a:ext uri="{FF2B5EF4-FFF2-40B4-BE49-F238E27FC236}">
                <a16:creationId xmlns:a16="http://schemas.microsoft.com/office/drawing/2014/main" id="{6FECAAA8-5031-454D-A1B3-5D3312C078EB}"/>
              </a:ext>
            </a:extLst>
          </p:cNvPr>
          <p:cNvSpPr>
            <a:spLocks noGrp="1"/>
          </p:cNvSpPr>
          <p:nvPr>
            <p:ph sz="quarter" idx="10"/>
          </p:nvPr>
        </p:nvSpPr>
        <p:spPr>
          <a:xfrm>
            <a:off x="381917" y="1976271"/>
            <a:ext cx="2261321" cy="2923631"/>
          </a:xfrm>
          <a:ln>
            <a:noFill/>
          </a:ln>
        </p:spPr>
        <p:txBody>
          <a:bodyPr lIns="0"/>
          <a:lstStyle/>
          <a:p>
            <a:pPr>
              <a:spcBef>
                <a:spcPts val="225"/>
              </a:spcBef>
              <a:spcAft>
                <a:spcPts val="225"/>
              </a:spcAft>
              <a:buClr>
                <a:schemeClr val="accent1"/>
              </a:buClr>
            </a:pPr>
            <a:r>
              <a:rPr lang="en-US" sz="1400" dirty="0"/>
              <a:t>An electric fan to distribute the heated air through ductwork of a coal fired furnace within the home is patented.</a:t>
            </a:r>
          </a:p>
          <a:p>
            <a:pPr>
              <a:spcBef>
                <a:spcPts val="225"/>
              </a:spcBef>
              <a:spcAft>
                <a:spcPts val="225"/>
              </a:spcAft>
              <a:buClr>
                <a:schemeClr val="accent1"/>
              </a:buClr>
            </a:pPr>
            <a:r>
              <a:rPr lang="en-US" sz="1400" dirty="0"/>
              <a:t>Mechanical temperature switches are used to control when the blower turns on/off.</a:t>
            </a:r>
          </a:p>
        </p:txBody>
      </p:sp>
      <p:sp>
        <p:nvSpPr>
          <p:cNvPr id="38" name="Content Placeholder 2">
            <a:extLst>
              <a:ext uri="{FF2B5EF4-FFF2-40B4-BE49-F238E27FC236}">
                <a16:creationId xmlns:a16="http://schemas.microsoft.com/office/drawing/2014/main" id="{F018B7CA-CD77-4976-9B3C-E83EEDAC8593}"/>
              </a:ext>
            </a:extLst>
          </p:cNvPr>
          <p:cNvSpPr txBox="1">
            <a:spLocks/>
          </p:cNvSpPr>
          <p:nvPr/>
        </p:nvSpPr>
        <p:spPr bwMode="auto">
          <a:xfrm>
            <a:off x="2419938" y="1983821"/>
            <a:ext cx="2261321" cy="2392626"/>
          </a:xfrm>
          <a:prstGeom prst="rect">
            <a:avLst/>
          </a:prstGeom>
          <a:noFill/>
          <a:ln w="9525">
            <a:noFill/>
            <a:miter lim="800000"/>
            <a:headEnd/>
            <a:tailEnd/>
          </a:ln>
        </p:spPr>
        <p:txBody>
          <a:bodyPr vert="horz" wrap="square" lIns="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buClr>
                <a:schemeClr val="accent2"/>
              </a:buClr>
              <a:defRPr/>
            </a:pPr>
            <a:r>
              <a:rPr lang="en-US" sz="1400" dirty="0"/>
              <a:t>An Intermittent Spark ignition system is introduced to replace Standing Pilot Systems.</a:t>
            </a:r>
          </a:p>
        </p:txBody>
      </p:sp>
      <p:sp>
        <p:nvSpPr>
          <p:cNvPr id="17" name="Content Placeholder 2">
            <a:extLst>
              <a:ext uri="{FF2B5EF4-FFF2-40B4-BE49-F238E27FC236}">
                <a16:creationId xmlns:a16="http://schemas.microsoft.com/office/drawing/2014/main" id="{59696CDF-EE25-44C5-9D11-05C7DDFD43E9}"/>
              </a:ext>
            </a:extLst>
          </p:cNvPr>
          <p:cNvSpPr txBox="1">
            <a:spLocks/>
          </p:cNvSpPr>
          <p:nvPr/>
        </p:nvSpPr>
        <p:spPr bwMode="auto">
          <a:xfrm>
            <a:off x="4533900" y="1981943"/>
            <a:ext cx="1983871" cy="1988865"/>
          </a:xfrm>
          <a:prstGeom prst="rect">
            <a:avLst/>
          </a:prstGeom>
          <a:noFill/>
          <a:ln w="9525">
            <a:noFill/>
            <a:miter lim="800000"/>
            <a:headEnd/>
            <a:tailEnd/>
          </a:ln>
        </p:spPr>
        <p:txBody>
          <a:bodyPr vert="horz" wrap="square" lIns="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buClr>
                <a:schemeClr val="accent3"/>
              </a:buClr>
              <a:defRPr/>
            </a:pPr>
            <a:r>
              <a:rPr lang="en-US" sz="1400" dirty="0"/>
              <a:t>A Furnace Blower Control using a microprocessor to time the fan blower on &amp; off instead of a temperature sensing control is patented.</a:t>
            </a:r>
          </a:p>
        </p:txBody>
      </p:sp>
      <p:pic>
        <p:nvPicPr>
          <p:cNvPr id="18" name="Picture 17">
            <a:extLst>
              <a:ext uri="{FF2B5EF4-FFF2-40B4-BE49-F238E27FC236}">
                <a16:creationId xmlns:a16="http://schemas.microsoft.com/office/drawing/2014/main" id="{D935474D-31A7-4BAB-8B02-39737C1A6EEC}"/>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8884" b="93182" l="6875" r="94844">
                        <a14:foregroundMark x1="7031" y1="30579" x2="7031" y2="30579"/>
                        <a14:foregroundMark x1="88750" y1="85124" x2="88750" y2="85124"/>
                        <a14:foregroundMark x1="89219" y1="84711" x2="88594" y2="74174"/>
                        <a14:foregroundMark x1="88438" y1="16322" x2="80625" y2="14256"/>
                        <a14:foregroundMark x1="80625" y1="14256" x2="72813" y2="15909"/>
                        <a14:foregroundMark x1="72813" y1="15909" x2="71875" y2="16322"/>
                        <a14:foregroundMark x1="88750" y1="27479" x2="93438" y2="40909"/>
                        <a14:foregroundMark x1="93438" y1="40909" x2="91563" y2="52273"/>
                        <a14:foregroundMark x1="91563" y1="52273" x2="76563" y2="77273"/>
                        <a14:foregroundMark x1="76563" y1="77273" x2="70781" y2="84091"/>
                        <a14:foregroundMark x1="55781" y1="80785" x2="56563" y2="79959"/>
                        <a14:foregroundMark x1="94844" y1="73760" x2="94844" y2="64050"/>
                        <a14:foregroundMark x1="81250" y1="92562" x2="73281" y2="93388"/>
                        <a14:foregroundMark x1="73281" y1="93388" x2="71875" y2="92975"/>
                        <a14:foregroundMark x1="32500" y1="10124" x2="44844" y2="8884"/>
                        <a14:foregroundMark x1="57344" y1="82438" x2="54375" y2="78099"/>
                      </a14:backgroundRemoval>
                    </a14:imgEffect>
                  </a14:imgLayer>
                </a14:imgProps>
              </a:ext>
              <a:ext uri="{28A0092B-C50C-407E-A947-70E740481C1C}">
                <a14:useLocalDpi xmlns:a14="http://schemas.microsoft.com/office/drawing/2010/main"/>
              </a:ext>
            </a:extLst>
          </a:blip>
          <a:stretch>
            <a:fillRect/>
          </a:stretch>
        </p:blipFill>
        <p:spPr>
          <a:xfrm>
            <a:off x="2903593" y="3049698"/>
            <a:ext cx="1165115" cy="881117"/>
          </a:xfrm>
          <a:prstGeom prst="rect">
            <a:avLst/>
          </a:prstGeom>
        </p:spPr>
      </p:pic>
      <p:sp>
        <p:nvSpPr>
          <p:cNvPr id="19" name="Content Placeholder 2">
            <a:extLst>
              <a:ext uri="{FF2B5EF4-FFF2-40B4-BE49-F238E27FC236}">
                <a16:creationId xmlns:a16="http://schemas.microsoft.com/office/drawing/2014/main" id="{E996ED15-39F0-4177-B35F-1B2B3F0E3F0E}"/>
              </a:ext>
            </a:extLst>
          </p:cNvPr>
          <p:cNvSpPr txBox="1">
            <a:spLocks/>
          </p:cNvSpPr>
          <p:nvPr/>
        </p:nvSpPr>
        <p:spPr bwMode="auto">
          <a:xfrm>
            <a:off x="6550766" y="1965325"/>
            <a:ext cx="2339955" cy="2392626"/>
          </a:xfrm>
          <a:prstGeom prst="rect">
            <a:avLst/>
          </a:prstGeom>
          <a:noFill/>
          <a:ln w="9525">
            <a:noFill/>
            <a:miter lim="800000"/>
            <a:headEnd/>
            <a:tailEnd/>
          </a:ln>
        </p:spPr>
        <p:txBody>
          <a:bodyPr vert="horz" wrap="square" lIns="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buClr>
                <a:srgbClr val="FF0000"/>
              </a:buClr>
              <a:defRPr/>
            </a:pPr>
            <a:r>
              <a:rPr lang="en-US" sz="1400" dirty="0"/>
              <a:t>A fully Integrated Furnace Control that controls the gas valve, gas ignition, flame sensing, fan blower operation, induced draft control and sensing, &amp; limit function control is patented.</a:t>
            </a:r>
          </a:p>
          <a:p>
            <a:pPr>
              <a:buClr>
                <a:srgbClr val="FF0000"/>
              </a:buClr>
              <a:defRPr/>
            </a:pPr>
            <a:endParaRPr lang="en-US" sz="1400" b="1" dirty="0"/>
          </a:p>
        </p:txBody>
      </p:sp>
      <p:sp>
        <p:nvSpPr>
          <p:cNvPr id="26" name="TextBox 25">
            <a:extLst>
              <a:ext uri="{FF2B5EF4-FFF2-40B4-BE49-F238E27FC236}">
                <a16:creationId xmlns:a16="http://schemas.microsoft.com/office/drawing/2014/main" id="{CD68C2DA-9AEB-4069-BB19-8C9F7DF154DE}"/>
              </a:ext>
            </a:extLst>
          </p:cNvPr>
          <p:cNvSpPr txBox="1"/>
          <p:nvPr/>
        </p:nvSpPr>
        <p:spPr bwMode="auto">
          <a:xfrm>
            <a:off x="6500761" y="4025054"/>
            <a:ext cx="2261322" cy="2492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200" b="1" i="1" u="none" strike="noStrike" kern="1200" cap="none" spc="0" normalizeH="0" baseline="0" noProof="0" dirty="0">
                <a:ln>
                  <a:noFill/>
                </a:ln>
                <a:effectLst/>
                <a:uLnTx/>
                <a:uFillTx/>
                <a:latin typeface="Arial"/>
                <a:ea typeface="+mn-ea"/>
                <a:cs typeface="+mn-cs"/>
              </a:rPr>
              <a:t>Integrated Furnace Control</a:t>
            </a:r>
          </a:p>
        </p:txBody>
      </p:sp>
      <p:sp>
        <p:nvSpPr>
          <p:cNvPr id="24" name="Footer Placeholder 2">
            <a:extLst>
              <a:ext uri="{FF2B5EF4-FFF2-40B4-BE49-F238E27FC236}">
                <a16:creationId xmlns:a16="http://schemas.microsoft.com/office/drawing/2014/main" id="{337D4DDC-40CC-2041-967B-38DAA680DF17}"/>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22662015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47E4BFD-E1ED-4B18-8DEB-BE2FBE8E3BDF}"/>
              </a:ext>
            </a:extLst>
          </p:cNvPr>
          <p:cNvSpPr>
            <a:spLocks noGrp="1"/>
          </p:cNvSpPr>
          <p:nvPr>
            <p:ph type="body" sz="quarter" idx="13"/>
          </p:nvPr>
        </p:nvSpPr>
        <p:spPr>
          <a:xfrm>
            <a:off x="319059" y="1183408"/>
            <a:ext cx="2642616" cy="533400"/>
          </a:xfrm>
        </p:spPr>
        <p:txBody>
          <a:bodyPr/>
          <a:lstStyle/>
          <a:p>
            <a:r>
              <a:rPr lang="en-US" sz="1800">
                <a:solidFill>
                  <a:schemeClr val="tx1"/>
                </a:solidFill>
              </a:rPr>
              <a:t>Ignition Types</a:t>
            </a:r>
          </a:p>
        </p:txBody>
      </p:sp>
      <p:sp>
        <p:nvSpPr>
          <p:cNvPr id="13" name="Text Placeholder 12">
            <a:extLst>
              <a:ext uri="{FF2B5EF4-FFF2-40B4-BE49-F238E27FC236}">
                <a16:creationId xmlns:a16="http://schemas.microsoft.com/office/drawing/2014/main" id="{69DADC36-960C-4F22-9042-1EF1AED550E2}"/>
              </a:ext>
            </a:extLst>
          </p:cNvPr>
          <p:cNvSpPr>
            <a:spLocks noGrp="1"/>
          </p:cNvSpPr>
          <p:nvPr>
            <p:ph type="body" sz="quarter" idx="14"/>
          </p:nvPr>
        </p:nvSpPr>
        <p:spPr>
          <a:xfrm>
            <a:off x="3145121" y="1183408"/>
            <a:ext cx="2642616" cy="533400"/>
          </a:xfrm>
        </p:spPr>
        <p:txBody>
          <a:bodyPr/>
          <a:lstStyle/>
          <a:p>
            <a:r>
              <a:rPr lang="en-US" sz="1800">
                <a:solidFill>
                  <a:schemeClr val="tx1"/>
                </a:solidFill>
              </a:rPr>
              <a:t>Gas Valve Stages</a:t>
            </a:r>
          </a:p>
        </p:txBody>
      </p:sp>
      <p:sp>
        <p:nvSpPr>
          <p:cNvPr id="14" name="Text Placeholder 13">
            <a:extLst>
              <a:ext uri="{FF2B5EF4-FFF2-40B4-BE49-F238E27FC236}">
                <a16:creationId xmlns:a16="http://schemas.microsoft.com/office/drawing/2014/main" id="{FD68E018-E9DC-405E-8055-E3D19AC61744}"/>
              </a:ext>
            </a:extLst>
          </p:cNvPr>
          <p:cNvSpPr>
            <a:spLocks noGrp="1"/>
          </p:cNvSpPr>
          <p:nvPr>
            <p:ph type="body" sz="quarter" idx="16"/>
          </p:nvPr>
        </p:nvSpPr>
        <p:spPr>
          <a:xfrm>
            <a:off x="6007853" y="1183408"/>
            <a:ext cx="2642616" cy="533400"/>
          </a:xfrm>
        </p:spPr>
        <p:txBody>
          <a:bodyPr/>
          <a:lstStyle/>
          <a:p>
            <a:r>
              <a:rPr lang="en-US" sz="1800">
                <a:solidFill>
                  <a:schemeClr val="tx1"/>
                </a:solidFill>
              </a:rPr>
              <a:t>Blower Motor Types</a:t>
            </a:r>
          </a:p>
        </p:txBody>
      </p:sp>
      <p:sp>
        <p:nvSpPr>
          <p:cNvPr id="2" name="Title 1"/>
          <p:cNvSpPr>
            <a:spLocks noGrp="1"/>
          </p:cNvSpPr>
          <p:nvPr>
            <p:ph type="title"/>
          </p:nvPr>
        </p:nvSpPr>
        <p:spPr>
          <a:xfrm>
            <a:off x="275209" y="123988"/>
            <a:ext cx="8356600" cy="951665"/>
          </a:xfrm>
        </p:spPr>
        <p:txBody>
          <a:bodyPr/>
          <a:lstStyle/>
          <a:p>
            <a:r>
              <a:rPr lang="en-US" sz="2600" b="1" dirty="0"/>
              <a:t>IFC Options / Differences</a:t>
            </a:r>
          </a:p>
        </p:txBody>
      </p:sp>
      <p:sp>
        <p:nvSpPr>
          <p:cNvPr id="18" name="TextBox 17">
            <a:extLst>
              <a:ext uri="{FF2B5EF4-FFF2-40B4-BE49-F238E27FC236}">
                <a16:creationId xmlns:a16="http://schemas.microsoft.com/office/drawing/2014/main" id="{54366979-9C4E-40B1-BCDC-155DBB241AAE}"/>
              </a:ext>
            </a:extLst>
          </p:cNvPr>
          <p:cNvSpPr txBox="1"/>
          <p:nvPr/>
        </p:nvSpPr>
        <p:spPr bwMode="auto">
          <a:xfrm>
            <a:off x="275209" y="4151498"/>
            <a:ext cx="2579958" cy="2564998"/>
          </a:xfrm>
          <a:prstGeom prst="rect">
            <a:avLst/>
          </a:prstGeom>
          <a:noFill/>
          <a:ln w="9525">
            <a:noFill/>
            <a:miter lim="800000"/>
            <a:headEnd/>
            <a:tailEnd/>
          </a:ln>
        </p:spPr>
        <p:txBody>
          <a:bodyPr wrap="square" rtlCol="0">
            <a:spAutoFit/>
          </a:bodyPr>
          <a:lstStyle/>
          <a:p>
            <a:pPr marL="117475" indent="-117475" eaLnBrk="0" hangingPunct="0">
              <a:lnSpc>
                <a:spcPct val="105000"/>
              </a:lnSpc>
              <a:buFont typeface="Arial" panose="020B0604020202020204" pitchFamily="34" charset="0"/>
              <a:buChar char="•"/>
            </a:pPr>
            <a:r>
              <a:rPr lang="en-US" sz="1400" b="1" dirty="0"/>
              <a:t>Hot Surface Ignition </a:t>
            </a:r>
            <a:r>
              <a:rPr lang="en-US" sz="1400" dirty="0"/>
              <a:t>using Silicon Carbide or Silicon Nitride ignitors at 120 or 80 Volts</a:t>
            </a:r>
          </a:p>
          <a:p>
            <a:pPr marL="117475" indent="-117475" eaLnBrk="0" hangingPunct="0">
              <a:lnSpc>
                <a:spcPct val="105000"/>
              </a:lnSpc>
              <a:buFont typeface="Arial" panose="020B0604020202020204" pitchFamily="34" charset="0"/>
              <a:buChar char="•"/>
            </a:pPr>
            <a:r>
              <a:rPr lang="en-US" sz="1400" b="1" dirty="0"/>
              <a:t>Direct Spark Ignition </a:t>
            </a:r>
            <a:r>
              <a:rPr lang="en-US" sz="1400" dirty="0"/>
              <a:t>uses a spark probe to directly ignite burner gas</a:t>
            </a:r>
          </a:p>
          <a:p>
            <a:pPr marL="117475" indent="-117475" eaLnBrk="0" hangingPunct="0">
              <a:lnSpc>
                <a:spcPct val="105000"/>
              </a:lnSpc>
              <a:buFont typeface="Arial" panose="020B0604020202020204" pitchFamily="34" charset="0"/>
              <a:buChar char="•"/>
            </a:pPr>
            <a:r>
              <a:rPr lang="en-US" sz="1400" b="1" dirty="0"/>
              <a:t>Proven or Intermittent Pilot </a:t>
            </a:r>
            <a:r>
              <a:rPr lang="en-US" sz="1400" dirty="0"/>
              <a:t>first checks for pilot ignition prior to opening the main gas valve</a:t>
            </a:r>
          </a:p>
        </p:txBody>
      </p:sp>
      <p:sp>
        <p:nvSpPr>
          <p:cNvPr id="34" name="TextBox 33">
            <a:extLst>
              <a:ext uri="{FF2B5EF4-FFF2-40B4-BE49-F238E27FC236}">
                <a16:creationId xmlns:a16="http://schemas.microsoft.com/office/drawing/2014/main" id="{6FA48E61-DEED-4767-9433-9C2178FB2449}"/>
              </a:ext>
            </a:extLst>
          </p:cNvPr>
          <p:cNvSpPr txBox="1"/>
          <p:nvPr/>
        </p:nvSpPr>
        <p:spPr bwMode="auto">
          <a:xfrm>
            <a:off x="3059506" y="4154573"/>
            <a:ext cx="3024987" cy="2338782"/>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1400" dirty="0"/>
              <a:t>Furnace </a:t>
            </a:r>
            <a:r>
              <a:rPr lang="en-US" sz="1400" b="1" dirty="0"/>
              <a:t>Gas Valves</a:t>
            </a:r>
            <a:r>
              <a:rPr lang="en-US" sz="1400" dirty="0"/>
              <a:t> are often single stage but can also be made with multiple stages or special opening characteristics.</a:t>
            </a:r>
          </a:p>
          <a:p>
            <a:pPr eaLnBrk="0" hangingPunct="0">
              <a:lnSpc>
                <a:spcPct val="105000"/>
              </a:lnSpc>
            </a:pPr>
            <a:r>
              <a:rPr lang="en-US" sz="1400" dirty="0"/>
              <a:t>Most common valves in service are:</a:t>
            </a:r>
          </a:p>
          <a:p>
            <a:pPr marL="117475" indent="-117475" eaLnBrk="0" hangingPunct="0">
              <a:lnSpc>
                <a:spcPct val="105000"/>
              </a:lnSpc>
              <a:buFont typeface="Arial" panose="020B0604020202020204" pitchFamily="34" charset="0"/>
              <a:buChar char="•"/>
            </a:pPr>
            <a:r>
              <a:rPr lang="en-US" sz="1400" b="1" dirty="0"/>
              <a:t>Single Stage</a:t>
            </a:r>
            <a:endParaRPr lang="en-US" sz="1400" dirty="0"/>
          </a:p>
          <a:p>
            <a:pPr marL="117475" indent="-117475" eaLnBrk="0" hangingPunct="0">
              <a:lnSpc>
                <a:spcPct val="105000"/>
              </a:lnSpc>
              <a:buFont typeface="Arial" panose="020B0604020202020204" pitchFamily="34" charset="0"/>
              <a:buChar char="•"/>
            </a:pPr>
            <a:r>
              <a:rPr lang="en-US" sz="1400" b="1" dirty="0"/>
              <a:t>Two-Stage</a:t>
            </a:r>
            <a:r>
              <a:rPr lang="en-US" sz="1400" dirty="0"/>
              <a:t> featuring high/low fire. They usually initially open to 40% with second stage opening to 100% </a:t>
            </a:r>
          </a:p>
        </p:txBody>
      </p:sp>
      <p:pic>
        <p:nvPicPr>
          <p:cNvPr id="10" name="Picture 9" descr="A picture containing indoor&#10;&#10;Description automatically generated">
            <a:extLst>
              <a:ext uri="{FF2B5EF4-FFF2-40B4-BE49-F238E27FC236}">
                <a16:creationId xmlns:a16="http://schemas.microsoft.com/office/drawing/2014/main" id="{365FD80E-4719-4802-83FE-BB025883FD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flipV="1">
            <a:off x="654676" y="2937443"/>
            <a:ext cx="770093" cy="1049819"/>
          </a:xfrm>
          <a:prstGeom prst="rect">
            <a:avLst/>
          </a:prstGeom>
        </p:spPr>
      </p:pic>
      <p:pic>
        <p:nvPicPr>
          <p:cNvPr id="5" name="Picture 4" descr="A picture containing weapon&#10;&#10;Description automatically generated">
            <a:extLst>
              <a:ext uri="{FF2B5EF4-FFF2-40B4-BE49-F238E27FC236}">
                <a16:creationId xmlns:a16="http://schemas.microsoft.com/office/drawing/2014/main" id="{7983F2D5-1A42-4876-8CDF-B9DF74140D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334" y="2020029"/>
            <a:ext cx="1427186" cy="752606"/>
          </a:xfrm>
          <a:prstGeom prst="rect">
            <a:avLst/>
          </a:prstGeom>
        </p:spPr>
      </p:pic>
      <p:pic>
        <p:nvPicPr>
          <p:cNvPr id="7" name="Picture 6">
            <a:extLst>
              <a:ext uri="{FF2B5EF4-FFF2-40B4-BE49-F238E27FC236}">
                <a16:creationId xmlns:a16="http://schemas.microsoft.com/office/drawing/2014/main" id="{581ADA15-AC2C-49E8-9467-1DEAFF13D5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9284" y="2654206"/>
            <a:ext cx="1278478" cy="1347196"/>
          </a:xfrm>
          <a:prstGeom prst="rect">
            <a:avLst/>
          </a:prstGeom>
        </p:spPr>
      </p:pic>
      <p:pic>
        <p:nvPicPr>
          <p:cNvPr id="9" name="Picture 8">
            <a:extLst>
              <a:ext uri="{FF2B5EF4-FFF2-40B4-BE49-F238E27FC236}">
                <a16:creationId xmlns:a16="http://schemas.microsoft.com/office/drawing/2014/main" id="{366ED334-4504-4441-91DD-A7C4198213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2520" y="2086660"/>
            <a:ext cx="1005969" cy="1272531"/>
          </a:xfrm>
          <a:prstGeom prst="rect">
            <a:avLst/>
          </a:prstGeom>
        </p:spPr>
      </p:pic>
      <p:pic>
        <p:nvPicPr>
          <p:cNvPr id="16" name="Picture 15" descr="A picture containing electronics&#10;&#10;Description automatically generated">
            <a:extLst>
              <a:ext uri="{FF2B5EF4-FFF2-40B4-BE49-F238E27FC236}">
                <a16:creationId xmlns:a16="http://schemas.microsoft.com/office/drawing/2014/main" id="{6D6946C0-7210-41E6-8C0C-129553020E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6390" y="2057008"/>
            <a:ext cx="1396390" cy="1062187"/>
          </a:xfrm>
          <a:prstGeom prst="rect">
            <a:avLst/>
          </a:prstGeom>
        </p:spPr>
      </p:pic>
      <p:pic>
        <p:nvPicPr>
          <p:cNvPr id="19" name="Picture 18">
            <a:extLst>
              <a:ext uri="{FF2B5EF4-FFF2-40B4-BE49-F238E27FC236}">
                <a16:creationId xmlns:a16="http://schemas.microsoft.com/office/drawing/2014/main" id="{976154CB-1F60-4E93-AA84-799900094D90}"/>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0800000" flipV="1">
            <a:off x="7168411" y="1947994"/>
            <a:ext cx="2099648" cy="1410701"/>
          </a:xfrm>
          <a:prstGeom prst="rect">
            <a:avLst/>
          </a:prstGeom>
        </p:spPr>
      </p:pic>
      <p:pic>
        <p:nvPicPr>
          <p:cNvPr id="21" name="Picture 20">
            <a:extLst>
              <a:ext uri="{FF2B5EF4-FFF2-40B4-BE49-F238E27FC236}">
                <a16:creationId xmlns:a16="http://schemas.microsoft.com/office/drawing/2014/main" id="{15C035F4-147F-47CC-ADCE-CB13A120C5F2}"/>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5282" b="94014" l="1496" r="97650">
                        <a14:foregroundMark x1="17949" y1="95070" x2="12821" y2="86620"/>
                        <a14:foregroundMark x1="12821" y1="86620" x2="8974" y2="60211"/>
                        <a14:foregroundMark x1="8974" y1="60211" x2="8974" y2="37324"/>
                        <a14:foregroundMark x1="4274" y1="73592" x2="4701" y2="38732"/>
                        <a14:foregroundMark x1="4701" y1="38732" x2="4701" y2="37676"/>
                        <a14:foregroundMark x1="1496" y1="46127" x2="1496" y2="57746"/>
                        <a14:foregroundMark x1="1496" y1="57746" x2="3419" y2="67606"/>
                        <a14:foregroundMark x1="15598" y1="95070" x2="22650" y2="95070"/>
                        <a14:foregroundMark x1="22650" y1="95070" x2="25000" y2="93662"/>
                        <a14:foregroundMark x1="67308" y1="8451" x2="60897" y2="5282"/>
                        <a14:foregroundMark x1="60897" y1="5282" x2="47222" y2="8451"/>
                        <a14:foregroundMark x1="90598" y1="29930" x2="97222" y2="27465"/>
                        <a14:foregroundMark x1="97222" y1="27465" x2="90385" y2="27817"/>
                        <a14:foregroundMark x1="90385" y1="27817" x2="89316" y2="28521"/>
                        <a14:foregroundMark x1="95085" y1="28169" x2="97650" y2="26408"/>
                      </a14:backgroundRemoval>
                    </a14:imgEffect>
                  </a14:imgLayer>
                </a14:imgProps>
              </a:ext>
              <a:ext uri="{28A0092B-C50C-407E-A947-70E740481C1C}">
                <a14:useLocalDpi xmlns:a14="http://schemas.microsoft.com/office/drawing/2010/main"/>
              </a:ext>
            </a:extLst>
          </a:blip>
          <a:stretch>
            <a:fillRect/>
          </a:stretch>
        </p:blipFill>
        <p:spPr>
          <a:xfrm flipV="1">
            <a:off x="6992371" y="3167327"/>
            <a:ext cx="1225864" cy="743901"/>
          </a:xfrm>
          <a:prstGeom prst="rect">
            <a:avLst/>
          </a:prstGeom>
        </p:spPr>
      </p:pic>
      <p:pic>
        <p:nvPicPr>
          <p:cNvPr id="25" name="Picture 24">
            <a:extLst>
              <a:ext uri="{FF2B5EF4-FFF2-40B4-BE49-F238E27FC236}">
                <a16:creationId xmlns:a16="http://schemas.microsoft.com/office/drawing/2014/main" id="{AE82FAEE-9D34-45E5-985E-A760EAA7DD33}"/>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6000" b="94667" l="10000" r="90000">
                        <a14:foregroundMark x1="36655" y1="87333" x2="36667" y2="87667"/>
                        <a14:foregroundMark x1="36390" y1="79632" x2="36552" y2="84333"/>
                        <a14:foregroundMark x1="35333" y1="49000" x2="36375" y2="79217"/>
                        <a14:foregroundMark x1="36872" y1="84333" x2="39000" y2="49667"/>
                        <a14:foregroundMark x1="36667" y1="87667" x2="36688" y2="87333"/>
                        <a14:foregroundMark x1="39000" y1="49667" x2="41333" y2="42667"/>
                        <a14:foregroundMark x1="32000" y1="47333" x2="32000" y2="82333"/>
                        <a14:foregroundMark x1="34649" y1="89333" x2="36667" y2="94667"/>
                        <a14:foregroundMark x1="33892" y1="87333" x2="34018" y2="87667"/>
                        <a14:foregroundMark x1="32711" y1="84211" x2="32757" y2="84333"/>
                        <a14:foregroundMark x1="36667" y1="94667" x2="39000" y2="94667"/>
                        <a14:foregroundMark x1="43667" y1="6000" x2="38333" y2="6333"/>
                        <a14:foregroundMark x1="40667" y1="82333" x2="42667" y2="73667"/>
                        <a14:foregroundMark x1="31333" y1="61333" x2="31667" y2="48333"/>
                        <a14:backgroundMark x1="47333" y1="73000" x2="46333" y2="58000"/>
                        <a14:backgroundMark x1="46333" y1="58000" x2="47667" y2="51333"/>
                        <a14:backgroundMark x1="47667" y1="51333" x2="51333" y2="58667"/>
                        <a14:backgroundMark x1="51333" y1="58667" x2="50000" y2="75333"/>
                        <a14:backgroundMark x1="50000" y1="75333" x2="50000" y2="75333"/>
                        <a14:backgroundMark x1="70000" y1="77667" x2="70333" y2="49000"/>
                        <a14:backgroundMark x1="32333" y1="85333" x2="32667" y2="83333"/>
                        <a14:backgroundMark x1="32667" y1="86000" x2="31333" y2="83000"/>
                        <a14:backgroundMark x1="31333" y1="83000" x2="33000" y2="83667"/>
                        <a14:backgroundMark x1="33333" y1="84333" x2="33333" y2="87333"/>
                        <a14:backgroundMark x1="33667" y1="87667" x2="33667" y2="89333"/>
                      </a14:backgroundRemoval>
                    </a14:imgEffect>
                  </a14:imgLayer>
                </a14:imgProps>
              </a:ext>
              <a:ext uri="{28A0092B-C50C-407E-A947-70E740481C1C}">
                <a14:useLocalDpi xmlns:a14="http://schemas.microsoft.com/office/drawing/2010/main"/>
              </a:ext>
            </a:extLst>
          </a:blip>
          <a:stretch>
            <a:fillRect/>
          </a:stretch>
        </p:blipFill>
        <p:spPr>
          <a:xfrm>
            <a:off x="1601220" y="2663227"/>
            <a:ext cx="1347197" cy="1347197"/>
          </a:xfrm>
          <a:prstGeom prst="rect">
            <a:avLst/>
          </a:prstGeom>
        </p:spPr>
      </p:pic>
      <p:sp>
        <p:nvSpPr>
          <p:cNvPr id="29" name="TextBox 28">
            <a:extLst>
              <a:ext uri="{FF2B5EF4-FFF2-40B4-BE49-F238E27FC236}">
                <a16:creationId xmlns:a16="http://schemas.microsoft.com/office/drawing/2014/main" id="{D8210CAF-6AFE-495A-BA12-ECAA6923E278}"/>
              </a:ext>
            </a:extLst>
          </p:cNvPr>
          <p:cNvSpPr txBox="1"/>
          <p:nvPr/>
        </p:nvSpPr>
        <p:spPr bwMode="auto">
          <a:xfrm>
            <a:off x="6007852" y="4154562"/>
            <a:ext cx="2986857" cy="2338782"/>
          </a:xfrm>
          <a:prstGeom prst="rect">
            <a:avLst/>
          </a:prstGeom>
          <a:noFill/>
          <a:ln w="9525">
            <a:noFill/>
            <a:miter lim="800000"/>
            <a:headEnd/>
            <a:tailEnd/>
          </a:ln>
        </p:spPr>
        <p:txBody>
          <a:bodyPr wrap="square" rtlCol="0">
            <a:spAutoFit/>
          </a:bodyPr>
          <a:lstStyle/>
          <a:p>
            <a:pPr marL="117475" indent="-117475" eaLnBrk="0" hangingPunct="0">
              <a:lnSpc>
                <a:spcPct val="105000"/>
              </a:lnSpc>
              <a:buFont typeface="Arial" panose="020B0604020202020204" pitchFamily="34" charset="0"/>
              <a:buChar char="•"/>
            </a:pPr>
            <a:r>
              <a:rPr lang="en-US" sz="1400" b="1" dirty="0"/>
              <a:t>PSC or Permanent Split Capacitor motors </a:t>
            </a:r>
            <a:r>
              <a:rPr lang="en-US" sz="1400" dirty="0"/>
              <a:t>were regulated out of new residential furnaces made after July 3</a:t>
            </a:r>
            <a:r>
              <a:rPr lang="en-US" sz="1400" baseline="30000" dirty="0"/>
              <a:t>rd</a:t>
            </a:r>
            <a:r>
              <a:rPr lang="en-US" sz="1400" dirty="0"/>
              <a:t>, 2019 </a:t>
            </a:r>
          </a:p>
          <a:p>
            <a:pPr marL="117475" indent="-117475" eaLnBrk="0" hangingPunct="0">
              <a:lnSpc>
                <a:spcPct val="105000"/>
              </a:lnSpc>
              <a:buFont typeface="Arial" panose="020B0604020202020204" pitchFamily="34" charset="0"/>
              <a:buChar char="•"/>
            </a:pPr>
            <a:r>
              <a:rPr lang="en-US" sz="1400" b="1" dirty="0" err="1"/>
              <a:t>ECMx</a:t>
            </a:r>
            <a:r>
              <a:rPr lang="en-US" sz="1400" b="1" dirty="0"/>
              <a:t> or X-13 motors </a:t>
            </a:r>
            <a:r>
              <a:rPr lang="en-US" sz="1400" dirty="0"/>
              <a:t>use a controller to maintain constant torque on the blower shaft.</a:t>
            </a:r>
          </a:p>
          <a:p>
            <a:pPr marL="117475" indent="-117475" eaLnBrk="0" hangingPunct="0">
              <a:lnSpc>
                <a:spcPct val="105000"/>
              </a:lnSpc>
              <a:buFont typeface="Arial" panose="020B0604020202020204" pitchFamily="34" charset="0"/>
              <a:buChar char="•"/>
            </a:pPr>
            <a:r>
              <a:rPr lang="en-US" sz="1400" b="1" dirty="0" err="1"/>
              <a:t>ECMv</a:t>
            </a:r>
            <a:r>
              <a:rPr lang="en-US" sz="1400" b="1" dirty="0"/>
              <a:t> or Constant Speed motors </a:t>
            </a:r>
            <a:r>
              <a:rPr lang="en-US" sz="1400" dirty="0"/>
              <a:t>use a controller to maintain a constant airflow speed.</a:t>
            </a:r>
          </a:p>
        </p:txBody>
      </p:sp>
      <p:sp>
        <p:nvSpPr>
          <p:cNvPr id="23" name="Footer Placeholder 2">
            <a:extLst>
              <a:ext uri="{FF2B5EF4-FFF2-40B4-BE49-F238E27FC236}">
                <a16:creationId xmlns:a16="http://schemas.microsoft.com/office/drawing/2014/main" id="{C2F93BC4-C0B5-6243-A6DD-3AACE660E7D3}"/>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164324368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FC28423-E418-1A42-8E74-56F80228A52F}"/>
              </a:ext>
            </a:extLst>
          </p:cNvPr>
          <p:cNvSpPr/>
          <p:nvPr/>
        </p:nvSpPr>
        <p:spPr bwMode="auto">
          <a:xfrm rot="16200000">
            <a:off x="6460468" y="3913618"/>
            <a:ext cx="1622379" cy="37446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3" name="Title 2">
            <a:extLst>
              <a:ext uri="{FF2B5EF4-FFF2-40B4-BE49-F238E27FC236}">
                <a16:creationId xmlns:a16="http://schemas.microsoft.com/office/drawing/2014/main" id="{25A86D57-9E8D-4B8C-8DC9-C10452D6185B}"/>
              </a:ext>
            </a:extLst>
          </p:cNvPr>
          <p:cNvSpPr>
            <a:spLocks noGrp="1"/>
          </p:cNvSpPr>
          <p:nvPr>
            <p:ph type="title"/>
          </p:nvPr>
        </p:nvSpPr>
        <p:spPr>
          <a:xfrm>
            <a:off x="281109" y="123988"/>
            <a:ext cx="8356600" cy="951665"/>
          </a:xfrm>
        </p:spPr>
        <p:txBody>
          <a:bodyPr/>
          <a:lstStyle/>
          <a:p>
            <a:r>
              <a:rPr lang="en-US" sz="2600" b="1" dirty="0"/>
              <a:t>IFC 120V vs. 80V Hot Surface Ignitors</a:t>
            </a:r>
          </a:p>
        </p:txBody>
      </p:sp>
      <p:sp>
        <p:nvSpPr>
          <p:cNvPr id="8" name="TextBox 7">
            <a:extLst>
              <a:ext uri="{FF2B5EF4-FFF2-40B4-BE49-F238E27FC236}">
                <a16:creationId xmlns:a16="http://schemas.microsoft.com/office/drawing/2014/main" id="{3D787E78-6945-41A0-BF5C-55F9A7D2E0D1}"/>
              </a:ext>
            </a:extLst>
          </p:cNvPr>
          <p:cNvSpPr txBox="1"/>
          <p:nvPr/>
        </p:nvSpPr>
        <p:spPr bwMode="auto">
          <a:xfrm>
            <a:off x="292908" y="1264454"/>
            <a:ext cx="4668633" cy="3562385"/>
          </a:xfrm>
          <a:prstGeom prst="rect">
            <a:avLst/>
          </a:prstGeom>
          <a:noFill/>
          <a:ln w="9525">
            <a:noFill/>
            <a:miter lim="800000"/>
            <a:headEnd/>
            <a:tailEnd/>
          </a:ln>
        </p:spPr>
        <p:txBody>
          <a:bodyPr wrap="square" rtlCol="0">
            <a:spAutoFit/>
          </a:bodyPr>
          <a:lstStyle/>
          <a:p>
            <a:pPr eaLnBrk="0" hangingPunct="0">
              <a:lnSpc>
                <a:spcPct val="105000"/>
              </a:lnSpc>
            </a:pPr>
            <a:r>
              <a:rPr lang="en-US" dirty="0"/>
              <a:t>IFC’s with 120V Silicon Carbide hot surface ignitors were introduced in 1990 and have been in continuous production since. The 50A55-843 replaces IFC’s using 120V ignitors, PSC inducer/blower motors and single stage gas valves. </a:t>
            </a:r>
          </a:p>
          <a:p>
            <a:pPr eaLnBrk="0" hangingPunct="0">
              <a:lnSpc>
                <a:spcPct val="105000"/>
              </a:lnSpc>
            </a:pPr>
            <a:r>
              <a:rPr lang="en-US" dirty="0"/>
              <a:t>   </a:t>
            </a:r>
          </a:p>
          <a:p>
            <a:pPr eaLnBrk="0" hangingPunct="0">
              <a:lnSpc>
                <a:spcPct val="105000"/>
              </a:lnSpc>
            </a:pPr>
            <a:r>
              <a:rPr lang="en-US" dirty="0"/>
              <a:t>IFC’s with 80V Silicon Nitride ignitors were used in furnaces from about 1997 to 2006. The 50A65-843 replaces IFC’s using 80V ignitors, PSC inducer/blower motors and single stage gas valves.</a:t>
            </a:r>
          </a:p>
        </p:txBody>
      </p:sp>
      <p:sp>
        <p:nvSpPr>
          <p:cNvPr id="6" name="Rectangle 5">
            <a:extLst>
              <a:ext uri="{FF2B5EF4-FFF2-40B4-BE49-F238E27FC236}">
                <a16:creationId xmlns:a16="http://schemas.microsoft.com/office/drawing/2014/main" id="{CB9EA83F-BCFB-40C7-A404-A84D6768E2DE}"/>
              </a:ext>
            </a:extLst>
          </p:cNvPr>
          <p:cNvSpPr/>
          <p:nvPr/>
        </p:nvSpPr>
        <p:spPr bwMode="auto">
          <a:xfrm rot="16200000">
            <a:off x="5467209" y="1210396"/>
            <a:ext cx="3608898" cy="37446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1" name="Rectangle 10">
            <a:extLst>
              <a:ext uri="{FF2B5EF4-FFF2-40B4-BE49-F238E27FC236}">
                <a16:creationId xmlns:a16="http://schemas.microsoft.com/office/drawing/2014/main" id="{F6C846D8-DE02-4BA6-A623-4B028EB4C4B1}"/>
              </a:ext>
            </a:extLst>
          </p:cNvPr>
          <p:cNvSpPr/>
          <p:nvPr/>
        </p:nvSpPr>
        <p:spPr bwMode="auto">
          <a:xfrm rot="16200000">
            <a:off x="1772281" y="3403224"/>
            <a:ext cx="1279061" cy="482361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2" name="Graphic 11" descr="Lightbulb">
            <a:extLst>
              <a:ext uri="{FF2B5EF4-FFF2-40B4-BE49-F238E27FC236}">
                <a16:creationId xmlns:a16="http://schemas.microsoft.com/office/drawing/2014/main" id="{F27110C0-6872-48EB-A736-8125056BAEF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113" y="5318405"/>
            <a:ext cx="393589" cy="393589"/>
          </a:xfrm>
          <a:prstGeom prst="rect">
            <a:avLst/>
          </a:prstGeom>
        </p:spPr>
      </p:pic>
      <p:sp>
        <p:nvSpPr>
          <p:cNvPr id="13" name="Rectangle 12">
            <a:extLst>
              <a:ext uri="{FF2B5EF4-FFF2-40B4-BE49-F238E27FC236}">
                <a16:creationId xmlns:a16="http://schemas.microsoft.com/office/drawing/2014/main" id="{8A45C294-AC0C-4FD4-BE8A-2E8039A4BB7A}"/>
              </a:ext>
            </a:extLst>
          </p:cNvPr>
          <p:cNvSpPr/>
          <p:nvPr/>
        </p:nvSpPr>
        <p:spPr>
          <a:xfrm>
            <a:off x="489702" y="5294587"/>
            <a:ext cx="4082298" cy="1015663"/>
          </a:xfrm>
          <a:prstGeom prst="rect">
            <a:avLst/>
          </a:prstGeom>
        </p:spPr>
        <p:txBody>
          <a:bodyPr wrap="square" lIns="91440" tIns="45720" rIns="91440" bIns="45720" anchor="t">
            <a:spAutoFit/>
          </a:bodyPr>
          <a:lstStyle/>
          <a:p>
            <a:r>
              <a:rPr lang="en-US" sz="1200" b="1" dirty="0">
                <a:solidFill>
                  <a:schemeClr val="accent1"/>
                </a:solidFill>
              </a:rPr>
              <a:t>TECH TIP: Some original IFC’s with 80V ignitor output can be replaced by an IFC with 120V ignitor output. The White-Rodgers Cross Reference calls out 80V models that can be directly replaced with 80V controls or upgraded to 120V control and ignitor.</a:t>
            </a:r>
            <a:endParaRPr lang="en-US" sz="1200" dirty="0">
              <a:solidFill>
                <a:schemeClr val="accent1"/>
              </a:solidFill>
            </a:endParaRPr>
          </a:p>
        </p:txBody>
      </p:sp>
      <p:sp>
        <p:nvSpPr>
          <p:cNvPr id="16" name="Footer Placeholder 2">
            <a:extLst>
              <a:ext uri="{FF2B5EF4-FFF2-40B4-BE49-F238E27FC236}">
                <a16:creationId xmlns:a16="http://schemas.microsoft.com/office/drawing/2014/main" id="{ACF4F14A-7D6F-3547-B390-83242E121721}"/>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pic>
        <p:nvPicPr>
          <p:cNvPr id="4" name="Picture 3" descr="A picture containing cable, connector, adapter&#10;&#10;Description automatically generated">
            <a:extLst>
              <a:ext uri="{FF2B5EF4-FFF2-40B4-BE49-F238E27FC236}">
                <a16:creationId xmlns:a16="http://schemas.microsoft.com/office/drawing/2014/main" id="{FD247EB1-E9E6-4348-9E1A-5BD399497A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7235" y="1559988"/>
            <a:ext cx="1300490" cy="1497115"/>
          </a:xfrm>
          <a:prstGeom prst="rect">
            <a:avLst/>
          </a:prstGeom>
        </p:spPr>
      </p:pic>
      <p:sp>
        <p:nvSpPr>
          <p:cNvPr id="20" name="TextBox 19">
            <a:extLst>
              <a:ext uri="{FF2B5EF4-FFF2-40B4-BE49-F238E27FC236}">
                <a16:creationId xmlns:a16="http://schemas.microsoft.com/office/drawing/2014/main" id="{C49DFB45-BBFB-1945-93AB-FDF98BBF1764}"/>
              </a:ext>
            </a:extLst>
          </p:cNvPr>
          <p:cNvSpPr txBox="1"/>
          <p:nvPr/>
        </p:nvSpPr>
        <p:spPr bwMode="auto">
          <a:xfrm>
            <a:off x="5462641" y="3077447"/>
            <a:ext cx="1070733" cy="276999"/>
          </a:xfrm>
          <a:prstGeom prst="rect">
            <a:avLst/>
          </a:prstGeom>
          <a:noFill/>
          <a:ln w="9525">
            <a:noFill/>
            <a:miter lim="800000"/>
            <a:headEnd/>
            <a:tailEnd/>
          </a:ln>
        </p:spPr>
        <p:txBody>
          <a:bodyPr wrap="square">
            <a:spAutoFit/>
          </a:bodyPr>
          <a:lstStyle/>
          <a:p>
            <a:pPr algn="ctr"/>
            <a:r>
              <a:rPr lang="en-US" sz="1200" b="1" dirty="0"/>
              <a:t>767A-357</a:t>
            </a:r>
          </a:p>
        </p:txBody>
      </p:sp>
      <p:sp>
        <p:nvSpPr>
          <p:cNvPr id="23" name="TextBox 22">
            <a:extLst>
              <a:ext uri="{FF2B5EF4-FFF2-40B4-BE49-F238E27FC236}">
                <a16:creationId xmlns:a16="http://schemas.microsoft.com/office/drawing/2014/main" id="{BE0425B9-B725-924A-A364-428694610136}"/>
              </a:ext>
            </a:extLst>
          </p:cNvPr>
          <p:cNvSpPr txBox="1"/>
          <p:nvPr/>
        </p:nvSpPr>
        <p:spPr bwMode="auto">
          <a:xfrm>
            <a:off x="7271658" y="3822605"/>
            <a:ext cx="1390487" cy="276999"/>
          </a:xfrm>
          <a:prstGeom prst="rect">
            <a:avLst/>
          </a:prstGeom>
          <a:noFill/>
          <a:ln w="9525">
            <a:noFill/>
            <a:miter lim="800000"/>
            <a:headEnd/>
            <a:tailEnd/>
          </a:ln>
        </p:spPr>
        <p:txBody>
          <a:bodyPr wrap="square">
            <a:spAutoFit/>
          </a:bodyPr>
          <a:lstStyle/>
          <a:p>
            <a:pPr algn="ctr"/>
            <a:r>
              <a:rPr lang="en-US" sz="1200" b="1" dirty="0"/>
              <a:t>Hotrod 21D64-2</a:t>
            </a:r>
          </a:p>
        </p:txBody>
      </p:sp>
      <p:sp>
        <p:nvSpPr>
          <p:cNvPr id="24" name="TextBox 23">
            <a:extLst>
              <a:ext uri="{FF2B5EF4-FFF2-40B4-BE49-F238E27FC236}">
                <a16:creationId xmlns:a16="http://schemas.microsoft.com/office/drawing/2014/main" id="{A6970543-3070-0E4D-B9EC-F1771F115CEC}"/>
              </a:ext>
            </a:extLst>
          </p:cNvPr>
          <p:cNvSpPr txBox="1"/>
          <p:nvPr/>
        </p:nvSpPr>
        <p:spPr bwMode="auto">
          <a:xfrm>
            <a:off x="5661100" y="6316925"/>
            <a:ext cx="1390487" cy="276999"/>
          </a:xfrm>
          <a:prstGeom prst="rect">
            <a:avLst/>
          </a:prstGeom>
          <a:noFill/>
          <a:ln w="9525">
            <a:noFill/>
            <a:miter lim="800000"/>
            <a:headEnd/>
            <a:tailEnd/>
          </a:ln>
        </p:spPr>
        <p:txBody>
          <a:bodyPr wrap="square">
            <a:spAutoFit/>
          </a:bodyPr>
          <a:lstStyle/>
          <a:p>
            <a:pPr algn="ctr"/>
            <a:r>
              <a:rPr lang="en-US" sz="1200" b="1" dirty="0"/>
              <a:t>768A-845</a:t>
            </a:r>
          </a:p>
        </p:txBody>
      </p:sp>
      <p:sp>
        <p:nvSpPr>
          <p:cNvPr id="25" name="TextBox 24">
            <a:extLst>
              <a:ext uri="{FF2B5EF4-FFF2-40B4-BE49-F238E27FC236}">
                <a16:creationId xmlns:a16="http://schemas.microsoft.com/office/drawing/2014/main" id="{FDA19592-F07B-4A4F-AFA9-617843763A1D}"/>
              </a:ext>
            </a:extLst>
          </p:cNvPr>
          <p:cNvSpPr txBox="1"/>
          <p:nvPr/>
        </p:nvSpPr>
        <p:spPr bwMode="auto">
          <a:xfrm>
            <a:off x="7219576" y="6316924"/>
            <a:ext cx="1390487" cy="276999"/>
          </a:xfrm>
          <a:prstGeom prst="rect">
            <a:avLst/>
          </a:prstGeom>
          <a:noFill/>
          <a:ln w="9525">
            <a:noFill/>
            <a:miter lim="800000"/>
            <a:headEnd/>
            <a:tailEnd/>
          </a:ln>
        </p:spPr>
        <p:txBody>
          <a:bodyPr wrap="square">
            <a:spAutoFit/>
          </a:bodyPr>
          <a:lstStyle/>
          <a:p>
            <a:pPr algn="ctr"/>
            <a:r>
              <a:rPr lang="en-US" sz="1200" b="1" dirty="0"/>
              <a:t>768A-844</a:t>
            </a:r>
          </a:p>
        </p:txBody>
      </p:sp>
      <p:pic>
        <p:nvPicPr>
          <p:cNvPr id="26" name="Picture 25">
            <a:extLst>
              <a:ext uri="{FF2B5EF4-FFF2-40B4-BE49-F238E27FC236}">
                <a16:creationId xmlns:a16="http://schemas.microsoft.com/office/drawing/2014/main" id="{9485146B-3284-B64B-AFF3-900228B8A54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21867" y="1612385"/>
            <a:ext cx="1195419" cy="1354102"/>
          </a:xfrm>
          <a:prstGeom prst="rect">
            <a:avLst/>
          </a:prstGeom>
        </p:spPr>
      </p:pic>
      <p:sp>
        <p:nvSpPr>
          <p:cNvPr id="27" name="TextBox 26">
            <a:extLst>
              <a:ext uri="{FF2B5EF4-FFF2-40B4-BE49-F238E27FC236}">
                <a16:creationId xmlns:a16="http://schemas.microsoft.com/office/drawing/2014/main" id="{24C2A643-3595-EB43-9A66-9A8D3999B3E8}"/>
              </a:ext>
            </a:extLst>
          </p:cNvPr>
          <p:cNvSpPr txBox="1"/>
          <p:nvPr/>
        </p:nvSpPr>
        <p:spPr bwMode="auto">
          <a:xfrm>
            <a:off x="6599462" y="3077447"/>
            <a:ext cx="1070733" cy="276999"/>
          </a:xfrm>
          <a:prstGeom prst="rect">
            <a:avLst/>
          </a:prstGeom>
          <a:noFill/>
          <a:ln w="9525">
            <a:noFill/>
            <a:miter lim="800000"/>
            <a:headEnd/>
            <a:tailEnd/>
          </a:ln>
        </p:spPr>
        <p:txBody>
          <a:bodyPr wrap="square">
            <a:spAutoFit/>
          </a:bodyPr>
          <a:lstStyle/>
          <a:p>
            <a:pPr algn="ctr"/>
            <a:r>
              <a:rPr lang="en-US" sz="1200" b="1" dirty="0"/>
              <a:t>767A-370</a:t>
            </a:r>
          </a:p>
        </p:txBody>
      </p:sp>
      <p:pic>
        <p:nvPicPr>
          <p:cNvPr id="28" name="Picture 27">
            <a:extLst>
              <a:ext uri="{FF2B5EF4-FFF2-40B4-BE49-F238E27FC236}">
                <a16:creationId xmlns:a16="http://schemas.microsoft.com/office/drawing/2014/main" id="{360A55AB-8E10-D943-B0C2-4602E85D9DA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692763" y="1655823"/>
            <a:ext cx="1484282" cy="1473121"/>
          </a:xfrm>
          <a:prstGeom prst="rect">
            <a:avLst/>
          </a:prstGeom>
        </p:spPr>
      </p:pic>
      <p:sp>
        <p:nvSpPr>
          <p:cNvPr id="29" name="TextBox 28">
            <a:extLst>
              <a:ext uri="{FF2B5EF4-FFF2-40B4-BE49-F238E27FC236}">
                <a16:creationId xmlns:a16="http://schemas.microsoft.com/office/drawing/2014/main" id="{1BBC3540-2DA5-F345-8525-47D72072F1A8}"/>
              </a:ext>
            </a:extLst>
          </p:cNvPr>
          <p:cNvSpPr txBox="1"/>
          <p:nvPr/>
        </p:nvSpPr>
        <p:spPr bwMode="auto">
          <a:xfrm>
            <a:off x="7835138" y="3077447"/>
            <a:ext cx="1070733" cy="276999"/>
          </a:xfrm>
          <a:prstGeom prst="rect">
            <a:avLst/>
          </a:prstGeom>
          <a:noFill/>
          <a:ln w="9525">
            <a:noFill/>
            <a:miter lim="800000"/>
            <a:headEnd/>
            <a:tailEnd/>
          </a:ln>
        </p:spPr>
        <p:txBody>
          <a:bodyPr wrap="square">
            <a:spAutoFit/>
          </a:bodyPr>
          <a:lstStyle/>
          <a:p>
            <a:pPr algn="ctr"/>
            <a:r>
              <a:rPr lang="en-US" sz="1200" b="1" dirty="0"/>
              <a:t>767A-371</a:t>
            </a:r>
          </a:p>
        </p:txBody>
      </p:sp>
      <p:pic>
        <p:nvPicPr>
          <p:cNvPr id="33" name="Picture 32">
            <a:extLst>
              <a:ext uri="{FF2B5EF4-FFF2-40B4-BE49-F238E27FC236}">
                <a16:creationId xmlns:a16="http://schemas.microsoft.com/office/drawing/2014/main" id="{1A8BBAF8-0FE9-744F-BDBF-CCC02ABB42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09596" y="3421512"/>
            <a:ext cx="744703" cy="1379756"/>
          </a:xfrm>
          <a:prstGeom prst="rect">
            <a:avLst/>
          </a:prstGeom>
        </p:spPr>
      </p:pic>
      <p:pic>
        <p:nvPicPr>
          <p:cNvPr id="35" name="Picture 34" descr="A picture containing text, jack, cable, adapter&#10;&#10;Description automatically generated">
            <a:extLst>
              <a:ext uri="{FF2B5EF4-FFF2-40B4-BE49-F238E27FC236}">
                <a16:creationId xmlns:a16="http://schemas.microsoft.com/office/drawing/2014/main" id="{1EE7140E-6D7F-E841-94F0-F27B332915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61869" y="4962811"/>
            <a:ext cx="1497115" cy="1497115"/>
          </a:xfrm>
          <a:prstGeom prst="rect">
            <a:avLst/>
          </a:prstGeom>
        </p:spPr>
      </p:pic>
      <p:pic>
        <p:nvPicPr>
          <p:cNvPr id="39" name="Picture 38">
            <a:extLst>
              <a:ext uri="{FF2B5EF4-FFF2-40B4-BE49-F238E27FC236}">
                <a16:creationId xmlns:a16="http://schemas.microsoft.com/office/drawing/2014/main" id="{E1646DCD-67CD-B44A-B77E-51C6005D83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56802" y="4956695"/>
            <a:ext cx="1341654" cy="1442459"/>
          </a:xfrm>
          <a:prstGeom prst="rect">
            <a:avLst/>
          </a:prstGeom>
        </p:spPr>
      </p:pic>
      <p:sp>
        <p:nvSpPr>
          <p:cNvPr id="32" name="TextBox 31">
            <a:extLst>
              <a:ext uri="{FF2B5EF4-FFF2-40B4-BE49-F238E27FC236}">
                <a16:creationId xmlns:a16="http://schemas.microsoft.com/office/drawing/2014/main" id="{842D66C4-1FBF-1840-8C3C-698505CA0FCF}"/>
              </a:ext>
            </a:extLst>
          </p:cNvPr>
          <p:cNvSpPr txBox="1"/>
          <p:nvPr/>
        </p:nvSpPr>
        <p:spPr bwMode="auto">
          <a:xfrm>
            <a:off x="5462641" y="1346862"/>
            <a:ext cx="2779776"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dirty="0">
                <a:solidFill>
                  <a:schemeClr val="tx2"/>
                </a:solidFill>
              </a:rPr>
              <a:t>120V</a:t>
            </a:r>
          </a:p>
        </p:txBody>
      </p:sp>
      <p:sp>
        <p:nvSpPr>
          <p:cNvPr id="34" name="TextBox 33">
            <a:extLst>
              <a:ext uri="{FF2B5EF4-FFF2-40B4-BE49-F238E27FC236}">
                <a16:creationId xmlns:a16="http://schemas.microsoft.com/office/drawing/2014/main" id="{A32CF30B-B779-064D-9D0F-938C1FD691FD}"/>
              </a:ext>
            </a:extLst>
          </p:cNvPr>
          <p:cNvSpPr txBox="1"/>
          <p:nvPr/>
        </p:nvSpPr>
        <p:spPr bwMode="auto">
          <a:xfrm>
            <a:off x="5462641" y="5069005"/>
            <a:ext cx="796645"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dirty="0">
                <a:solidFill>
                  <a:schemeClr val="tx2"/>
                </a:solidFill>
              </a:rPr>
              <a:t>80V</a:t>
            </a:r>
          </a:p>
        </p:txBody>
      </p:sp>
    </p:spTree>
    <p:extLst>
      <p:ext uri="{BB962C8B-B14F-4D97-AF65-F5344CB8AC3E}">
        <p14:creationId xmlns:p14="http://schemas.microsoft.com/office/powerpoint/2010/main" val="35482955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10;&#10;Description automatically generated">
            <a:extLst>
              <a:ext uri="{FF2B5EF4-FFF2-40B4-BE49-F238E27FC236}">
                <a16:creationId xmlns:a16="http://schemas.microsoft.com/office/drawing/2014/main" id="{F968F9F2-6EC7-164B-B3A2-88348A10ED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3845" y="1299519"/>
            <a:ext cx="8125979" cy="5208759"/>
          </a:xfrm>
          <a:prstGeom prst="rect">
            <a:avLst/>
          </a:prstGeom>
        </p:spPr>
      </p:pic>
      <p:sp>
        <p:nvSpPr>
          <p:cNvPr id="2" name="Title 1">
            <a:extLst>
              <a:ext uri="{FF2B5EF4-FFF2-40B4-BE49-F238E27FC236}">
                <a16:creationId xmlns:a16="http://schemas.microsoft.com/office/drawing/2014/main" id="{00C5AC04-C35D-464D-98ED-38560115A977}"/>
              </a:ext>
            </a:extLst>
          </p:cNvPr>
          <p:cNvSpPr>
            <a:spLocks noGrp="1"/>
          </p:cNvSpPr>
          <p:nvPr>
            <p:ph type="title"/>
          </p:nvPr>
        </p:nvSpPr>
        <p:spPr>
          <a:xfrm>
            <a:off x="274177" y="123988"/>
            <a:ext cx="8356600" cy="951665"/>
          </a:xfrm>
        </p:spPr>
        <p:txBody>
          <a:bodyPr/>
          <a:lstStyle/>
          <a:p>
            <a:pPr marL="0" indent="0">
              <a:buNone/>
            </a:pPr>
            <a:r>
              <a:rPr lang="en-US" sz="2600" b="1" dirty="0"/>
              <a:t>50A55-843/50A65-843 What’s In The Box?</a:t>
            </a:r>
          </a:p>
        </p:txBody>
      </p:sp>
      <p:sp>
        <p:nvSpPr>
          <p:cNvPr id="4" name="Text Placeholder 4">
            <a:extLst>
              <a:ext uri="{FF2B5EF4-FFF2-40B4-BE49-F238E27FC236}">
                <a16:creationId xmlns:a16="http://schemas.microsoft.com/office/drawing/2014/main" id="{49D7D91B-09A0-40FE-828A-AF60F152BDFE}"/>
              </a:ext>
            </a:extLst>
          </p:cNvPr>
          <p:cNvSpPr>
            <a:spLocks noGrp="1"/>
          </p:cNvSpPr>
          <p:nvPr>
            <p:ph sz="quarter" idx="10"/>
          </p:nvPr>
        </p:nvSpPr>
        <p:spPr>
          <a:xfrm>
            <a:off x="292837" y="1335721"/>
            <a:ext cx="4092551" cy="5208760"/>
          </a:xfrm>
        </p:spPr>
        <p:txBody>
          <a:bodyPr/>
          <a:lstStyle/>
          <a:p>
            <a:pPr marL="0" indent="0">
              <a:buNone/>
            </a:pPr>
            <a:r>
              <a:rPr lang="en-US" dirty="0"/>
              <a:t>1– Integrated Furnace Control</a:t>
            </a:r>
          </a:p>
          <a:p>
            <a:pPr marL="0" indent="0">
              <a:buNone/>
            </a:pPr>
            <a:r>
              <a:rPr lang="en-US" dirty="0"/>
              <a:t>1– Installation Instructions </a:t>
            </a:r>
          </a:p>
          <a:p>
            <a:pPr marL="0" indent="0">
              <a:buNone/>
            </a:pPr>
            <a:r>
              <a:rPr lang="en-US" dirty="0"/>
              <a:t>1– Cross Reference Sheet</a:t>
            </a:r>
          </a:p>
          <a:p>
            <a:pPr marL="0" indent="0">
              <a:buNone/>
            </a:pPr>
            <a:r>
              <a:rPr lang="en-US" dirty="0"/>
              <a:t>3– White extension wires </a:t>
            </a:r>
          </a:p>
          <a:p>
            <a:pPr marL="0" indent="0">
              <a:buNone/>
            </a:pPr>
            <a:r>
              <a:rPr lang="en-US" dirty="0"/>
              <a:t>1– Black extension wire</a:t>
            </a:r>
          </a:p>
          <a:p>
            <a:pPr marL="0" indent="0">
              <a:buNone/>
            </a:pPr>
            <a:r>
              <a:rPr lang="en-US" dirty="0"/>
              <a:t>1– Trane rollout jumper wire</a:t>
            </a:r>
          </a:p>
          <a:p>
            <a:pPr marL="0" indent="0">
              <a:buNone/>
            </a:pPr>
            <a:r>
              <a:rPr lang="en-US" dirty="0"/>
              <a:t>1– Amana/Goodman 2 to 4-pin Inducer/ignitor adapter harness</a:t>
            </a:r>
          </a:p>
          <a:p>
            <a:pPr marL="0" indent="0">
              <a:buNone/>
            </a:pPr>
            <a:endParaRPr lang="en-US" dirty="0"/>
          </a:p>
          <a:p>
            <a:pPr marL="0" indent="0">
              <a:buNone/>
            </a:pPr>
            <a:endParaRPr lang="en-US" dirty="0"/>
          </a:p>
        </p:txBody>
      </p:sp>
      <p:sp>
        <p:nvSpPr>
          <p:cNvPr id="8" name="Footer Placeholder 6">
            <a:extLst>
              <a:ext uri="{FF2B5EF4-FFF2-40B4-BE49-F238E27FC236}">
                <a16:creationId xmlns:a16="http://schemas.microsoft.com/office/drawing/2014/main" id="{51FBAE82-7F21-CF46-9193-2BCAEE8FC159}"/>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96827776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690722" y="1158240"/>
            <a:ext cx="3862982" cy="1863960"/>
          </a:xfrm>
        </p:spPr>
        <p:txBody>
          <a:bodyPr/>
          <a:lstStyle/>
          <a:p>
            <a:r>
              <a:rPr lang="en-US" sz="3000" b="1"/>
              <a:t>Business and Product Overview</a:t>
            </a:r>
            <a:endParaRPr lang="en-US" sz="3000"/>
          </a:p>
        </p:txBody>
      </p:sp>
    </p:spTree>
    <p:extLst>
      <p:ext uri="{BB962C8B-B14F-4D97-AF65-F5344CB8AC3E}">
        <p14:creationId xmlns:p14="http://schemas.microsoft.com/office/powerpoint/2010/main" val="33371427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2BE2301-E669-49D8-9672-92329E91F4E9}"/>
              </a:ext>
            </a:extLst>
          </p:cNvPr>
          <p:cNvSpPr/>
          <p:nvPr/>
        </p:nvSpPr>
        <p:spPr bwMode="auto">
          <a:xfrm rot="16200000">
            <a:off x="1646941" y="2413709"/>
            <a:ext cx="5580445" cy="343283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62" name="Picture 61">
            <a:extLst>
              <a:ext uri="{FF2B5EF4-FFF2-40B4-BE49-F238E27FC236}">
                <a16:creationId xmlns:a16="http://schemas.microsoft.com/office/drawing/2014/main" id="{09C22CD2-D7CC-6F4A-94C9-79436EB3444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6200000">
            <a:off x="2167593" y="2149967"/>
            <a:ext cx="4671631" cy="3270141"/>
          </a:xfrm>
          <a:prstGeom prst="rect">
            <a:avLst/>
          </a:prstGeom>
        </p:spPr>
      </p:pic>
      <p:sp>
        <p:nvSpPr>
          <p:cNvPr id="5" name="Title 4">
            <a:extLst>
              <a:ext uri="{FF2B5EF4-FFF2-40B4-BE49-F238E27FC236}">
                <a16:creationId xmlns:a16="http://schemas.microsoft.com/office/drawing/2014/main" id="{82ABF54B-9CE2-46E7-A0A2-9726AD43439C}"/>
              </a:ext>
            </a:extLst>
          </p:cNvPr>
          <p:cNvSpPr>
            <a:spLocks noGrp="1"/>
          </p:cNvSpPr>
          <p:nvPr>
            <p:ph type="title"/>
          </p:nvPr>
        </p:nvSpPr>
        <p:spPr>
          <a:xfrm>
            <a:off x="298805" y="123988"/>
            <a:ext cx="8356600" cy="951665"/>
          </a:xfrm>
        </p:spPr>
        <p:txBody>
          <a:bodyPr/>
          <a:lstStyle/>
          <a:p>
            <a:r>
              <a:rPr lang="en-US" sz="2600" b="1" dirty="0">
                <a:solidFill>
                  <a:srgbClr val="004B8D"/>
                </a:solidFill>
              </a:rPr>
              <a:t>White-Rodgers Universal 50A55-843/50A65-843 Components</a:t>
            </a:r>
            <a:endParaRPr lang="en-US" sz="2600" b="1" dirty="0"/>
          </a:p>
        </p:txBody>
      </p:sp>
      <p:sp>
        <p:nvSpPr>
          <p:cNvPr id="17" name="Content Placeholder 4">
            <a:extLst>
              <a:ext uri="{FF2B5EF4-FFF2-40B4-BE49-F238E27FC236}">
                <a16:creationId xmlns:a16="http://schemas.microsoft.com/office/drawing/2014/main" id="{59CA7E90-5478-45AD-9124-565AABC64D03}"/>
              </a:ext>
            </a:extLst>
          </p:cNvPr>
          <p:cNvSpPr txBox="1">
            <a:spLocks/>
          </p:cNvSpPr>
          <p:nvPr/>
        </p:nvSpPr>
        <p:spPr>
          <a:xfrm>
            <a:off x="6388418" y="1388340"/>
            <a:ext cx="2755582" cy="4771027"/>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Clr>
                <a:srgbClr val="C00000"/>
              </a:buClr>
              <a:buNone/>
            </a:pPr>
            <a:r>
              <a:rPr lang="en-US" sz="1800" b="1" kern="0" dirty="0">
                <a:solidFill>
                  <a:schemeClr val="accent2"/>
                </a:solidFill>
              </a:rPr>
              <a:t>120V Components:</a:t>
            </a:r>
          </a:p>
          <a:p>
            <a:pPr marL="0" indent="0">
              <a:buClr>
                <a:srgbClr val="C00000"/>
              </a:buClr>
              <a:buNone/>
            </a:pPr>
            <a:r>
              <a:rPr lang="en-US" sz="1400" kern="0" dirty="0">
                <a:solidFill>
                  <a:srgbClr val="92D050"/>
                </a:solidFill>
              </a:rPr>
              <a:t>6.    </a:t>
            </a:r>
            <a:r>
              <a:rPr lang="en-US" sz="1400" kern="0" dirty="0"/>
              <a:t>5 Line Neutral Spades </a:t>
            </a:r>
          </a:p>
          <a:p>
            <a:pPr marL="342900" indent="-342900">
              <a:buClr>
                <a:schemeClr val="accent2"/>
              </a:buClr>
              <a:buFont typeface="+mj-lt"/>
              <a:buAutoNum type="arabicPeriod" startAt="7"/>
            </a:pPr>
            <a:r>
              <a:rPr lang="en-US" sz="1400" kern="0" dirty="0"/>
              <a:t>4-pin Inducer/Ignitor Molex Plug</a:t>
            </a:r>
          </a:p>
          <a:p>
            <a:pPr marL="342900" indent="-342900">
              <a:buClr>
                <a:schemeClr val="accent2"/>
              </a:buClr>
              <a:buFont typeface="+mj-lt"/>
              <a:buAutoNum type="arabicPeriod" startAt="7"/>
            </a:pPr>
            <a:r>
              <a:rPr lang="en-US" sz="1400" kern="0" dirty="0">
                <a:solidFill>
                  <a:srgbClr val="3F4040"/>
                </a:solidFill>
              </a:rPr>
              <a:t>120V Humidifier Spade</a:t>
            </a:r>
          </a:p>
          <a:p>
            <a:pPr marL="342900" indent="-342900">
              <a:buClr>
                <a:schemeClr val="accent2"/>
              </a:buClr>
              <a:buFont typeface="+mj-lt"/>
              <a:buAutoNum type="arabicPeriod" startAt="7"/>
            </a:pPr>
            <a:r>
              <a:rPr lang="en-US" sz="1400" kern="0" dirty="0">
                <a:solidFill>
                  <a:srgbClr val="3F4040"/>
                </a:solidFill>
              </a:rPr>
              <a:t>120V Transformer Spade</a:t>
            </a:r>
            <a:endParaRPr lang="en-US" sz="1400" kern="0" dirty="0"/>
          </a:p>
          <a:p>
            <a:pPr marL="342900" indent="-342900">
              <a:buClr>
                <a:schemeClr val="accent2"/>
              </a:buClr>
              <a:buFont typeface="+mj-lt"/>
              <a:buAutoNum type="arabicPeriod" startAt="7"/>
            </a:pPr>
            <a:r>
              <a:rPr lang="en-US" sz="1400" kern="0" dirty="0"/>
              <a:t>Line 120V Input Spade</a:t>
            </a:r>
          </a:p>
          <a:p>
            <a:pPr marL="342900" indent="-342900">
              <a:buClr>
                <a:schemeClr val="accent2"/>
              </a:buClr>
              <a:buFont typeface="+mj-lt"/>
              <a:buAutoNum type="arabicPeriod" startAt="7"/>
            </a:pPr>
            <a:r>
              <a:rPr lang="en-US" sz="1400" kern="0" dirty="0">
                <a:solidFill>
                  <a:srgbClr val="3F4040"/>
                </a:solidFill>
              </a:rPr>
              <a:t>Electronic Air Cleaner Spade</a:t>
            </a:r>
          </a:p>
          <a:p>
            <a:pPr marL="342900" indent="-342900">
              <a:buClr>
                <a:schemeClr val="accent2"/>
              </a:buClr>
              <a:buFont typeface="+mj-lt"/>
              <a:buAutoNum type="arabicPeriod" startAt="7"/>
            </a:pPr>
            <a:r>
              <a:rPr lang="en-US" sz="1400" kern="0" dirty="0"/>
              <a:t>2 Extra Blower Speed Park Spades</a:t>
            </a:r>
          </a:p>
          <a:p>
            <a:pPr marL="342900" indent="-342900">
              <a:buClr>
                <a:schemeClr val="accent2"/>
              </a:buClr>
              <a:buFont typeface="+mj-lt"/>
              <a:buAutoNum type="arabicPeriod" startAt="7"/>
            </a:pPr>
            <a:r>
              <a:rPr lang="en-US" sz="1400" kern="0" dirty="0"/>
              <a:t>PSC Blower Heat Spade</a:t>
            </a:r>
          </a:p>
          <a:p>
            <a:pPr marL="342900" indent="-342900">
              <a:buClr>
                <a:schemeClr val="accent2"/>
              </a:buClr>
              <a:buFont typeface="+mj-lt"/>
              <a:buAutoNum type="arabicPeriod" startAt="7"/>
            </a:pPr>
            <a:endParaRPr lang="en-US" sz="1400" kern="0" dirty="0"/>
          </a:p>
          <a:p>
            <a:pPr marL="342900" indent="-342900">
              <a:buClr>
                <a:schemeClr val="accent2"/>
              </a:buClr>
              <a:buFont typeface="+mj-lt"/>
              <a:buAutoNum type="arabicPeriod" startAt="7"/>
            </a:pPr>
            <a:r>
              <a:rPr lang="en-US" sz="1400" kern="0" dirty="0"/>
              <a:t>PSC Blower Cool Spade</a:t>
            </a:r>
          </a:p>
          <a:p>
            <a:pPr marL="342900" indent="-342900">
              <a:buClr>
                <a:schemeClr val="accent2"/>
              </a:buClr>
              <a:buFont typeface="+mj-lt"/>
              <a:buAutoNum type="arabicPeriod" startAt="7"/>
            </a:pPr>
            <a:endParaRPr lang="en-US" sz="1400" kern="0" dirty="0"/>
          </a:p>
        </p:txBody>
      </p:sp>
      <p:sp>
        <p:nvSpPr>
          <p:cNvPr id="47" name="Content Placeholder 4">
            <a:extLst>
              <a:ext uri="{FF2B5EF4-FFF2-40B4-BE49-F238E27FC236}">
                <a16:creationId xmlns:a16="http://schemas.microsoft.com/office/drawing/2014/main" id="{536DBE29-5CFC-4EA0-A838-38BC6FBEDB2A}"/>
              </a:ext>
            </a:extLst>
          </p:cNvPr>
          <p:cNvSpPr txBox="1">
            <a:spLocks/>
          </p:cNvSpPr>
          <p:nvPr/>
        </p:nvSpPr>
        <p:spPr>
          <a:xfrm>
            <a:off x="281004" y="1388340"/>
            <a:ext cx="2533928" cy="2636224"/>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Clr>
                <a:srgbClr val="004B8D"/>
              </a:buClr>
              <a:buNone/>
            </a:pPr>
            <a:r>
              <a:rPr lang="en-US" sz="1800" b="1" kern="0" dirty="0">
                <a:solidFill>
                  <a:schemeClr val="accent1"/>
                </a:solidFill>
              </a:rPr>
              <a:t>80V Components:</a:t>
            </a:r>
          </a:p>
          <a:p>
            <a:pPr marL="0" indent="0">
              <a:buClr>
                <a:srgbClr val="004B8D"/>
              </a:buClr>
              <a:buNone/>
            </a:pPr>
            <a:endParaRPr lang="en-US" sz="400" kern="0" dirty="0">
              <a:solidFill>
                <a:srgbClr val="3F4040"/>
              </a:solidFill>
            </a:endParaRPr>
          </a:p>
          <a:p>
            <a:pPr marL="342900" indent="-342900">
              <a:buClr>
                <a:srgbClr val="004B8D"/>
              </a:buClr>
              <a:buFont typeface="+mj-lt"/>
              <a:buAutoNum type="arabicPeriod"/>
            </a:pPr>
            <a:endParaRPr lang="en-US" sz="1400" kern="0" dirty="0"/>
          </a:p>
          <a:p>
            <a:pPr marL="342900" indent="-342900">
              <a:buClr>
                <a:srgbClr val="004B8D"/>
              </a:buClr>
              <a:buFont typeface="+mj-lt"/>
              <a:buAutoNum type="arabicPeriod"/>
            </a:pPr>
            <a:r>
              <a:rPr lang="en-US" sz="1400" kern="0" dirty="0">
                <a:solidFill>
                  <a:srgbClr val="3F4040"/>
                </a:solidFill>
              </a:rPr>
              <a:t>24V Thermostat Bus</a:t>
            </a:r>
          </a:p>
          <a:p>
            <a:pPr marL="342900" indent="-342900">
              <a:buClr>
                <a:srgbClr val="004B8D"/>
              </a:buClr>
              <a:buFont typeface="+mj-lt"/>
              <a:buAutoNum type="arabicPeriod"/>
            </a:pPr>
            <a:r>
              <a:rPr lang="en-US" sz="1400" kern="0" dirty="0">
                <a:solidFill>
                  <a:srgbClr val="3F4040"/>
                </a:solidFill>
              </a:rPr>
              <a:t>Status / Fault LED</a:t>
            </a:r>
          </a:p>
          <a:p>
            <a:pPr marL="342900" indent="-342900">
              <a:buClr>
                <a:srgbClr val="004B8D"/>
              </a:buClr>
              <a:buFont typeface="+mj-lt"/>
              <a:buAutoNum type="arabicPeriod"/>
            </a:pPr>
            <a:r>
              <a:rPr lang="en-US" sz="1400" kern="0" dirty="0">
                <a:solidFill>
                  <a:srgbClr val="3F4040"/>
                </a:solidFill>
              </a:rPr>
              <a:t>Replaceable Fuse</a:t>
            </a:r>
          </a:p>
          <a:p>
            <a:pPr marL="342900" indent="-342900">
              <a:buClr>
                <a:srgbClr val="004B8D"/>
              </a:buClr>
              <a:buFont typeface="+mj-lt"/>
              <a:buAutoNum type="arabicPeriod"/>
            </a:pPr>
            <a:r>
              <a:rPr lang="en-US" sz="1400" kern="0" dirty="0">
                <a:solidFill>
                  <a:srgbClr val="3F4040"/>
                </a:solidFill>
              </a:rPr>
              <a:t>12-pin Molex Connector</a:t>
            </a:r>
          </a:p>
          <a:p>
            <a:pPr marL="342900" indent="-342900">
              <a:buClr>
                <a:srgbClr val="004B8D"/>
              </a:buClr>
              <a:buFont typeface="+mj-lt"/>
              <a:buAutoNum type="arabicPeriod"/>
            </a:pPr>
            <a:r>
              <a:rPr lang="en-US" sz="1400" kern="0" dirty="0">
                <a:solidFill>
                  <a:srgbClr val="3F4040"/>
                </a:solidFill>
              </a:rPr>
              <a:t>Heat On/Off, Fan  Dipswitches</a:t>
            </a:r>
          </a:p>
          <a:p>
            <a:pPr marL="342900" indent="-342900">
              <a:buClr>
                <a:srgbClr val="004B8D"/>
              </a:buClr>
              <a:buFont typeface="+mj-lt"/>
              <a:buAutoNum type="arabicPeriod"/>
            </a:pPr>
            <a:endParaRPr lang="en-US" sz="1800" kern="0" dirty="0">
              <a:solidFill>
                <a:srgbClr val="3F4040"/>
              </a:solidFill>
            </a:endParaRPr>
          </a:p>
          <a:p>
            <a:pPr marL="342900" indent="-342900">
              <a:buClr>
                <a:srgbClr val="004B8D"/>
              </a:buClr>
              <a:buFont typeface="+mj-lt"/>
              <a:buAutoNum type="arabicPeriod"/>
            </a:pPr>
            <a:endParaRPr lang="en-US" sz="1800" kern="0" dirty="0"/>
          </a:p>
        </p:txBody>
      </p:sp>
      <p:sp>
        <p:nvSpPr>
          <p:cNvPr id="118" name="TextBox 117">
            <a:extLst>
              <a:ext uri="{FF2B5EF4-FFF2-40B4-BE49-F238E27FC236}">
                <a16:creationId xmlns:a16="http://schemas.microsoft.com/office/drawing/2014/main" id="{3172C10B-FB41-44E3-B1F5-65E6CFEA7CAD}"/>
              </a:ext>
            </a:extLst>
          </p:cNvPr>
          <p:cNvSpPr txBox="1"/>
          <p:nvPr/>
        </p:nvSpPr>
        <p:spPr bwMode="auto">
          <a:xfrm>
            <a:off x="3295540" y="5955042"/>
            <a:ext cx="2283246" cy="276999"/>
          </a:xfrm>
          <a:prstGeom prst="rect">
            <a:avLst/>
          </a:prstGeom>
          <a:noFill/>
          <a:ln w="9525">
            <a:noFill/>
            <a:miter lim="800000"/>
            <a:headEnd/>
            <a:tailEnd/>
          </a:ln>
        </p:spPr>
        <p:txBody>
          <a:bodyPr wrap="square">
            <a:spAutoFit/>
          </a:bodyPr>
          <a:lstStyle/>
          <a:p>
            <a:pPr algn="ctr"/>
            <a:r>
              <a:rPr lang="en-US" sz="1200" b="1" dirty="0"/>
              <a:t>50A55-843</a:t>
            </a:r>
            <a:endParaRPr lang="en-US" sz="1200" dirty="0"/>
          </a:p>
        </p:txBody>
      </p:sp>
      <p:sp>
        <p:nvSpPr>
          <p:cNvPr id="11" name="Oval 10">
            <a:extLst>
              <a:ext uri="{FF2B5EF4-FFF2-40B4-BE49-F238E27FC236}">
                <a16:creationId xmlns:a16="http://schemas.microsoft.com/office/drawing/2014/main" id="{A1358CC9-FE3D-B947-BC91-0A1259962D4F}"/>
              </a:ext>
            </a:extLst>
          </p:cNvPr>
          <p:cNvSpPr/>
          <p:nvPr/>
        </p:nvSpPr>
        <p:spPr bwMode="auto">
          <a:xfrm>
            <a:off x="4086676" y="1989450"/>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1</a:t>
            </a:r>
          </a:p>
        </p:txBody>
      </p:sp>
      <p:sp>
        <p:nvSpPr>
          <p:cNvPr id="12" name="Oval 11">
            <a:extLst>
              <a:ext uri="{FF2B5EF4-FFF2-40B4-BE49-F238E27FC236}">
                <a16:creationId xmlns:a16="http://schemas.microsoft.com/office/drawing/2014/main" id="{CD5474BC-AB93-B644-B9D5-313937ACE965}"/>
              </a:ext>
            </a:extLst>
          </p:cNvPr>
          <p:cNvSpPr/>
          <p:nvPr/>
        </p:nvSpPr>
        <p:spPr bwMode="auto">
          <a:xfrm>
            <a:off x="5215873" y="2253088"/>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2</a:t>
            </a:r>
          </a:p>
        </p:txBody>
      </p:sp>
      <p:sp>
        <p:nvSpPr>
          <p:cNvPr id="13" name="Oval 12">
            <a:extLst>
              <a:ext uri="{FF2B5EF4-FFF2-40B4-BE49-F238E27FC236}">
                <a16:creationId xmlns:a16="http://schemas.microsoft.com/office/drawing/2014/main" id="{868FF5F5-2613-AA4A-BB39-31C993330F40}"/>
              </a:ext>
            </a:extLst>
          </p:cNvPr>
          <p:cNvSpPr/>
          <p:nvPr/>
        </p:nvSpPr>
        <p:spPr bwMode="auto">
          <a:xfrm>
            <a:off x="2978062" y="2706452"/>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3</a:t>
            </a:r>
          </a:p>
        </p:txBody>
      </p:sp>
      <p:sp>
        <p:nvSpPr>
          <p:cNvPr id="14" name="Oval 13">
            <a:extLst>
              <a:ext uri="{FF2B5EF4-FFF2-40B4-BE49-F238E27FC236}">
                <a16:creationId xmlns:a16="http://schemas.microsoft.com/office/drawing/2014/main" id="{940923AD-DB76-9648-8436-1D908A974758}"/>
              </a:ext>
            </a:extLst>
          </p:cNvPr>
          <p:cNvSpPr/>
          <p:nvPr/>
        </p:nvSpPr>
        <p:spPr bwMode="auto">
          <a:xfrm>
            <a:off x="2913662" y="3240860"/>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4</a:t>
            </a:r>
          </a:p>
        </p:txBody>
      </p:sp>
      <p:sp>
        <p:nvSpPr>
          <p:cNvPr id="16" name="Oval 15">
            <a:extLst>
              <a:ext uri="{FF2B5EF4-FFF2-40B4-BE49-F238E27FC236}">
                <a16:creationId xmlns:a16="http://schemas.microsoft.com/office/drawing/2014/main" id="{AEC763DD-2FAA-5B43-BC20-5C14139A230B}"/>
              </a:ext>
            </a:extLst>
          </p:cNvPr>
          <p:cNvSpPr/>
          <p:nvPr/>
        </p:nvSpPr>
        <p:spPr bwMode="auto">
          <a:xfrm>
            <a:off x="5415141" y="3773853"/>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5</a:t>
            </a:r>
          </a:p>
        </p:txBody>
      </p:sp>
      <p:sp>
        <p:nvSpPr>
          <p:cNvPr id="19" name="Oval 18">
            <a:extLst>
              <a:ext uri="{FF2B5EF4-FFF2-40B4-BE49-F238E27FC236}">
                <a16:creationId xmlns:a16="http://schemas.microsoft.com/office/drawing/2014/main" id="{AD0D0343-3BD4-AD48-B5CF-F3CAA71189FD}"/>
              </a:ext>
            </a:extLst>
          </p:cNvPr>
          <p:cNvSpPr/>
          <p:nvPr/>
        </p:nvSpPr>
        <p:spPr bwMode="auto">
          <a:xfrm>
            <a:off x="3877150" y="5379798"/>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8</a:t>
            </a:r>
          </a:p>
        </p:txBody>
      </p:sp>
      <p:sp>
        <p:nvSpPr>
          <p:cNvPr id="21" name="Oval 20">
            <a:extLst>
              <a:ext uri="{FF2B5EF4-FFF2-40B4-BE49-F238E27FC236}">
                <a16:creationId xmlns:a16="http://schemas.microsoft.com/office/drawing/2014/main" id="{2CAAB39A-F197-274E-8B78-BC55B4A1352C}"/>
              </a:ext>
            </a:extLst>
          </p:cNvPr>
          <p:cNvSpPr/>
          <p:nvPr/>
        </p:nvSpPr>
        <p:spPr bwMode="auto">
          <a:xfrm>
            <a:off x="4257776" y="4953997"/>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9</a:t>
            </a:r>
          </a:p>
        </p:txBody>
      </p:sp>
      <p:sp>
        <p:nvSpPr>
          <p:cNvPr id="22" name="Oval 21">
            <a:extLst>
              <a:ext uri="{FF2B5EF4-FFF2-40B4-BE49-F238E27FC236}">
                <a16:creationId xmlns:a16="http://schemas.microsoft.com/office/drawing/2014/main" id="{CA453C0F-9766-7B4E-929D-A5A5143923B7}"/>
              </a:ext>
            </a:extLst>
          </p:cNvPr>
          <p:cNvSpPr/>
          <p:nvPr/>
        </p:nvSpPr>
        <p:spPr bwMode="auto">
          <a:xfrm>
            <a:off x="4227201" y="5477374"/>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dirty="0">
                <a:solidFill>
                  <a:schemeClr val="bg1"/>
                </a:solidFill>
              </a:rPr>
              <a:t>10</a:t>
            </a:r>
          </a:p>
        </p:txBody>
      </p:sp>
      <p:sp>
        <p:nvSpPr>
          <p:cNvPr id="23" name="Oval 22">
            <a:extLst>
              <a:ext uri="{FF2B5EF4-FFF2-40B4-BE49-F238E27FC236}">
                <a16:creationId xmlns:a16="http://schemas.microsoft.com/office/drawing/2014/main" id="{F84FE62A-2071-D144-9DB9-4D9B84CD957A}"/>
              </a:ext>
            </a:extLst>
          </p:cNvPr>
          <p:cNvSpPr/>
          <p:nvPr/>
        </p:nvSpPr>
        <p:spPr bwMode="auto">
          <a:xfrm>
            <a:off x="4729028" y="4969217"/>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dirty="0">
                <a:solidFill>
                  <a:schemeClr val="bg1"/>
                </a:solidFill>
              </a:rPr>
              <a:t>11</a:t>
            </a:r>
          </a:p>
        </p:txBody>
      </p:sp>
      <p:sp>
        <p:nvSpPr>
          <p:cNvPr id="24" name="Oval 23">
            <a:extLst>
              <a:ext uri="{FF2B5EF4-FFF2-40B4-BE49-F238E27FC236}">
                <a16:creationId xmlns:a16="http://schemas.microsoft.com/office/drawing/2014/main" id="{7511D0E5-270B-D24D-9106-FE0AD155FBE7}"/>
              </a:ext>
            </a:extLst>
          </p:cNvPr>
          <p:cNvSpPr/>
          <p:nvPr/>
        </p:nvSpPr>
        <p:spPr bwMode="auto">
          <a:xfrm>
            <a:off x="4722617" y="5560833"/>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dirty="0">
                <a:solidFill>
                  <a:schemeClr val="bg1"/>
                </a:solidFill>
              </a:rPr>
              <a:t>12</a:t>
            </a:r>
          </a:p>
        </p:txBody>
      </p:sp>
      <p:sp>
        <p:nvSpPr>
          <p:cNvPr id="26" name="Oval 25">
            <a:extLst>
              <a:ext uri="{FF2B5EF4-FFF2-40B4-BE49-F238E27FC236}">
                <a16:creationId xmlns:a16="http://schemas.microsoft.com/office/drawing/2014/main" id="{EB1CEC52-72D3-574F-9181-7CF116C53506}"/>
              </a:ext>
            </a:extLst>
          </p:cNvPr>
          <p:cNvSpPr/>
          <p:nvPr/>
        </p:nvSpPr>
        <p:spPr bwMode="auto">
          <a:xfrm>
            <a:off x="5138345" y="4949490"/>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dirty="0">
                <a:solidFill>
                  <a:schemeClr val="bg1"/>
                </a:solidFill>
              </a:rPr>
              <a:t>13</a:t>
            </a:r>
          </a:p>
        </p:txBody>
      </p:sp>
      <p:sp>
        <p:nvSpPr>
          <p:cNvPr id="27" name="Oval 26">
            <a:extLst>
              <a:ext uri="{FF2B5EF4-FFF2-40B4-BE49-F238E27FC236}">
                <a16:creationId xmlns:a16="http://schemas.microsoft.com/office/drawing/2014/main" id="{B758D173-CAAD-2E4C-9336-F45B477A6405}"/>
              </a:ext>
            </a:extLst>
          </p:cNvPr>
          <p:cNvSpPr/>
          <p:nvPr/>
        </p:nvSpPr>
        <p:spPr bwMode="auto">
          <a:xfrm>
            <a:off x="5282500" y="5560833"/>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dirty="0">
                <a:solidFill>
                  <a:schemeClr val="bg1"/>
                </a:solidFill>
              </a:rPr>
              <a:t>14</a:t>
            </a:r>
          </a:p>
        </p:txBody>
      </p:sp>
      <p:sp>
        <p:nvSpPr>
          <p:cNvPr id="30" name="Footer Placeholder 2">
            <a:extLst>
              <a:ext uri="{FF2B5EF4-FFF2-40B4-BE49-F238E27FC236}">
                <a16:creationId xmlns:a16="http://schemas.microsoft.com/office/drawing/2014/main" id="{8EC3D8A0-4526-0549-B398-662AEDC0B5A6}"/>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
        <p:nvSpPr>
          <p:cNvPr id="31" name="Oval 30">
            <a:extLst>
              <a:ext uri="{FF2B5EF4-FFF2-40B4-BE49-F238E27FC236}">
                <a16:creationId xmlns:a16="http://schemas.microsoft.com/office/drawing/2014/main" id="{4715B882-99BD-48BB-9925-174C8131EF4B}"/>
              </a:ext>
            </a:extLst>
          </p:cNvPr>
          <p:cNvSpPr/>
          <p:nvPr/>
        </p:nvSpPr>
        <p:spPr bwMode="auto">
          <a:xfrm>
            <a:off x="3215052" y="4171089"/>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dirty="0">
                <a:solidFill>
                  <a:schemeClr val="bg1"/>
                </a:solidFill>
              </a:rPr>
              <a:t>6</a:t>
            </a:r>
          </a:p>
        </p:txBody>
      </p:sp>
      <p:sp>
        <p:nvSpPr>
          <p:cNvPr id="32" name="Oval 31">
            <a:extLst>
              <a:ext uri="{FF2B5EF4-FFF2-40B4-BE49-F238E27FC236}">
                <a16:creationId xmlns:a16="http://schemas.microsoft.com/office/drawing/2014/main" id="{FDB1FB8F-FFD1-4CE5-AA81-6CB89D839492}"/>
              </a:ext>
            </a:extLst>
          </p:cNvPr>
          <p:cNvSpPr/>
          <p:nvPr/>
        </p:nvSpPr>
        <p:spPr bwMode="auto">
          <a:xfrm>
            <a:off x="3580245" y="4150004"/>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7</a:t>
            </a:r>
          </a:p>
        </p:txBody>
      </p:sp>
    </p:spTree>
    <p:extLst>
      <p:ext uri="{BB962C8B-B14F-4D97-AF65-F5344CB8AC3E}">
        <p14:creationId xmlns:p14="http://schemas.microsoft.com/office/powerpoint/2010/main" val="260528018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26B3955-76F5-4D84-A796-A3947C9B8853}"/>
              </a:ext>
            </a:extLst>
          </p:cNvPr>
          <p:cNvSpPr/>
          <p:nvPr/>
        </p:nvSpPr>
        <p:spPr bwMode="auto">
          <a:xfrm rot="16200000">
            <a:off x="4542024" y="1785373"/>
            <a:ext cx="5109805" cy="4094153"/>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19" name="Picture 18">
            <a:extLst>
              <a:ext uri="{FF2B5EF4-FFF2-40B4-BE49-F238E27FC236}">
                <a16:creationId xmlns:a16="http://schemas.microsoft.com/office/drawing/2014/main" id="{D02F7D29-DDBF-454D-AFDB-F3835168F1E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119012" y="1471374"/>
            <a:ext cx="3999599" cy="2799719"/>
          </a:xfrm>
          <a:prstGeom prst="rect">
            <a:avLst/>
          </a:prstGeom>
        </p:spPr>
      </p:pic>
      <p:sp>
        <p:nvSpPr>
          <p:cNvPr id="11" name="Title 10"/>
          <p:cNvSpPr>
            <a:spLocks noGrp="1"/>
          </p:cNvSpPr>
          <p:nvPr>
            <p:ph type="title"/>
          </p:nvPr>
        </p:nvSpPr>
        <p:spPr>
          <a:xfrm>
            <a:off x="298804" y="123988"/>
            <a:ext cx="8356600" cy="951665"/>
          </a:xfrm>
        </p:spPr>
        <p:txBody>
          <a:bodyPr/>
          <a:lstStyle/>
          <a:p>
            <a:r>
              <a:rPr lang="en-US" sz="2600" b="1" dirty="0"/>
              <a:t>Adjustable Fan Delay Dipswitch Functions</a:t>
            </a:r>
          </a:p>
        </p:txBody>
      </p:sp>
      <p:sp>
        <p:nvSpPr>
          <p:cNvPr id="27" name="TextBox 26">
            <a:extLst>
              <a:ext uri="{FF2B5EF4-FFF2-40B4-BE49-F238E27FC236}">
                <a16:creationId xmlns:a16="http://schemas.microsoft.com/office/drawing/2014/main" id="{CEACA391-CFD8-4512-B84C-3D2684CCADB1}"/>
              </a:ext>
            </a:extLst>
          </p:cNvPr>
          <p:cNvSpPr txBox="1"/>
          <p:nvPr/>
        </p:nvSpPr>
        <p:spPr bwMode="auto">
          <a:xfrm>
            <a:off x="298804" y="1514910"/>
            <a:ext cx="2249334" cy="363048"/>
          </a:xfrm>
          <a:prstGeom prst="rect">
            <a:avLst/>
          </a:prstGeom>
          <a:noFill/>
          <a:ln w="9525">
            <a:noFill/>
            <a:miter lim="800000"/>
            <a:headEnd/>
            <a:tailEnd/>
          </a:ln>
        </p:spPr>
        <p:txBody>
          <a:bodyPr wrap="none" rtlCol="0">
            <a:spAutoFit/>
          </a:bodyPr>
          <a:lstStyle/>
          <a:p>
            <a:pPr eaLnBrk="0" hangingPunct="0">
              <a:lnSpc>
                <a:spcPct val="105000"/>
              </a:lnSpc>
            </a:pPr>
            <a:r>
              <a:rPr lang="en-US" b="1" dirty="0">
                <a:solidFill>
                  <a:schemeClr val="accent1"/>
                </a:solidFill>
              </a:rPr>
              <a:t>Dipswitch Settings</a:t>
            </a:r>
          </a:p>
        </p:txBody>
      </p:sp>
      <p:sp>
        <p:nvSpPr>
          <p:cNvPr id="31" name="Rectangle 30">
            <a:extLst>
              <a:ext uri="{FF2B5EF4-FFF2-40B4-BE49-F238E27FC236}">
                <a16:creationId xmlns:a16="http://schemas.microsoft.com/office/drawing/2014/main" id="{863AA6C9-3825-4E40-86F8-1C931EC711BC}"/>
              </a:ext>
            </a:extLst>
          </p:cNvPr>
          <p:cNvSpPr/>
          <p:nvPr/>
        </p:nvSpPr>
        <p:spPr bwMode="auto">
          <a:xfrm rot="16200000">
            <a:off x="1256202" y="4827945"/>
            <a:ext cx="548038" cy="306044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32" name="Graphic 31" descr="Lightbulb">
            <a:extLst>
              <a:ext uri="{FF2B5EF4-FFF2-40B4-BE49-F238E27FC236}">
                <a16:creationId xmlns:a16="http://schemas.microsoft.com/office/drawing/2014/main" id="{4AD8D8A2-E24D-401D-A982-40AF98493B6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2906" y="6154530"/>
            <a:ext cx="393589" cy="393589"/>
          </a:xfrm>
          <a:prstGeom prst="rect">
            <a:avLst/>
          </a:prstGeom>
        </p:spPr>
      </p:pic>
      <p:sp>
        <p:nvSpPr>
          <p:cNvPr id="33" name="Rectangle 32">
            <a:extLst>
              <a:ext uri="{FF2B5EF4-FFF2-40B4-BE49-F238E27FC236}">
                <a16:creationId xmlns:a16="http://schemas.microsoft.com/office/drawing/2014/main" id="{E20B8B61-0AB0-446C-80BD-AD00E2F4EE6B}"/>
              </a:ext>
            </a:extLst>
          </p:cNvPr>
          <p:cNvSpPr/>
          <p:nvPr/>
        </p:nvSpPr>
        <p:spPr>
          <a:xfrm>
            <a:off x="552702" y="6124513"/>
            <a:ext cx="2647404" cy="461665"/>
          </a:xfrm>
          <a:prstGeom prst="rect">
            <a:avLst/>
          </a:prstGeom>
        </p:spPr>
        <p:txBody>
          <a:bodyPr wrap="square">
            <a:spAutoFit/>
          </a:bodyPr>
          <a:lstStyle/>
          <a:p>
            <a:r>
              <a:rPr lang="en-US" sz="1200" b="1" dirty="0">
                <a:solidFill>
                  <a:schemeClr val="accent1"/>
                </a:solidFill>
              </a:rPr>
              <a:t>TECH TIP: </a:t>
            </a:r>
            <a:r>
              <a:rPr lang="en-US" sz="1200" dirty="0">
                <a:solidFill>
                  <a:schemeClr val="accent1"/>
                </a:solidFill>
              </a:rPr>
              <a:t>Power must be cycled after dipswitch settings are made.</a:t>
            </a:r>
          </a:p>
        </p:txBody>
      </p:sp>
      <p:sp>
        <p:nvSpPr>
          <p:cNvPr id="21" name="Rectangle 20">
            <a:extLst>
              <a:ext uri="{FF2B5EF4-FFF2-40B4-BE49-F238E27FC236}">
                <a16:creationId xmlns:a16="http://schemas.microsoft.com/office/drawing/2014/main" id="{B4E1CB5A-3A25-E440-986B-2D0D7F4ED888}"/>
              </a:ext>
            </a:extLst>
          </p:cNvPr>
          <p:cNvSpPr/>
          <p:nvPr/>
        </p:nvSpPr>
        <p:spPr>
          <a:xfrm>
            <a:off x="4543206" y="3000861"/>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37" name="TextBox 36">
            <a:extLst>
              <a:ext uri="{FF2B5EF4-FFF2-40B4-BE49-F238E27FC236}">
                <a16:creationId xmlns:a16="http://schemas.microsoft.com/office/drawing/2014/main" id="{4235AE76-B786-1149-8BC9-20F9D17F4ADB}"/>
              </a:ext>
            </a:extLst>
          </p:cNvPr>
          <p:cNvSpPr txBox="1"/>
          <p:nvPr/>
        </p:nvSpPr>
        <p:spPr bwMode="auto">
          <a:xfrm>
            <a:off x="5955303" y="6050084"/>
            <a:ext cx="2283246" cy="276999"/>
          </a:xfrm>
          <a:prstGeom prst="rect">
            <a:avLst/>
          </a:prstGeom>
          <a:noFill/>
          <a:ln w="9525">
            <a:noFill/>
            <a:miter lim="800000"/>
            <a:headEnd/>
            <a:tailEnd/>
          </a:ln>
        </p:spPr>
        <p:txBody>
          <a:bodyPr wrap="square">
            <a:spAutoFit/>
          </a:bodyPr>
          <a:lstStyle/>
          <a:p>
            <a:pPr algn="ctr"/>
            <a:r>
              <a:rPr lang="en-US" sz="1200" b="1" dirty="0"/>
              <a:t>50A55-843</a:t>
            </a:r>
            <a:endParaRPr lang="en-US" sz="1200" dirty="0"/>
          </a:p>
        </p:txBody>
      </p:sp>
      <p:pic>
        <p:nvPicPr>
          <p:cNvPr id="4" name="Picture 3">
            <a:extLst>
              <a:ext uri="{FF2B5EF4-FFF2-40B4-BE49-F238E27FC236}">
                <a16:creationId xmlns:a16="http://schemas.microsoft.com/office/drawing/2014/main" id="{D14203D7-1AC7-4E29-9F12-D8D19CEC2EE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53318" y="1731815"/>
            <a:ext cx="3615119" cy="3699981"/>
          </a:xfrm>
          <a:prstGeom prst="rect">
            <a:avLst/>
          </a:prstGeom>
        </p:spPr>
      </p:pic>
      <p:pic>
        <p:nvPicPr>
          <p:cNvPr id="25" name="Picture 24">
            <a:extLst>
              <a:ext uri="{FF2B5EF4-FFF2-40B4-BE49-F238E27FC236}">
                <a16:creationId xmlns:a16="http://schemas.microsoft.com/office/drawing/2014/main" id="{899E2185-1694-0C47-B7ED-7A48528C60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45580" y="4494139"/>
            <a:ext cx="1795513" cy="1325532"/>
          </a:xfrm>
          <a:prstGeom prst="rect">
            <a:avLst/>
          </a:prstGeom>
        </p:spPr>
      </p:pic>
      <p:sp>
        <p:nvSpPr>
          <p:cNvPr id="30" name="Rectangle 29">
            <a:extLst>
              <a:ext uri="{FF2B5EF4-FFF2-40B4-BE49-F238E27FC236}">
                <a16:creationId xmlns:a16="http://schemas.microsoft.com/office/drawing/2014/main" id="{4410EFF7-FACF-8D47-B2DE-A9596E0F8649}"/>
              </a:ext>
            </a:extLst>
          </p:cNvPr>
          <p:cNvSpPr/>
          <p:nvPr/>
        </p:nvSpPr>
        <p:spPr bwMode="auto">
          <a:xfrm>
            <a:off x="6945580" y="4484712"/>
            <a:ext cx="1795514" cy="1334959"/>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cxnSp>
        <p:nvCxnSpPr>
          <p:cNvPr id="34" name="Straight Connector 33">
            <a:extLst>
              <a:ext uri="{FF2B5EF4-FFF2-40B4-BE49-F238E27FC236}">
                <a16:creationId xmlns:a16="http://schemas.microsoft.com/office/drawing/2014/main" id="{41D211D7-55D0-6C48-AC6A-31F5C450056C}"/>
              </a:ext>
            </a:extLst>
          </p:cNvPr>
          <p:cNvCxnSpPr>
            <a:cxnSpLocks/>
          </p:cNvCxnSpPr>
          <p:nvPr/>
        </p:nvCxnSpPr>
        <p:spPr bwMode="auto">
          <a:xfrm>
            <a:off x="6983014" y="3584521"/>
            <a:ext cx="1758079" cy="919259"/>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C265CBA7-30D4-154D-8FBC-F2024CE65D43}"/>
              </a:ext>
            </a:extLst>
          </p:cNvPr>
          <p:cNvCxnSpPr>
            <a:cxnSpLocks/>
          </p:cNvCxnSpPr>
          <p:nvPr/>
        </p:nvCxnSpPr>
        <p:spPr bwMode="auto">
          <a:xfrm>
            <a:off x="6326457" y="4061856"/>
            <a:ext cx="644970" cy="415257"/>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28" name="Rectangle 27">
            <a:extLst>
              <a:ext uri="{FF2B5EF4-FFF2-40B4-BE49-F238E27FC236}">
                <a16:creationId xmlns:a16="http://schemas.microsoft.com/office/drawing/2014/main" id="{E6CDEFC7-14EF-6443-B14D-800BADE436FA}"/>
              </a:ext>
            </a:extLst>
          </p:cNvPr>
          <p:cNvSpPr/>
          <p:nvPr/>
        </p:nvSpPr>
        <p:spPr bwMode="auto">
          <a:xfrm>
            <a:off x="6337090" y="3587597"/>
            <a:ext cx="645924" cy="489704"/>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sp>
        <p:nvSpPr>
          <p:cNvPr id="39" name="Footer Placeholder 2">
            <a:extLst>
              <a:ext uri="{FF2B5EF4-FFF2-40B4-BE49-F238E27FC236}">
                <a16:creationId xmlns:a16="http://schemas.microsoft.com/office/drawing/2014/main" id="{0040F5F9-E751-854E-9FA3-E540772D1131}"/>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10487471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87005" y="123988"/>
            <a:ext cx="8356600" cy="951665"/>
          </a:xfrm>
        </p:spPr>
        <p:txBody>
          <a:bodyPr/>
          <a:lstStyle/>
          <a:p>
            <a:r>
              <a:rPr lang="en-US" sz="2600" b="1" dirty="0"/>
              <a:t>50A55/50A65-843 Diagnostics</a:t>
            </a:r>
          </a:p>
        </p:txBody>
      </p:sp>
      <p:sp>
        <p:nvSpPr>
          <p:cNvPr id="2" name="TextBox 1">
            <a:extLst>
              <a:ext uri="{FF2B5EF4-FFF2-40B4-BE49-F238E27FC236}">
                <a16:creationId xmlns:a16="http://schemas.microsoft.com/office/drawing/2014/main" id="{4F9BDCF8-3347-4151-B830-AE3C275E0C1A}"/>
              </a:ext>
            </a:extLst>
          </p:cNvPr>
          <p:cNvSpPr txBox="1"/>
          <p:nvPr/>
        </p:nvSpPr>
        <p:spPr bwMode="auto">
          <a:xfrm>
            <a:off x="287005" y="1299613"/>
            <a:ext cx="4365114" cy="653897"/>
          </a:xfrm>
          <a:prstGeom prst="rect">
            <a:avLst/>
          </a:prstGeom>
          <a:noFill/>
          <a:ln w="9525">
            <a:noFill/>
            <a:miter lim="800000"/>
            <a:headEnd/>
            <a:tailEnd/>
          </a:ln>
        </p:spPr>
        <p:txBody>
          <a:bodyPr wrap="square" rtlCol="0">
            <a:spAutoFit/>
          </a:bodyPr>
          <a:lstStyle/>
          <a:p>
            <a:pPr eaLnBrk="0" hangingPunct="0">
              <a:lnSpc>
                <a:spcPct val="105000"/>
              </a:lnSpc>
            </a:pPr>
            <a:r>
              <a:rPr lang="en-US" dirty="0"/>
              <a:t>System troubleshooting is easy using flash code diagnostics</a:t>
            </a:r>
            <a:endParaRPr lang="en-US" sz="1600" kern="0" dirty="0">
              <a:solidFill>
                <a:srgbClr val="3F4040"/>
              </a:solidFill>
            </a:endParaRPr>
          </a:p>
        </p:txBody>
      </p:sp>
      <p:pic>
        <p:nvPicPr>
          <p:cNvPr id="13" name="Picture 12">
            <a:extLst>
              <a:ext uri="{FF2B5EF4-FFF2-40B4-BE49-F238E27FC236}">
                <a16:creationId xmlns:a16="http://schemas.microsoft.com/office/drawing/2014/main" id="{F71D99D4-C9CC-4C43-A7FF-F121E28377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44" t="-4522" r="-3870" b="-366"/>
          <a:stretch/>
        </p:blipFill>
        <p:spPr>
          <a:xfrm>
            <a:off x="4652119" y="1075653"/>
            <a:ext cx="4595751" cy="3278526"/>
          </a:xfrm>
          <a:prstGeom prst="rect">
            <a:avLst/>
          </a:prstGeom>
        </p:spPr>
      </p:pic>
      <p:sp>
        <p:nvSpPr>
          <p:cNvPr id="3" name="Oval 2">
            <a:extLst>
              <a:ext uri="{FF2B5EF4-FFF2-40B4-BE49-F238E27FC236}">
                <a16:creationId xmlns:a16="http://schemas.microsoft.com/office/drawing/2014/main" id="{B8A015AC-B9C0-2245-82F7-E96315B904E0}"/>
              </a:ext>
            </a:extLst>
          </p:cNvPr>
          <p:cNvSpPr/>
          <p:nvPr/>
        </p:nvSpPr>
        <p:spPr bwMode="auto">
          <a:xfrm>
            <a:off x="8093160" y="3596694"/>
            <a:ext cx="550445" cy="549251"/>
          </a:xfrm>
          <a:prstGeom prst="ellipse">
            <a:avLst/>
          </a:prstGeom>
          <a:noFill/>
          <a:ln w="50800">
            <a:solidFill>
              <a:schemeClr val="accent2">
                <a:shade val="95000"/>
                <a:satMod val="105000"/>
              </a:schemeClr>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6" name="Picture 5">
            <a:extLst>
              <a:ext uri="{FF2B5EF4-FFF2-40B4-BE49-F238E27FC236}">
                <a16:creationId xmlns:a16="http://schemas.microsoft.com/office/drawing/2014/main" id="{E06364AF-BDBF-D64F-9D0A-812005F3E8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97509" y="4304050"/>
            <a:ext cx="2125706" cy="2126854"/>
          </a:xfrm>
          <a:prstGeom prst="ellipse">
            <a:avLst/>
          </a:prstGeom>
          <a:ln w="50800">
            <a:solidFill>
              <a:schemeClr val="accent2">
                <a:shade val="95000"/>
                <a:satMod val="105000"/>
              </a:schemeClr>
            </a:solidFill>
          </a:ln>
        </p:spPr>
      </p:pic>
      <p:cxnSp>
        <p:nvCxnSpPr>
          <p:cNvPr id="10" name="Straight Connector 9">
            <a:extLst>
              <a:ext uri="{FF2B5EF4-FFF2-40B4-BE49-F238E27FC236}">
                <a16:creationId xmlns:a16="http://schemas.microsoft.com/office/drawing/2014/main" id="{9DCE64E2-7BF9-DC40-8932-215A5F2917B5}"/>
              </a:ext>
            </a:extLst>
          </p:cNvPr>
          <p:cNvCxnSpPr>
            <a:cxnSpLocks/>
            <a:stCxn id="3" idx="1"/>
          </p:cNvCxnSpPr>
          <p:nvPr/>
        </p:nvCxnSpPr>
        <p:spPr bwMode="auto">
          <a:xfrm flipH="1">
            <a:off x="7162568" y="3677130"/>
            <a:ext cx="1011203" cy="626920"/>
          </a:xfrm>
          <a:prstGeom prst="line">
            <a:avLst/>
          </a:prstGeom>
          <a:solidFill>
            <a:schemeClr val="accent1"/>
          </a:solidFill>
          <a:ln w="50800" cap="flat" cmpd="sng" algn="ctr">
            <a:solidFill>
              <a:schemeClr val="accent2"/>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3201FE50-EB97-A248-9B4F-13FCB710E58F}"/>
              </a:ext>
            </a:extLst>
          </p:cNvPr>
          <p:cNvCxnSpPr>
            <a:cxnSpLocks/>
            <a:stCxn id="3" idx="5"/>
          </p:cNvCxnSpPr>
          <p:nvPr/>
        </p:nvCxnSpPr>
        <p:spPr bwMode="auto">
          <a:xfrm flipH="1">
            <a:off x="8123215" y="4065509"/>
            <a:ext cx="439779" cy="1050777"/>
          </a:xfrm>
          <a:prstGeom prst="line">
            <a:avLst/>
          </a:prstGeom>
          <a:solidFill>
            <a:schemeClr val="accent1"/>
          </a:solidFill>
          <a:ln w="50800" cap="flat" cmpd="sng" algn="ctr">
            <a:solidFill>
              <a:schemeClr val="accent2"/>
            </a:solidFill>
            <a:prstDash val="solid"/>
            <a:round/>
            <a:headEnd type="none" w="med" len="med"/>
            <a:tailEnd type="none" w="med" len="med"/>
          </a:ln>
          <a:effectLst/>
        </p:spPr>
      </p:cxnSp>
      <p:pic>
        <p:nvPicPr>
          <p:cNvPr id="8" name="Picture 7" descr="Text&#10;&#10;Description automatically generated">
            <a:extLst>
              <a:ext uri="{FF2B5EF4-FFF2-40B4-BE49-F238E27FC236}">
                <a16:creationId xmlns:a16="http://schemas.microsoft.com/office/drawing/2014/main" id="{8615E824-C9BB-3C4C-9B32-AECD6D51F35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7763" y="4044924"/>
            <a:ext cx="4745091" cy="2459350"/>
          </a:xfrm>
          <a:prstGeom prst="rect">
            <a:avLst/>
          </a:prstGeom>
        </p:spPr>
      </p:pic>
      <p:sp>
        <p:nvSpPr>
          <p:cNvPr id="17" name="Footer Placeholder 2">
            <a:extLst>
              <a:ext uri="{FF2B5EF4-FFF2-40B4-BE49-F238E27FC236}">
                <a16:creationId xmlns:a16="http://schemas.microsoft.com/office/drawing/2014/main" id="{26392A2A-59C9-7A4D-8DC7-1B794A8C27A9}"/>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
        <p:nvSpPr>
          <p:cNvPr id="18" name="TextBox 17">
            <a:extLst>
              <a:ext uri="{FF2B5EF4-FFF2-40B4-BE49-F238E27FC236}">
                <a16:creationId xmlns:a16="http://schemas.microsoft.com/office/drawing/2014/main" id="{C5F43771-3809-6947-88D0-25CFC803874D}"/>
              </a:ext>
            </a:extLst>
          </p:cNvPr>
          <p:cNvSpPr txBox="1"/>
          <p:nvPr/>
        </p:nvSpPr>
        <p:spPr bwMode="auto">
          <a:xfrm>
            <a:off x="287005" y="1934189"/>
            <a:ext cx="4365114" cy="2017860"/>
          </a:xfrm>
          <a:prstGeom prst="rect">
            <a:avLst/>
          </a:prstGeom>
          <a:noFill/>
          <a:ln w="9525">
            <a:noFill/>
            <a:miter lim="800000"/>
            <a:headEnd/>
            <a:tailEnd/>
          </a:ln>
        </p:spPr>
        <p:txBody>
          <a:bodyPr wrap="square" rtlCol="0">
            <a:spAutoFit/>
          </a:bodyPr>
          <a:lstStyle/>
          <a:p>
            <a:pPr eaLnBrk="0" hangingPunct="0">
              <a:lnSpc>
                <a:spcPct val="105000"/>
              </a:lnSpc>
            </a:pPr>
            <a:r>
              <a:rPr lang="en-US" sz="1200" dirty="0"/>
              <a:t>These controls continuously monitor their own operation and the operation of the system. </a:t>
            </a:r>
            <a:r>
              <a:rPr lang="en-US" sz="1200" b="1" dirty="0"/>
              <a:t>If a failure occurs, the LED will indicate a failure code as shown below. If the failure is internal to the control, the light will stay on continuously. In this case, the entire control should be replaced, as the control is not field-repairable.</a:t>
            </a:r>
          </a:p>
          <a:p>
            <a:pPr eaLnBrk="0" hangingPunct="0">
              <a:lnSpc>
                <a:spcPct val="105000"/>
              </a:lnSpc>
            </a:pPr>
            <a:r>
              <a:rPr lang="en-US" sz="1200" dirty="0"/>
              <a:t>If the sensed failure is in the system (external to the control), the LED will flash in the following flash-pause sequences to indicate failure status (each flash will last approximately 0.25 seconds, and each pause will last approximately 2 seconds).</a:t>
            </a:r>
            <a:endParaRPr lang="en-US" sz="1200" kern="0" dirty="0">
              <a:solidFill>
                <a:srgbClr val="3F4040"/>
              </a:solidFill>
            </a:endParaRPr>
          </a:p>
        </p:txBody>
      </p:sp>
    </p:spTree>
    <p:extLst>
      <p:ext uri="{BB962C8B-B14F-4D97-AF65-F5344CB8AC3E}">
        <p14:creationId xmlns:p14="http://schemas.microsoft.com/office/powerpoint/2010/main" val="40892312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690722" y="1158240"/>
            <a:ext cx="3862982" cy="1863960"/>
          </a:xfrm>
        </p:spPr>
        <p:txBody>
          <a:bodyPr/>
          <a:lstStyle/>
          <a:p>
            <a:r>
              <a:rPr lang="en-US" sz="3000" b="1"/>
              <a:t>Install</a:t>
            </a:r>
            <a:endParaRPr lang="en-US" sz="3000"/>
          </a:p>
        </p:txBody>
      </p:sp>
    </p:spTree>
    <p:extLst>
      <p:ext uri="{BB962C8B-B14F-4D97-AF65-F5344CB8AC3E}">
        <p14:creationId xmlns:p14="http://schemas.microsoft.com/office/powerpoint/2010/main" val="225705823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10;&#10;Description automatically generated">
            <a:extLst>
              <a:ext uri="{FF2B5EF4-FFF2-40B4-BE49-F238E27FC236}">
                <a16:creationId xmlns:a16="http://schemas.microsoft.com/office/drawing/2014/main" id="{F968F9F2-6EC7-164B-B3A2-88348A10ED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3845" y="1299519"/>
            <a:ext cx="8125979" cy="5208759"/>
          </a:xfrm>
          <a:prstGeom prst="rect">
            <a:avLst/>
          </a:prstGeom>
        </p:spPr>
      </p:pic>
      <p:sp>
        <p:nvSpPr>
          <p:cNvPr id="2" name="Title 1">
            <a:extLst>
              <a:ext uri="{FF2B5EF4-FFF2-40B4-BE49-F238E27FC236}">
                <a16:creationId xmlns:a16="http://schemas.microsoft.com/office/drawing/2014/main" id="{00C5AC04-C35D-464D-98ED-38560115A977}"/>
              </a:ext>
            </a:extLst>
          </p:cNvPr>
          <p:cNvSpPr>
            <a:spLocks noGrp="1"/>
          </p:cNvSpPr>
          <p:nvPr>
            <p:ph type="title"/>
          </p:nvPr>
        </p:nvSpPr>
        <p:spPr>
          <a:xfrm>
            <a:off x="274177" y="123988"/>
            <a:ext cx="8356600" cy="951665"/>
          </a:xfrm>
        </p:spPr>
        <p:txBody>
          <a:bodyPr/>
          <a:lstStyle/>
          <a:p>
            <a:pPr marL="0" indent="0">
              <a:buNone/>
            </a:pPr>
            <a:r>
              <a:rPr lang="en-US" sz="2600" b="1" dirty="0"/>
              <a:t>50A55-843/50A65-843 What’s In The Box?</a:t>
            </a:r>
          </a:p>
        </p:txBody>
      </p:sp>
      <p:sp>
        <p:nvSpPr>
          <p:cNvPr id="4" name="Text Placeholder 4">
            <a:extLst>
              <a:ext uri="{FF2B5EF4-FFF2-40B4-BE49-F238E27FC236}">
                <a16:creationId xmlns:a16="http://schemas.microsoft.com/office/drawing/2014/main" id="{49D7D91B-09A0-40FE-828A-AF60F152BDFE}"/>
              </a:ext>
            </a:extLst>
          </p:cNvPr>
          <p:cNvSpPr>
            <a:spLocks noGrp="1"/>
          </p:cNvSpPr>
          <p:nvPr>
            <p:ph sz="quarter" idx="10"/>
          </p:nvPr>
        </p:nvSpPr>
        <p:spPr>
          <a:xfrm>
            <a:off x="292837" y="1335721"/>
            <a:ext cx="4092551" cy="5208760"/>
          </a:xfrm>
        </p:spPr>
        <p:txBody>
          <a:bodyPr/>
          <a:lstStyle/>
          <a:p>
            <a:pPr marL="0" indent="0">
              <a:buNone/>
            </a:pPr>
            <a:r>
              <a:rPr lang="en-US" dirty="0"/>
              <a:t>1– Integrated Furnace Control</a:t>
            </a:r>
          </a:p>
          <a:p>
            <a:pPr marL="0" indent="0">
              <a:buNone/>
            </a:pPr>
            <a:r>
              <a:rPr lang="en-US" dirty="0"/>
              <a:t>1– Installation Instructions </a:t>
            </a:r>
          </a:p>
          <a:p>
            <a:pPr marL="0" indent="0">
              <a:buNone/>
            </a:pPr>
            <a:r>
              <a:rPr lang="en-US" dirty="0"/>
              <a:t>1– Cross Reference Sheet</a:t>
            </a:r>
          </a:p>
          <a:p>
            <a:pPr marL="0" indent="0">
              <a:buNone/>
            </a:pPr>
            <a:r>
              <a:rPr lang="en-US" dirty="0"/>
              <a:t>3– White extension wires </a:t>
            </a:r>
          </a:p>
          <a:p>
            <a:pPr marL="0" indent="0">
              <a:buNone/>
            </a:pPr>
            <a:r>
              <a:rPr lang="en-US" dirty="0"/>
              <a:t>1– Black extension wire</a:t>
            </a:r>
          </a:p>
          <a:p>
            <a:pPr marL="0" indent="0">
              <a:buNone/>
            </a:pPr>
            <a:r>
              <a:rPr lang="en-US" dirty="0"/>
              <a:t>1– Trane rollout jumper wire</a:t>
            </a:r>
          </a:p>
          <a:p>
            <a:pPr marL="0" indent="0">
              <a:buNone/>
            </a:pPr>
            <a:r>
              <a:rPr lang="en-US" dirty="0"/>
              <a:t>1– Amana/Goodman 2 to 4-pin Inducer/ignitor adapter harness</a:t>
            </a:r>
          </a:p>
          <a:p>
            <a:pPr marL="0" indent="0">
              <a:buNone/>
            </a:pPr>
            <a:endParaRPr lang="en-US" dirty="0"/>
          </a:p>
          <a:p>
            <a:pPr marL="0" indent="0">
              <a:buNone/>
            </a:pPr>
            <a:endParaRPr lang="en-US" dirty="0"/>
          </a:p>
        </p:txBody>
      </p:sp>
      <p:sp>
        <p:nvSpPr>
          <p:cNvPr id="7" name="Footer Placeholder 2">
            <a:extLst>
              <a:ext uri="{FF2B5EF4-FFF2-40B4-BE49-F238E27FC236}">
                <a16:creationId xmlns:a16="http://schemas.microsoft.com/office/drawing/2014/main" id="{D0A3852D-C59D-B84A-9639-F5C6F33EBC5C}"/>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28233185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Disconnect Power and Gas</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1</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968830" y="1462614"/>
            <a:ext cx="5232915" cy="716286"/>
          </a:xfrm>
          <a:prstGeom prst="rect">
            <a:avLst/>
          </a:prstGeom>
          <a:noFill/>
          <a:ln w="9525">
            <a:noFill/>
            <a:miter lim="800000"/>
            <a:headEnd/>
            <a:tailEnd/>
          </a:ln>
        </p:spPr>
        <p:txBody>
          <a:bodyPr wrap="square" rtlCol="0">
            <a:spAutoFit/>
          </a:bodyPr>
          <a:lstStyle/>
          <a:p>
            <a:pPr eaLnBrk="0" hangingPunct="0">
              <a:lnSpc>
                <a:spcPct val="105000"/>
              </a:lnSpc>
            </a:pPr>
            <a:r>
              <a:rPr lang="en-US" sz="2000" dirty="0"/>
              <a:t>Turn off the power and gas to the furnace and remove the access panels.</a:t>
            </a:r>
          </a:p>
        </p:txBody>
      </p:sp>
      <p:pic>
        <p:nvPicPr>
          <p:cNvPr id="15" name="Picture 14">
            <a:extLst>
              <a:ext uri="{FF2B5EF4-FFF2-40B4-BE49-F238E27FC236}">
                <a16:creationId xmlns:a16="http://schemas.microsoft.com/office/drawing/2014/main" id="{910C9766-A373-4154-87FE-6D88D6DE82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5121" y="2935794"/>
            <a:ext cx="3854670" cy="2501564"/>
          </a:xfrm>
          <a:prstGeom prst="rect">
            <a:avLst/>
          </a:prstGeom>
        </p:spPr>
      </p:pic>
      <p:pic>
        <p:nvPicPr>
          <p:cNvPr id="17" name="Picture 16" descr="A picture containing person, hand, holding, car&#10;&#10;Description automatically generated">
            <a:extLst>
              <a:ext uri="{FF2B5EF4-FFF2-40B4-BE49-F238E27FC236}">
                <a16:creationId xmlns:a16="http://schemas.microsoft.com/office/drawing/2014/main" id="{7E99CF62-9525-4F72-99ED-AD95198DC0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814" y="2946511"/>
            <a:ext cx="3854158" cy="2501564"/>
          </a:xfrm>
          <a:prstGeom prst="rect">
            <a:avLst/>
          </a:prstGeom>
        </p:spPr>
      </p:pic>
      <p:sp>
        <p:nvSpPr>
          <p:cNvPr id="19" name="Footer Placeholder 2">
            <a:extLst>
              <a:ext uri="{FF2B5EF4-FFF2-40B4-BE49-F238E27FC236}">
                <a16:creationId xmlns:a16="http://schemas.microsoft.com/office/drawing/2014/main" id="{7B6DE74B-A533-9749-BAD0-FB82A37F7434}"/>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5033399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9746551" y="3179018"/>
            <a:ext cx="266611"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2</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74268" y="1462787"/>
            <a:ext cx="7775523" cy="716286"/>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dirty="0"/>
              <a:t>Check the old part number against the 50A55-843/50A65-843 box reference or WR Mobile.</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Check Cross Reference</a:t>
            </a:r>
          </a:p>
        </p:txBody>
      </p:sp>
      <p:pic>
        <p:nvPicPr>
          <p:cNvPr id="15" name="Picture 14">
            <a:extLst>
              <a:ext uri="{FF2B5EF4-FFF2-40B4-BE49-F238E27FC236}">
                <a16:creationId xmlns:a16="http://schemas.microsoft.com/office/drawing/2014/main" id="{4606F228-8B6E-AF40-9ABB-8B0EAA99C8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9537" y="4573791"/>
            <a:ext cx="3796556" cy="1527052"/>
          </a:xfrm>
          <a:prstGeom prst="rect">
            <a:avLst/>
          </a:prstGeom>
          <a:solidFill>
            <a:schemeClr val="tx1"/>
          </a:solidFill>
          <a:ln>
            <a:solidFill>
              <a:schemeClr val="tx1"/>
            </a:solidFill>
          </a:ln>
        </p:spPr>
      </p:pic>
      <p:pic>
        <p:nvPicPr>
          <p:cNvPr id="16" name="Picture 15">
            <a:extLst>
              <a:ext uri="{FF2B5EF4-FFF2-40B4-BE49-F238E27FC236}">
                <a16:creationId xmlns:a16="http://schemas.microsoft.com/office/drawing/2014/main" id="{ADE59B1E-AE07-994A-B554-0A6165D5E0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1492" y="2050123"/>
            <a:ext cx="3784600" cy="2541557"/>
          </a:xfrm>
          <a:prstGeom prst="rect">
            <a:avLst/>
          </a:prstGeom>
          <a:solidFill>
            <a:schemeClr val="tx1"/>
          </a:solidFill>
          <a:ln>
            <a:solidFill>
              <a:schemeClr val="tx1"/>
            </a:solidFill>
          </a:ln>
        </p:spPr>
      </p:pic>
      <p:sp>
        <p:nvSpPr>
          <p:cNvPr id="17" name="Rectangle 16">
            <a:extLst>
              <a:ext uri="{FF2B5EF4-FFF2-40B4-BE49-F238E27FC236}">
                <a16:creationId xmlns:a16="http://schemas.microsoft.com/office/drawing/2014/main" id="{887424D3-3CDD-154B-A883-F545C5732D53}"/>
              </a:ext>
            </a:extLst>
          </p:cNvPr>
          <p:cNvSpPr/>
          <p:nvPr/>
        </p:nvSpPr>
        <p:spPr bwMode="auto">
          <a:xfrm>
            <a:off x="4571618" y="4569754"/>
            <a:ext cx="3784473" cy="1527053"/>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22" name="Picture 21">
            <a:extLst>
              <a:ext uri="{FF2B5EF4-FFF2-40B4-BE49-F238E27FC236}">
                <a16:creationId xmlns:a16="http://schemas.microsoft.com/office/drawing/2014/main" id="{F46B3CDB-B026-6546-BA92-B0C9D691E3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630796"/>
            <a:ext cx="4321629" cy="4227204"/>
          </a:xfrm>
          <a:prstGeom prst="rect">
            <a:avLst/>
          </a:prstGeom>
        </p:spPr>
      </p:pic>
    </p:spTree>
    <p:extLst>
      <p:ext uri="{BB962C8B-B14F-4D97-AF65-F5344CB8AC3E}">
        <p14:creationId xmlns:p14="http://schemas.microsoft.com/office/powerpoint/2010/main" val="209971006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3</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74269" y="1468706"/>
            <a:ext cx="7332824" cy="1015663"/>
          </a:xfrm>
          <a:prstGeom prst="rect">
            <a:avLst/>
          </a:prstGeom>
          <a:noFill/>
          <a:ln w="9525">
            <a:noFill/>
            <a:miter lim="800000"/>
            <a:headEnd/>
            <a:tailEnd/>
          </a:ln>
        </p:spPr>
        <p:txBody>
          <a:bodyPr wrap="square" lIns="91440" tIns="45720" rIns="91440" bIns="45720" rtlCol="0" anchor="t">
            <a:spAutoFit/>
          </a:bodyPr>
          <a:lstStyle/>
          <a:p>
            <a:r>
              <a:rPr lang="en-US" sz="2000"/>
              <a:t>Take pictures before removing any wiring. Label existing wiring, as necessary.</a:t>
            </a:r>
          </a:p>
          <a:p>
            <a:endParaRPr lang="en-US" sz="2000"/>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800" b="1" dirty="0"/>
              <a:t>Take a Picture of Wiring</a:t>
            </a:r>
            <a:endParaRPr lang="en-US" sz="2600" b="1" dirty="0"/>
          </a:p>
        </p:txBody>
      </p:sp>
      <p:pic>
        <p:nvPicPr>
          <p:cNvPr id="3" name="Picture 2">
            <a:extLst>
              <a:ext uri="{FF2B5EF4-FFF2-40B4-BE49-F238E27FC236}">
                <a16:creationId xmlns:a16="http://schemas.microsoft.com/office/drawing/2014/main" id="{B9362534-A06B-47AA-BA11-A10BD959D9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251"/>
          <a:stretch/>
        </p:blipFill>
        <p:spPr>
          <a:xfrm>
            <a:off x="2787455" y="2293185"/>
            <a:ext cx="3569090" cy="4320339"/>
          </a:xfrm>
          <a:prstGeom prst="rect">
            <a:avLst/>
          </a:prstGeom>
        </p:spPr>
      </p:pic>
      <p:sp>
        <p:nvSpPr>
          <p:cNvPr id="12" name="Footer Placeholder 2">
            <a:extLst>
              <a:ext uri="{FF2B5EF4-FFF2-40B4-BE49-F238E27FC236}">
                <a16:creationId xmlns:a16="http://schemas.microsoft.com/office/drawing/2014/main" id="{6C87E1B3-244E-0845-ACF2-B74C588FEF5B}"/>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25250092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4</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1051259" y="1460240"/>
            <a:ext cx="5394482" cy="1944315"/>
          </a:xfrm>
          <a:prstGeom prst="rect">
            <a:avLst/>
          </a:prstGeom>
          <a:noFill/>
          <a:ln w="9525">
            <a:noFill/>
            <a:miter lim="800000"/>
            <a:headEnd/>
            <a:tailEnd/>
          </a:ln>
        </p:spPr>
        <p:txBody>
          <a:bodyPr wrap="square" lIns="91440" tIns="45720" rIns="91440" bIns="45720" rtlCol="0" anchor="t">
            <a:spAutoFit/>
          </a:bodyPr>
          <a:lstStyle/>
          <a:p>
            <a:pPr marL="285750" indent="-285750" eaLnBrk="0" hangingPunct="0">
              <a:lnSpc>
                <a:spcPct val="105000"/>
              </a:lnSpc>
              <a:buFont typeface="Arial" panose="020B0604020202020204" pitchFamily="34" charset="0"/>
              <a:buChar char="•"/>
            </a:pPr>
            <a:r>
              <a:rPr lang="en-US" sz="1600" dirty="0"/>
              <a:t>Molex connectors</a:t>
            </a:r>
          </a:p>
          <a:p>
            <a:pPr marL="285750" indent="-285750" eaLnBrk="0" hangingPunct="0">
              <a:lnSpc>
                <a:spcPct val="105000"/>
              </a:lnSpc>
              <a:buFont typeface="Arial" panose="020B0604020202020204" pitchFamily="34" charset="0"/>
              <a:buChar char="•"/>
            </a:pPr>
            <a:r>
              <a:rPr lang="en-US" sz="1600" dirty="0"/>
              <a:t>Thermostat wiring</a:t>
            </a:r>
          </a:p>
          <a:p>
            <a:pPr marL="285750" indent="-285750" eaLnBrk="0" hangingPunct="0">
              <a:lnSpc>
                <a:spcPct val="105000"/>
              </a:lnSpc>
              <a:buFont typeface="Arial" panose="020B0604020202020204" pitchFamily="34" charset="0"/>
              <a:buChar char="•"/>
            </a:pPr>
            <a:r>
              <a:rPr lang="en-US" sz="1600" dirty="0"/>
              <a:t>Blower motor wires</a:t>
            </a:r>
          </a:p>
          <a:p>
            <a:pPr marL="285750" indent="-285750" eaLnBrk="0" hangingPunct="0">
              <a:lnSpc>
                <a:spcPct val="105000"/>
              </a:lnSpc>
              <a:buFont typeface="Arial" panose="020B0604020202020204" pitchFamily="34" charset="0"/>
              <a:buChar char="•"/>
            </a:pPr>
            <a:r>
              <a:rPr lang="en-US" sz="1600" dirty="0"/>
              <a:t>120V line voltage connections </a:t>
            </a:r>
          </a:p>
          <a:p>
            <a:pPr marL="285750" indent="-285750" eaLnBrk="0" hangingPunct="0">
              <a:lnSpc>
                <a:spcPct val="105000"/>
              </a:lnSpc>
              <a:buFont typeface="Arial" panose="020B0604020202020204" pitchFamily="34" charset="0"/>
              <a:buChar char="•"/>
            </a:pPr>
            <a:r>
              <a:rPr lang="en-US" sz="1600" dirty="0"/>
              <a:t>Transformer connections</a:t>
            </a:r>
          </a:p>
          <a:p>
            <a:pPr marL="285750" indent="-285750" eaLnBrk="0" hangingPunct="0">
              <a:lnSpc>
                <a:spcPct val="105000"/>
              </a:lnSpc>
              <a:buFont typeface="Arial" panose="020B0604020202020204" pitchFamily="34" charset="0"/>
              <a:buChar char="•"/>
            </a:pPr>
            <a:r>
              <a:rPr lang="en-US" sz="1600" dirty="0"/>
              <a:t>Remove the old board</a:t>
            </a:r>
          </a:p>
          <a:p>
            <a:pPr marL="342900" indent="-342900" eaLnBrk="0" hangingPunct="0">
              <a:lnSpc>
                <a:spcPct val="105000"/>
              </a:lnSpc>
              <a:buFont typeface="Arial" panose="020B0604020202020204" pitchFamily="34" charset="0"/>
              <a:buChar char="•"/>
            </a:pPr>
            <a:endParaRPr lang="en-US" sz="2000" b="1" dirty="0"/>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pPr>
              <a:lnSpc>
                <a:spcPct val="105000"/>
              </a:lnSpc>
            </a:pPr>
            <a:r>
              <a:rPr lang="en-US" sz="2600" b="1"/>
              <a:t>Disconnect Wiring</a:t>
            </a:r>
          </a:p>
        </p:txBody>
      </p:sp>
      <p:pic>
        <p:nvPicPr>
          <p:cNvPr id="5" name="Picture 4" descr="A picture containing text, person, guitar&#10;&#10;Description automatically generated">
            <a:extLst>
              <a:ext uri="{FF2B5EF4-FFF2-40B4-BE49-F238E27FC236}">
                <a16:creationId xmlns:a16="http://schemas.microsoft.com/office/drawing/2014/main" id="{6A2DCA90-040E-FD4F-A77C-221A2C8E6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9929" y="1447800"/>
            <a:ext cx="3576838" cy="4320339"/>
          </a:xfrm>
          <a:prstGeom prst="rect">
            <a:avLst/>
          </a:prstGeom>
        </p:spPr>
      </p:pic>
      <p:sp>
        <p:nvSpPr>
          <p:cNvPr id="12" name="Footer Placeholder 2">
            <a:extLst>
              <a:ext uri="{FF2B5EF4-FFF2-40B4-BE49-F238E27FC236}">
                <a16:creationId xmlns:a16="http://schemas.microsoft.com/office/drawing/2014/main" id="{2F4BA730-13DE-F740-B07D-33B2ACD00F9A}"/>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17235317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DF4E5C3-9F3A-6547-85A7-1CF1D183015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514909" y="1995423"/>
            <a:ext cx="5226184" cy="3658328"/>
          </a:xfrm>
          <a:prstGeom prst="rect">
            <a:avLst/>
          </a:prstGeom>
        </p:spPr>
      </p:pic>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5</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70564" y="1459555"/>
            <a:ext cx="7146741" cy="393056"/>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dirty="0"/>
              <a:t>Set fan delay dipswitches to match the old control settings. </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dirty="0"/>
              <a:t>Dipswitch Settings</a:t>
            </a:r>
            <a:endParaRPr lang="en-US" sz="1100" b="1" dirty="0">
              <a:highlight>
                <a:srgbClr val="FFFF00"/>
              </a:highlight>
            </a:endParaRPr>
          </a:p>
        </p:txBody>
      </p:sp>
      <p:sp>
        <p:nvSpPr>
          <p:cNvPr id="15" name="Rectangle 14">
            <a:extLst>
              <a:ext uri="{FF2B5EF4-FFF2-40B4-BE49-F238E27FC236}">
                <a16:creationId xmlns:a16="http://schemas.microsoft.com/office/drawing/2014/main" id="{776BCAF5-5635-45C0-B7EB-A124B08930E8}"/>
              </a:ext>
            </a:extLst>
          </p:cNvPr>
          <p:cNvSpPr/>
          <p:nvPr/>
        </p:nvSpPr>
        <p:spPr bwMode="auto">
          <a:xfrm rot="16200000">
            <a:off x="7341443" y="4735844"/>
            <a:ext cx="548038" cy="305708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6" name="Graphic 15" descr="Lightbulb">
            <a:extLst>
              <a:ext uri="{FF2B5EF4-FFF2-40B4-BE49-F238E27FC236}">
                <a16:creationId xmlns:a16="http://schemas.microsoft.com/office/drawing/2014/main" id="{C522FB0A-C1B9-4616-AEDF-F0DD6536423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86919" y="6060749"/>
            <a:ext cx="393589" cy="393589"/>
          </a:xfrm>
          <a:prstGeom prst="rect">
            <a:avLst/>
          </a:prstGeom>
        </p:spPr>
      </p:pic>
      <p:sp>
        <p:nvSpPr>
          <p:cNvPr id="17" name="Rectangle 16">
            <a:extLst>
              <a:ext uri="{FF2B5EF4-FFF2-40B4-BE49-F238E27FC236}">
                <a16:creationId xmlns:a16="http://schemas.microsoft.com/office/drawing/2014/main" id="{DCD69D0B-C00B-4BF9-8918-DB8B2E0C994F}"/>
              </a:ext>
            </a:extLst>
          </p:cNvPr>
          <p:cNvSpPr/>
          <p:nvPr/>
        </p:nvSpPr>
        <p:spPr>
          <a:xfrm>
            <a:off x="6346715" y="6030732"/>
            <a:ext cx="2401989"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The switches can be moved with a small screwdriver.</a:t>
            </a:r>
          </a:p>
        </p:txBody>
      </p:sp>
      <p:pic>
        <p:nvPicPr>
          <p:cNvPr id="5" name="Picture 4">
            <a:extLst>
              <a:ext uri="{FF2B5EF4-FFF2-40B4-BE49-F238E27FC236}">
                <a16:creationId xmlns:a16="http://schemas.microsoft.com/office/drawing/2014/main" id="{16F3FC65-DD23-A04C-B85D-2EE6DFA578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50779" y="3438427"/>
            <a:ext cx="1795513" cy="1325532"/>
          </a:xfrm>
          <a:prstGeom prst="rect">
            <a:avLst/>
          </a:prstGeom>
        </p:spPr>
      </p:pic>
      <p:sp>
        <p:nvSpPr>
          <p:cNvPr id="19" name="Rectangle 18">
            <a:extLst>
              <a:ext uri="{FF2B5EF4-FFF2-40B4-BE49-F238E27FC236}">
                <a16:creationId xmlns:a16="http://schemas.microsoft.com/office/drawing/2014/main" id="{BD04BE4A-61C9-B04D-906E-964420B1F7F2}"/>
              </a:ext>
            </a:extLst>
          </p:cNvPr>
          <p:cNvSpPr/>
          <p:nvPr/>
        </p:nvSpPr>
        <p:spPr bwMode="auto">
          <a:xfrm>
            <a:off x="5270500" y="4806196"/>
            <a:ext cx="645924" cy="489704"/>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sp>
        <p:nvSpPr>
          <p:cNvPr id="20" name="Rectangle 19">
            <a:extLst>
              <a:ext uri="{FF2B5EF4-FFF2-40B4-BE49-F238E27FC236}">
                <a16:creationId xmlns:a16="http://schemas.microsoft.com/office/drawing/2014/main" id="{ED786B99-BF31-454C-8F15-08C432596FE1}"/>
              </a:ext>
            </a:extLst>
          </p:cNvPr>
          <p:cNvSpPr/>
          <p:nvPr/>
        </p:nvSpPr>
        <p:spPr bwMode="auto">
          <a:xfrm>
            <a:off x="1650779" y="3429000"/>
            <a:ext cx="1795514" cy="1358306"/>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cxnSp>
        <p:nvCxnSpPr>
          <p:cNvPr id="21" name="Straight Connector 20">
            <a:extLst>
              <a:ext uri="{FF2B5EF4-FFF2-40B4-BE49-F238E27FC236}">
                <a16:creationId xmlns:a16="http://schemas.microsoft.com/office/drawing/2014/main" id="{36031FB2-0D01-A249-AB52-D6299B6C66FD}"/>
              </a:ext>
            </a:extLst>
          </p:cNvPr>
          <p:cNvCxnSpPr>
            <a:cxnSpLocks/>
          </p:cNvCxnSpPr>
          <p:nvPr/>
        </p:nvCxnSpPr>
        <p:spPr bwMode="auto">
          <a:xfrm>
            <a:off x="3446292" y="3428999"/>
            <a:ext cx="1824208" cy="1372331"/>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E968993D-83BE-044B-8E29-15EA885DC6D1}"/>
              </a:ext>
            </a:extLst>
          </p:cNvPr>
          <p:cNvCxnSpPr>
            <a:cxnSpLocks/>
          </p:cNvCxnSpPr>
          <p:nvPr/>
        </p:nvCxnSpPr>
        <p:spPr bwMode="auto">
          <a:xfrm>
            <a:off x="3446292" y="4815491"/>
            <a:ext cx="1824208" cy="480409"/>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25" name="Footer Placeholder 2">
            <a:extLst>
              <a:ext uri="{FF2B5EF4-FFF2-40B4-BE49-F238E27FC236}">
                <a16:creationId xmlns:a16="http://schemas.microsoft.com/office/drawing/2014/main" id="{15A046B9-1726-4347-BD40-AFF3B04E6A3B}"/>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36491284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D06-990B-449C-9761-D35F8CF7D5FD}"/>
              </a:ext>
            </a:extLst>
          </p:cNvPr>
          <p:cNvSpPr/>
          <p:nvPr/>
        </p:nvSpPr>
        <p:spPr bwMode="auto">
          <a:xfrm rot="16200000">
            <a:off x="2915107" y="386032"/>
            <a:ext cx="3313784" cy="914400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2" name="Text Placeholder 11">
            <a:extLst>
              <a:ext uri="{FF2B5EF4-FFF2-40B4-BE49-F238E27FC236}">
                <a16:creationId xmlns:a16="http://schemas.microsoft.com/office/drawing/2014/main" id="{F7F4BF61-8504-4A79-A281-7D98E13DA15A}"/>
              </a:ext>
            </a:extLst>
          </p:cNvPr>
          <p:cNvSpPr>
            <a:spLocks noGrp="1"/>
          </p:cNvSpPr>
          <p:nvPr>
            <p:ph type="body" sz="quarter" idx="14"/>
          </p:nvPr>
        </p:nvSpPr>
        <p:spPr>
          <a:xfrm>
            <a:off x="6774126" y="1330592"/>
            <a:ext cx="1956816" cy="278841"/>
          </a:xfrm>
        </p:spPr>
        <p:txBody>
          <a:bodyPr/>
          <a:lstStyle/>
          <a:p>
            <a:r>
              <a:rPr lang="en-US" sz="1800" dirty="0">
                <a:solidFill>
                  <a:schemeClr val="tx1"/>
                </a:solidFill>
              </a:rPr>
              <a:t>50X57-843</a:t>
            </a:r>
          </a:p>
        </p:txBody>
      </p:sp>
      <p:sp>
        <p:nvSpPr>
          <p:cNvPr id="15" name="Text Placeholder 14">
            <a:extLst>
              <a:ext uri="{FF2B5EF4-FFF2-40B4-BE49-F238E27FC236}">
                <a16:creationId xmlns:a16="http://schemas.microsoft.com/office/drawing/2014/main" id="{4F0180B0-27C7-4C2C-92EC-61907ECD93BA}"/>
              </a:ext>
            </a:extLst>
          </p:cNvPr>
          <p:cNvSpPr>
            <a:spLocks noGrp="1"/>
          </p:cNvSpPr>
          <p:nvPr>
            <p:ph type="body" sz="quarter" idx="16"/>
          </p:nvPr>
        </p:nvSpPr>
        <p:spPr>
          <a:xfrm>
            <a:off x="358563" y="1309592"/>
            <a:ext cx="1956816" cy="299720"/>
          </a:xfrm>
        </p:spPr>
        <p:txBody>
          <a:bodyPr/>
          <a:lstStyle/>
          <a:p>
            <a:r>
              <a:rPr lang="en-US" sz="1800" dirty="0">
                <a:solidFill>
                  <a:schemeClr val="tx1"/>
                </a:solidFill>
              </a:rPr>
              <a:t>50A55-843</a:t>
            </a:r>
          </a:p>
        </p:txBody>
      </p:sp>
      <p:sp>
        <p:nvSpPr>
          <p:cNvPr id="17" name="Text Placeholder 16">
            <a:extLst>
              <a:ext uri="{FF2B5EF4-FFF2-40B4-BE49-F238E27FC236}">
                <a16:creationId xmlns:a16="http://schemas.microsoft.com/office/drawing/2014/main" id="{6A4A62CF-D2E6-4142-9C32-B8C09C6C7895}"/>
              </a:ext>
            </a:extLst>
          </p:cNvPr>
          <p:cNvSpPr>
            <a:spLocks noGrp="1"/>
          </p:cNvSpPr>
          <p:nvPr>
            <p:ph type="body" sz="quarter" idx="18"/>
          </p:nvPr>
        </p:nvSpPr>
        <p:spPr>
          <a:xfrm>
            <a:off x="2492892" y="1315354"/>
            <a:ext cx="1956816" cy="299720"/>
          </a:xfrm>
        </p:spPr>
        <p:txBody>
          <a:bodyPr/>
          <a:lstStyle/>
          <a:p>
            <a:r>
              <a:rPr lang="en-US" sz="1800" dirty="0">
                <a:solidFill>
                  <a:schemeClr val="tx1"/>
                </a:solidFill>
              </a:rPr>
              <a:t>50A65-843</a:t>
            </a:r>
          </a:p>
        </p:txBody>
      </p:sp>
      <p:sp>
        <p:nvSpPr>
          <p:cNvPr id="19" name="Text Placeholder 18">
            <a:extLst>
              <a:ext uri="{FF2B5EF4-FFF2-40B4-BE49-F238E27FC236}">
                <a16:creationId xmlns:a16="http://schemas.microsoft.com/office/drawing/2014/main" id="{23F643DD-05BF-4122-9956-09513126069C}"/>
              </a:ext>
            </a:extLst>
          </p:cNvPr>
          <p:cNvSpPr>
            <a:spLocks noGrp="1"/>
          </p:cNvSpPr>
          <p:nvPr>
            <p:ph type="body" sz="quarter" idx="20"/>
          </p:nvPr>
        </p:nvSpPr>
        <p:spPr>
          <a:xfrm>
            <a:off x="4600195" y="1276092"/>
            <a:ext cx="1956816" cy="334656"/>
          </a:xfrm>
        </p:spPr>
        <p:txBody>
          <a:bodyPr/>
          <a:lstStyle/>
          <a:p>
            <a:r>
              <a:rPr lang="en-US" sz="1800" dirty="0">
                <a:solidFill>
                  <a:schemeClr val="tx1"/>
                </a:solidFill>
              </a:rPr>
              <a:t>50M56U-843</a:t>
            </a:r>
          </a:p>
        </p:txBody>
      </p:sp>
      <p:sp>
        <p:nvSpPr>
          <p:cNvPr id="8" name="Content Placeholder 7">
            <a:extLst>
              <a:ext uri="{FF2B5EF4-FFF2-40B4-BE49-F238E27FC236}">
                <a16:creationId xmlns:a16="http://schemas.microsoft.com/office/drawing/2014/main" id="{D4B19F0A-58C6-44B3-8489-143DC2AB980A}"/>
              </a:ext>
            </a:extLst>
          </p:cNvPr>
          <p:cNvSpPr>
            <a:spLocks noGrp="1"/>
          </p:cNvSpPr>
          <p:nvPr>
            <p:ph sz="quarter" idx="21"/>
          </p:nvPr>
        </p:nvSpPr>
        <p:spPr>
          <a:xfrm>
            <a:off x="4600195" y="1609312"/>
            <a:ext cx="1952625" cy="4522788"/>
          </a:xfrm>
        </p:spPr>
        <p:txBody>
          <a:bodyPr/>
          <a:lstStyle/>
          <a:p>
            <a:pPr lvl="0">
              <a:buClr>
                <a:srgbClr val="FFFFFF">
                  <a:lumMod val="50000"/>
                </a:srgbClr>
              </a:buClr>
            </a:pPr>
            <a:r>
              <a:rPr lang="en-US" sz="1600" dirty="0">
                <a:solidFill>
                  <a:srgbClr val="3F4040"/>
                </a:solidFill>
              </a:rPr>
              <a:t>120V Hot Surface Ignition</a:t>
            </a:r>
          </a:p>
          <a:p>
            <a:pPr lvl="0">
              <a:buClr>
                <a:srgbClr val="FFFFFF">
                  <a:lumMod val="50000"/>
                </a:srgbClr>
              </a:buClr>
            </a:pPr>
            <a:r>
              <a:rPr lang="en-US" sz="1600" dirty="0">
                <a:solidFill>
                  <a:srgbClr val="3F4040"/>
                </a:solidFill>
              </a:rPr>
              <a:t>Single Stage Heat</a:t>
            </a:r>
          </a:p>
          <a:p>
            <a:pPr lvl="0">
              <a:buClr>
                <a:srgbClr val="FFFFFF">
                  <a:lumMod val="50000"/>
                </a:srgbClr>
              </a:buClr>
            </a:pPr>
            <a:r>
              <a:rPr lang="en-US" sz="1600" dirty="0">
                <a:solidFill>
                  <a:srgbClr val="3F4040"/>
                </a:solidFill>
              </a:rPr>
              <a:t>PSC Blower</a:t>
            </a:r>
          </a:p>
          <a:p>
            <a:pPr lvl="0">
              <a:buClr>
                <a:srgbClr val="FFFFFF">
                  <a:lumMod val="50000"/>
                </a:srgbClr>
              </a:buClr>
            </a:pPr>
            <a:r>
              <a:rPr lang="en-US" sz="1600" dirty="0">
                <a:solidFill>
                  <a:srgbClr val="3F4040"/>
                </a:solidFill>
              </a:rPr>
              <a:t>Ignitor included</a:t>
            </a:r>
          </a:p>
          <a:p>
            <a:endParaRPr lang="en-US" sz="1600" dirty="0"/>
          </a:p>
        </p:txBody>
      </p:sp>
      <p:sp>
        <p:nvSpPr>
          <p:cNvPr id="14" name="Content Placeholder 13">
            <a:extLst>
              <a:ext uri="{FF2B5EF4-FFF2-40B4-BE49-F238E27FC236}">
                <a16:creationId xmlns:a16="http://schemas.microsoft.com/office/drawing/2014/main" id="{4B06D08D-F9D4-4C3C-A86C-146E2A6D4E58}"/>
              </a:ext>
            </a:extLst>
          </p:cNvPr>
          <p:cNvSpPr>
            <a:spLocks noGrp="1"/>
          </p:cNvSpPr>
          <p:nvPr>
            <p:ph sz="quarter" idx="22"/>
          </p:nvPr>
        </p:nvSpPr>
        <p:spPr>
          <a:xfrm>
            <a:off x="6767366" y="1609312"/>
            <a:ext cx="1952625" cy="4522788"/>
          </a:xfrm>
        </p:spPr>
        <p:txBody>
          <a:bodyPr/>
          <a:lstStyle/>
          <a:p>
            <a:r>
              <a:rPr lang="en-US" sz="1600" dirty="0"/>
              <a:t>120V Hot Surface Ignition</a:t>
            </a:r>
          </a:p>
          <a:p>
            <a:r>
              <a:rPr lang="en-US" sz="1600" dirty="0"/>
              <a:t>Single Stage Heat</a:t>
            </a:r>
          </a:p>
          <a:p>
            <a:r>
              <a:rPr lang="en-US" sz="1600" dirty="0"/>
              <a:t>ECMx (X-13) Blower</a:t>
            </a:r>
          </a:p>
        </p:txBody>
      </p:sp>
      <p:sp>
        <p:nvSpPr>
          <p:cNvPr id="16" name="Content Placeholder 15">
            <a:extLst>
              <a:ext uri="{FF2B5EF4-FFF2-40B4-BE49-F238E27FC236}">
                <a16:creationId xmlns:a16="http://schemas.microsoft.com/office/drawing/2014/main" id="{B3E667B2-BC28-4570-B6BD-F85D6A414A39}"/>
              </a:ext>
            </a:extLst>
          </p:cNvPr>
          <p:cNvSpPr>
            <a:spLocks noGrp="1"/>
          </p:cNvSpPr>
          <p:nvPr>
            <p:ph sz="quarter" idx="23"/>
          </p:nvPr>
        </p:nvSpPr>
        <p:spPr>
          <a:xfrm>
            <a:off x="305512" y="1579303"/>
            <a:ext cx="1952625" cy="4522788"/>
          </a:xfrm>
        </p:spPr>
        <p:txBody>
          <a:bodyPr/>
          <a:lstStyle/>
          <a:p>
            <a:pPr>
              <a:lnSpc>
                <a:spcPct val="100000"/>
              </a:lnSpc>
            </a:pPr>
            <a:r>
              <a:rPr lang="en-US" sz="1600" dirty="0"/>
              <a:t>120V Hot Surface Ignition</a:t>
            </a:r>
          </a:p>
          <a:p>
            <a:pPr>
              <a:lnSpc>
                <a:spcPct val="100000"/>
              </a:lnSpc>
            </a:pPr>
            <a:r>
              <a:rPr lang="en-US" sz="1600" dirty="0"/>
              <a:t>Single Stage Heat</a:t>
            </a:r>
          </a:p>
          <a:p>
            <a:pPr>
              <a:lnSpc>
                <a:spcPct val="100000"/>
              </a:lnSpc>
            </a:pPr>
            <a:r>
              <a:rPr lang="en-US" sz="1600" dirty="0"/>
              <a:t>PSC Blower</a:t>
            </a:r>
          </a:p>
        </p:txBody>
      </p:sp>
      <p:sp>
        <p:nvSpPr>
          <p:cNvPr id="18" name="Content Placeholder 17">
            <a:extLst>
              <a:ext uri="{FF2B5EF4-FFF2-40B4-BE49-F238E27FC236}">
                <a16:creationId xmlns:a16="http://schemas.microsoft.com/office/drawing/2014/main" id="{0A5146B6-4E44-4E79-8E88-1A66E4F7C817}"/>
              </a:ext>
            </a:extLst>
          </p:cNvPr>
          <p:cNvSpPr>
            <a:spLocks noGrp="1"/>
          </p:cNvSpPr>
          <p:nvPr>
            <p:ph sz="quarter" idx="24"/>
          </p:nvPr>
        </p:nvSpPr>
        <p:spPr>
          <a:xfrm>
            <a:off x="2500890" y="1579303"/>
            <a:ext cx="2112214" cy="4522788"/>
          </a:xfrm>
        </p:spPr>
        <p:txBody>
          <a:bodyPr/>
          <a:lstStyle/>
          <a:p>
            <a:pPr lvl="0">
              <a:lnSpc>
                <a:spcPct val="100000"/>
              </a:lnSpc>
              <a:buClr>
                <a:srgbClr val="FFFFFF">
                  <a:lumMod val="50000"/>
                </a:srgbClr>
              </a:buClr>
            </a:pPr>
            <a:r>
              <a:rPr lang="en-US" sz="1600" dirty="0">
                <a:solidFill>
                  <a:srgbClr val="3F4040"/>
                </a:solidFill>
              </a:rPr>
              <a:t>80V Hot Surface Ignition</a:t>
            </a:r>
          </a:p>
          <a:p>
            <a:pPr lvl="0">
              <a:lnSpc>
                <a:spcPct val="100000"/>
              </a:lnSpc>
              <a:buClr>
                <a:srgbClr val="FFFFFF">
                  <a:lumMod val="50000"/>
                </a:srgbClr>
              </a:buClr>
            </a:pPr>
            <a:r>
              <a:rPr lang="en-US" sz="1600" dirty="0">
                <a:solidFill>
                  <a:srgbClr val="3F4040"/>
                </a:solidFill>
              </a:rPr>
              <a:t>Single Stage Heat</a:t>
            </a:r>
          </a:p>
          <a:p>
            <a:pPr>
              <a:lnSpc>
                <a:spcPct val="100000"/>
              </a:lnSpc>
            </a:pPr>
            <a:r>
              <a:rPr lang="en-US" sz="1600" dirty="0"/>
              <a:t>PSC Blower</a:t>
            </a:r>
          </a:p>
          <a:p>
            <a:endParaRPr lang="en-US" sz="1400" dirty="0"/>
          </a:p>
        </p:txBody>
      </p:sp>
      <p:sp>
        <p:nvSpPr>
          <p:cNvPr id="9" name="Title 1">
            <a:extLst>
              <a:ext uri="{FF2B5EF4-FFF2-40B4-BE49-F238E27FC236}">
                <a16:creationId xmlns:a16="http://schemas.microsoft.com/office/drawing/2014/main" id="{40BEF259-3F80-4762-875B-B3B7680DA278}"/>
              </a:ext>
            </a:extLst>
          </p:cNvPr>
          <p:cNvSpPr>
            <a:spLocks noGrp="1"/>
          </p:cNvSpPr>
          <p:nvPr>
            <p:ph type="title"/>
          </p:nvPr>
        </p:nvSpPr>
        <p:spPr>
          <a:xfrm>
            <a:off x="281749" y="118089"/>
            <a:ext cx="8580502" cy="951665"/>
          </a:xfrm>
        </p:spPr>
        <p:txBody>
          <a:bodyPr/>
          <a:lstStyle/>
          <a:p>
            <a:r>
              <a:rPr lang="en-US" sz="2400" b="1" dirty="0"/>
              <a:t>White-Rodgers Offers Four Universal Single Stage IFCs</a:t>
            </a:r>
          </a:p>
        </p:txBody>
      </p:sp>
      <p:sp>
        <p:nvSpPr>
          <p:cNvPr id="29" name="TextBox 28">
            <a:extLst>
              <a:ext uri="{FF2B5EF4-FFF2-40B4-BE49-F238E27FC236}">
                <a16:creationId xmlns:a16="http://schemas.microsoft.com/office/drawing/2014/main" id="{2A919B46-6E8E-45FF-A020-C29588673A0F}"/>
              </a:ext>
            </a:extLst>
          </p:cNvPr>
          <p:cNvSpPr txBox="1"/>
          <p:nvPr/>
        </p:nvSpPr>
        <p:spPr bwMode="auto">
          <a:xfrm>
            <a:off x="2550338" y="6008126"/>
            <a:ext cx="1956815" cy="272767"/>
          </a:xfrm>
          <a:prstGeom prst="rect">
            <a:avLst/>
          </a:prstGeom>
          <a:noFill/>
          <a:ln w="28575">
            <a:solidFill>
              <a:schemeClr val="accent2"/>
            </a:solidFill>
            <a:headEnd/>
            <a:tailEnd/>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eaLnBrk="0" hangingPunct="0">
              <a:lnSpc>
                <a:spcPct val="105000"/>
              </a:lnSpc>
            </a:pPr>
            <a:r>
              <a:rPr lang="en-US" sz="1200" dirty="0">
                <a:solidFill>
                  <a:schemeClr val="tx1"/>
                </a:solidFill>
              </a:rPr>
              <a:t>35+ Cross-references</a:t>
            </a:r>
          </a:p>
        </p:txBody>
      </p:sp>
      <p:sp>
        <p:nvSpPr>
          <p:cNvPr id="30" name="TextBox 29">
            <a:extLst>
              <a:ext uri="{FF2B5EF4-FFF2-40B4-BE49-F238E27FC236}">
                <a16:creationId xmlns:a16="http://schemas.microsoft.com/office/drawing/2014/main" id="{74E1B525-8F08-4464-93DB-AC54322FB627}"/>
              </a:ext>
            </a:extLst>
          </p:cNvPr>
          <p:cNvSpPr txBox="1"/>
          <p:nvPr/>
        </p:nvSpPr>
        <p:spPr bwMode="auto">
          <a:xfrm>
            <a:off x="4701786" y="6008126"/>
            <a:ext cx="1951497" cy="272767"/>
          </a:xfrm>
          <a:prstGeom prst="rect">
            <a:avLst/>
          </a:prstGeom>
          <a:noFill/>
          <a:ln w="28575">
            <a:solidFill>
              <a:srgbClr val="00A4D2"/>
            </a:solidFill>
            <a:headEnd/>
            <a:tailEnd/>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eaLnBrk="0" hangingPunct="0">
              <a:lnSpc>
                <a:spcPct val="105000"/>
              </a:lnSpc>
            </a:pPr>
            <a:r>
              <a:rPr lang="en-US" sz="1200" dirty="0"/>
              <a:t>430+ Cross-references</a:t>
            </a:r>
          </a:p>
        </p:txBody>
      </p:sp>
      <p:sp>
        <p:nvSpPr>
          <p:cNvPr id="31" name="TextBox 30">
            <a:extLst>
              <a:ext uri="{FF2B5EF4-FFF2-40B4-BE49-F238E27FC236}">
                <a16:creationId xmlns:a16="http://schemas.microsoft.com/office/drawing/2014/main" id="{A0CEF034-00EB-42B5-A0A5-8B2129817902}"/>
              </a:ext>
            </a:extLst>
          </p:cNvPr>
          <p:cNvSpPr txBox="1"/>
          <p:nvPr/>
        </p:nvSpPr>
        <p:spPr bwMode="auto">
          <a:xfrm>
            <a:off x="6851766" y="6008126"/>
            <a:ext cx="1926473" cy="272767"/>
          </a:xfrm>
          <a:prstGeom prst="rect">
            <a:avLst/>
          </a:prstGeom>
          <a:noFill/>
          <a:ln w="28575">
            <a:solidFill>
              <a:schemeClr val="accent4"/>
            </a:solidFill>
            <a:headEnd/>
            <a:tailEnd/>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eaLnBrk="0" hangingPunct="0">
              <a:lnSpc>
                <a:spcPct val="105000"/>
              </a:lnSpc>
            </a:pPr>
            <a:r>
              <a:rPr lang="en-US" sz="1200" dirty="0"/>
              <a:t>35+ Cross-references</a:t>
            </a:r>
          </a:p>
        </p:txBody>
      </p:sp>
      <p:pic>
        <p:nvPicPr>
          <p:cNvPr id="20" name="Picture 19" descr="Graphical user interface&#10;&#10;Description automatically generated">
            <a:extLst>
              <a:ext uri="{FF2B5EF4-FFF2-40B4-BE49-F238E27FC236}">
                <a16:creationId xmlns:a16="http://schemas.microsoft.com/office/drawing/2014/main" id="{FCC3A9CC-F40B-4885-B4BE-86DC64D954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106" y="3524079"/>
            <a:ext cx="1600081" cy="2292046"/>
          </a:xfrm>
          <a:prstGeom prst="rect">
            <a:avLst/>
          </a:prstGeom>
        </p:spPr>
      </p:pic>
      <p:pic>
        <p:nvPicPr>
          <p:cNvPr id="22" name="Picture 21" descr="Graphical user interface&#10;&#10;Description automatically generated">
            <a:extLst>
              <a:ext uri="{FF2B5EF4-FFF2-40B4-BE49-F238E27FC236}">
                <a16:creationId xmlns:a16="http://schemas.microsoft.com/office/drawing/2014/main" id="{C6BB562A-ADEC-4B7F-B2B2-68B456D650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1536" y="3475529"/>
            <a:ext cx="1692866" cy="2386943"/>
          </a:xfrm>
          <a:prstGeom prst="rect">
            <a:avLst/>
          </a:prstGeom>
        </p:spPr>
      </p:pic>
      <p:pic>
        <p:nvPicPr>
          <p:cNvPr id="3" name="Picture 2">
            <a:extLst>
              <a:ext uri="{FF2B5EF4-FFF2-40B4-BE49-F238E27FC236}">
                <a16:creationId xmlns:a16="http://schemas.microsoft.com/office/drawing/2014/main" id="{34051FC5-A396-4066-A87A-ED3404943C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793" t="-7010" r="-5803" b="-20406"/>
          <a:stretch/>
        </p:blipFill>
        <p:spPr>
          <a:xfrm rot="5400000">
            <a:off x="114501" y="3646141"/>
            <a:ext cx="2327316" cy="1893031"/>
          </a:xfrm>
          <a:prstGeom prst="rect">
            <a:avLst/>
          </a:prstGeom>
        </p:spPr>
      </p:pic>
      <p:pic>
        <p:nvPicPr>
          <p:cNvPr id="5" name="Picture 4">
            <a:extLst>
              <a:ext uri="{FF2B5EF4-FFF2-40B4-BE49-F238E27FC236}">
                <a16:creationId xmlns:a16="http://schemas.microsoft.com/office/drawing/2014/main" id="{38662563-8D92-47A3-9FDE-A99E157540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064" t="-7976" r="-2262" b="-11353"/>
          <a:stretch/>
        </p:blipFill>
        <p:spPr>
          <a:xfrm rot="5400000">
            <a:off x="2333347" y="3659303"/>
            <a:ext cx="2262180" cy="1801576"/>
          </a:xfrm>
          <a:prstGeom prst="rect">
            <a:avLst/>
          </a:prstGeom>
        </p:spPr>
      </p:pic>
      <p:sp>
        <p:nvSpPr>
          <p:cNvPr id="23" name="TextBox 22">
            <a:extLst>
              <a:ext uri="{FF2B5EF4-FFF2-40B4-BE49-F238E27FC236}">
                <a16:creationId xmlns:a16="http://schemas.microsoft.com/office/drawing/2014/main" id="{F135686D-E4CA-4E1A-9229-B1F5F62BEDD8}"/>
              </a:ext>
            </a:extLst>
          </p:cNvPr>
          <p:cNvSpPr txBox="1"/>
          <p:nvPr/>
        </p:nvSpPr>
        <p:spPr bwMode="auto">
          <a:xfrm>
            <a:off x="397777" y="6000980"/>
            <a:ext cx="1952626" cy="272767"/>
          </a:xfrm>
          <a:prstGeom prst="rect">
            <a:avLst/>
          </a:prstGeom>
          <a:noFill/>
          <a:ln w="28575">
            <a:solidFill>
              <a:schemeClr val="accent1"/>
            </a:solidFill>
            <a:miter lim="800000"/>
            <a:headEnd/>
            <a:tailEnd/>
          </a:ln>
        </p:spPr>
        <p:txBody>
          <a:bodyPr wrap="square">
            <a:spAutoFit/>
          </a:bodyPr>
          <a:lstStyle/>
          <a:p>
            <a:pPr algn="ctr" eaLnBrk="0" hangingPunct="0">
              <a:lnSpc>
                <a:spcPct val="105000"/>
              </a:lnSpc>
            </a:pPr>
            <a:r>
              <a:rPr lang="en-US" sz="1200" dirty="0"/>
              <a:t>130+ Cross-references</a:t>
            </a:r>
            <a:endParaRPr lang="en-US" sz="1200" dirty="0">
              <a:highlight>
                <a:srgbClr val="FFFF00"/>
              </a:highlight>
            </a:endParaRPr>
          </a:p>
        </p:txBody>
      </p:sp>
      <p:sp>
        <p:nvSpPr>
          <p:cNvPr id="27" name="Footer Placeholder 2">
            <a:extLst>
              <a:ext uri="{FF2B5EF4-FFF2-40B4-BE49-F238E27FC236}">
                <a16:creationId xmlns:a16="http://schemas.microsoft.com/office/drawing/2014/main" id="{8536B0DC-C407-3347-BBD8-C56BD9C538A6}"/>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131041993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6</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4348" y="1459555"/>
            <a:ext cx="6180372" cy="1039452"/>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dirty="0"/>
              <a:t>Mount the new control using the old mounting holes or re-drill using the mounting hole template included in the instruction sheet.</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dirty="0"/>
              <a:t>Mount Board</a:t>
            </a:r>
          </a:p>
        </p:txBody>
      </p:sp>
      <p:pic>
        <p:nvPicPr>
          <p:cNvPr id="3" name="Picture 2">
            <a:extLst>
              <a:ext uri="{FF2B5EF4-FFF2-40B4-BE49-F238E27FC236}">
                <a16:creationId xmlns:a16="http://schemas.microsoft.com/office/drawing/2014/main" id="{CDA16FF4-B548-9744-9558-2A39DB7F7C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8810" y="2499007"/>
            <a:ext cx="3124005" cy="3967020"/>
          </a:xfrm>
          <a:prstGeom prst="rect">
            <a:avLst/>
          </a:prstGeom>
        </p:spPr>
      </p:pic>
      <p:sp>
        <p:nvSpPr>
          <p:cNvPr id="17" name="Footer Placeholder 2">
            <a:extLst>
              <a:ext uri="{FF2B5EF4-FFF2-40B4-BE49-F238E27FC236}">
                <a16:creationId xmlns:a16="http://schemas.microsoft.com/office/drawing/2014/main" id="{DB915344-8984-784D-B696-4F496B85B193}"/>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314938339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93101"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3" y="1465775"/>
            <a:ext cx="6624939" cy="646331"/>
          </a:xfrm>
          <a:prstGeom prst="rect">
            <a:avLst/>
          </a:prstGeom>
          <a:noFill/>
          <a:ln w="9525">
            <a:noFill/>
            <a:miter lim="800000"/>
            <a:headEnd/>
            <a:tailEnd/>
          </a:ln>
        </p:spPr>
        <p:txBody>
          <a:bodyPr wrap="square" lIns="91440" tIns="45720" rIns="91440" bIns="45720" rtlCol="0" anchor="t">
            <a:spAutoFit/>
          </a:bodyPr>
          <a:lstStyle/>
          <a:p>
            <a:r>
              <a:rPr lang="en-US" dirty="0"/>
              <a:t>Connect the harnesses to the new control.</a:t>
            </a:r>
          </a:p>
          <a:p>
            <a:endParaRPr lang="en-US" dirty="0"/>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192" y="133313"/>
            <a:ext cx="8356600" cy="951665"/>
          </a:xfrm>
        </p:spPr>
        <p:txBody>
          <a:bodyPr/>
          <a:lstStyle/>
          <a:p>
            <a:r>
              <a:rPr lang="en-US" sz="2600" b="1" dirty="0"/>
              <a:t>Connect Wiring Harnesses</a:t>
            </a:r>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77571" y="1434681"/>
            <a:ext cx="483638" cy="461665"/>
            <a:chOff x="477571" y="1434681"/>
            <a:chExt cx="483638"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477571" y="1434681"/>
              <a:ext cx="483638" cy="461665"/>
            </a:xfrm>
            <a:prstGeom prst="rect">
              <a:avLst/>
            </a:prstGeom>
            <a:noFill/>
            <a:ln w="9525">
              <a:noFill/>
              <a:miter lim="800000"/>
              <a:headEnd/>
              <a:tailEnd/>
            </a:ln>
          </p:spPr>
          <p:txBody>
            <a:bodyPr wrap="square" anchor="ctr" anchorCtr="0">
              <a:spAutoFit/>
            </a:bodyPr>
            <a:lstStyle/>
            <a:p>
              <a:pPr algn="ctr"/>
              <a:r>
                <a:rPr lang="en-US" sz="2400" b="1" dirty="0">
                  <a:solidFill>
                    <a:schemeClr val="bg1"/>
                  </a:solidFill>
                </a:rPr>
                <a:t>7</a:t>
              </a:r>
              <a:endParaRPr lang="en-US" sz="2400" dirty="0">
                <a:solidFill>
                  <a:schemeClr val="bg1"/>
                </a:solidFill>
              </a:endParaRPr>
            </a:p>
          </p:txBody>
        </p:sp>
      </p:grpSp>
      <p:pic>
        <p:nvPicPr>
          <p:cNvPr id="5" name="Picture 4">
            <a:extLst>
              <a:ext uri="{FF2B5EF4-FFF2-40B4-BE49-F238E27FC236}">
                <a16:creationId xmlns:a16="http://schemas.microsoft.com/office/drawing/2014/main" id="{68C003C1-A25A-3B49-9F64-4CE39D7694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0662" y="2518690"/>
            <a:ext cx="3460830" cy="3552824"/>
          </a:xfrm>
          <a:prstGeom prst="rect">
            <a:avLst/>
          </a:prstGeom>
        </p:spPr>
      </p:pic>
      <p:pic>
        <p:nvPicPr>
          <p:cNvPr id="21" name="Picture 20">
            <a:extLst>
              <a:ext uri="{FF2B5EF4-FFF2-40B4-BE49-F238E27FC236}">
                <a16:creationId xmlns:a16="http://schemas.microsoft.com/office/drawing/2014/main" id="{7E13F80F-F02E-2843-800D-30C6BAEAC5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2986" y="2518690"/>
            <a:ext cx="3460830" cy="3552824"/>
          </a:xfrm>
          <a:prstGeom prst="rect">
            <a:avLst/>
          </a:prstGeom>
        </p:spPr>
      </p:pic>
      <p:sp>
        <p:nvSpPr>
          <p:cNvPr id="14" name="Footer Placeholder 2">
            <a:extLst>
              <a:ext uri="{FF2B5EF4-FFF2-40B4-BE49-F238E27FC236}">
                <a16:creationId xmlns:a16="http://schemas.microsoft.com/office/drawing/2014/main" id="{A3A4691E-0A02-FE4F-97CA-A9CA2B711BA9}"/>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42412908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93101"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4" y="1465774"/>
            <a:ext cx="2286776" cy="1778559"/>
          </a:xfrm>
          <a:prstGeom prst="rect">
            <a:avLst/>
          </a:prstGeom>
          <a:noFill/>
          <a:ln w="9525">
            <a:noFill/>
            <a:miter lim="800000"/>
            <a:headEnd/>
            <a:tailEnd/>
          </a:ln>
        </p:spPr>
        <p:txBody>
          <a:bodyPr wrap="square" lIns="91440" tIns="45720" rIns="91440" bIns="45720" rtlCol="0" anchor="t">
            <a:spAutoFit/>
          </a:bodyPr>
          <a:lstStyle/>
          <a:p>
            <a:r>
              <a:rPr lang="en-US" dirty="0"/>
              <a:t>Connect low voltage thermostat wires and remaining 120 VAC hot and neutral wires shows in the table below</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Connect Remaining Wires</a:t>
            </a:r>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47091" y="1434681"/>
            <a:ext cx="531846" cy="461665"/>
            <a:chOff x="447091" y="1434681"/>
            <a:chExt cx="531846"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447091" y="1434681"/>
              <a:ext cx="531846" cy="461665"/>
            </a:xfrm>
            <a:prstGeom prst="rect">
              <a:avLst/>
            </a:prstGeom>
            <a:noFill/>
            <a:ln w="9525">
              <a:noFill/>
              <a:miter lim="800000"/>
              <a:headEnd/>
              <a:tailEnd/>
            </a:ln>
          </p:spPr>
          <p:txBody>
            <a:bodyPr wrap="square">
              <a:spAutoFit/>
            </a:bodyPr>
            <a:lstStyle/>
            <a:p>
              <a:pPr algn="ctr"/>
              <a:r>
                <a:rPr lang="en-US" sz="2400" b="1" dirty="0">
                  <a:solidFill>
                    <a:schemeClr val="bg1"/>
                  </a:solidFill>
                </a:rPr>
                <a:t>8</a:t>
              </a:r>
              <a:endParaRPr lang="en-US" sz="2400" dirty="0">
                <a:solidFill>
                  <a:schemeClr val="bg1"/>
                </a:solidFill>
              </a:endParaRPr>
            </a:p>
          </p:txBody>
        </p:sp>
      </p:grpSp>
      <p:pic>
        <p:nvPicPr>
          <p:cNvPr id="3" name="Picture 2">
            <a:extLst>
              <a:ext uri="{FF2B5EF4-FFF2-40B4-BE49-F238E27FC236}">
                <a16:creationId xmlns:a16="http://schemas.microsoft.com/office/drawing/2014/main" id="{78EDD093-863D-4EC1-8039-B6EFDC9FA936}"/>
              </a:ext>
            </a:extLst>
          </p:cNvPr>
          <p:cNvPicPr>
            <a:picLocks noChangeAspect="1"/>
          </p:cNvPicPr>
          <p:nvPr/>
        </p:nvPicPr>
        <p:blipFill>
          <a:blip r:embed="rId2"/>
          <a:stretch>
            <a:fillRect/>
          </a:stretch>
        </p:blipFill>
        <p:spPr>
          <a:xfrm>
            <a:off x="9593080" y="3429000"/>
            <a:ext cx="4498355" cy="1425672"/>
          </a:xfrm>
          <a:prstGeom prst="rect">
            <a:avLst/>
          </a:prstGeom>
        </p:spPr>
      </p:pic>
      <p:pic>
        <p:nvPicPr>
          <p:cNvPr id="18" name="Picture 17">
            <a:extLst>
              <a:ext uri="{FF2B5EF4-FFF2-40B4-BE49-F238E27FC236}">
                <a16:creationId xmlns:a16="http://schemas.microsoft.com/office/drawing/2014/main" id="{257DD968-2B31-4DF1-8BEE-F4338C75B7BF}"/>
              </a:ext>
            </a:extLst>
          </p:cNvPr>
          <p:cNvPicPr>
            <a:picLocks noChangeAspect="1"/>
          </p:cNvPicPr>
          <p:nvPr/>
        </p:nvPicPr>
        <p:blipFill>
          <a:blip r:embed="rId3"/>
          <a:stretch>
            <a:fillRect/>
          </a:stretch>
        </p:blipFill>
        <p:spPr>
          <a:xfrm>
            <a:off x="9638859" y="5060561"/>
            <a:ext cx="4534848" cy="2081996"/>
          </a:xfrm>
          <a:prstGeom prst="rect">
            <a:avLst/>
          </a:prstGeom>
        </p:spPr>
      </p:pic>
      <p:graphicFrame>
        <p:nvGraphicFramePr>
          <p:cNvPr id="2" name="Table 8">
            <a:extLst>
              <a:ext uri="{FF2B5EF4-FFF2-40B4-BE49-F238E27FC236}">
                <a16:creationId xmlns:a16="http://schemas.microsoft.com/office/drawing/2014/main" id="{824ECFE9-B822-D147-8408-FD7D344209ED}"/>
              </a:ext>
            </a:extLst>
          </p:cNvPr>
          <p:cNvGraphicFramePr>
            <a:graphicFrameLocks noGrp="1"/>
          </p:cNvGraphicFramePr>
          <p:nvPr>
            <p:extLst>
              <p:ext uri="{D42A27DB-BD31-4B8C-83A1-F6EECF244321}">
                <p14:modId xmlns:p14="http://schemas.microsoft.com/office/powerpoint/2010/main" val="1884918017"/>
              </p:ext>
            </p:extLst>
          </p:nvPr>
        </p:nvGraphicFramePr>
        <p:xfrm>
          <a:off x="3257219" y="1249076"/>
          <a:ext cx="5756702" cy="5238810"/>
        </p:xfrm>
        <a:graphic>
          <a:graphicData uri="http://schemas.openxmlformats.org/drawingml/2006/table">
            <a:tbl>
              <a:tblPr firstRow="1" bandRow="1">
                <a:tableStyleId>{5C22544A-7EE6-4342-B048-85BDC9FD1C3A}</a:tableStyleId>
              </a:tblPr>
              <a:tblGrid>
                <a:gridCol w="1149397">
                  <a:extLst>
                    <a:ext uri="{9D8B030D-6E8A-4147-A177-3AD203B41FA5}">
                      <a16:colId xmlns:a16="http://schemas.microsoft.com/office/drawing/2014/main" val="1083861242"/>
                    </a:ext>
                  </a:extLst>
                </a:gridCol>
                <a:gridCol w="1037673">
                  <a:extLst>
                    <a:ext uri="{9D8B030D-6E8A-4147-A177-3AD203B41FA5}">
                      <a16:colId xmlns:a16="http://schemas.microsoft.com/office/drawing/2014/main" val="2283335743"/>
                    </a:ext>
                  </a:extLst>
                </a:gridCol>
                <a:gridCol w="3569632">
                  <a:extLst>
                    <a:ext uri="{9D8B030D-6E8A-4147-A177-3AD203B41FA5}">
                      <a16:colId xmlns:a16="http://schemas.microsoft.com/office/drawing/2014/main" val="3192090197"/>
                    </a:ext>
                  </a:extLst>
                </a:gridCol>
              </a:tblGrid>
              <a:tr h="37909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effectLst/>
                          <a:latin typeface="+mn-lt"/>
                          <a:ea typeface="+mn-ea"/>
                          <a:cs typeface="+mn-cs"/>
                        </a:rPr>
                        <a:t>50A55-843</a:t>
                      </a:r>
                    </a:p>
                    <a:p>
                      <a:pPr algn="ctr"/>
                      <a:r>
                        <a:rPr lang="en-US" sz="900" dirty="0"/>
                        <a:t>Terminal</a:t>
                      </a:r>
                    </a:p>
                  </a:txBody>
                  <a:tcPr marL="86351" marR="86351" marT="43175" marB="43175" anchor="ctr"/>
                </a:tc>
                <a:tc>
                  <a:txBody>
                    <a:bodyPr/>
                    <a:lstStyle/>
                    <a:p>
                      <a:pPr algn="ctr"/>
                      <a:r>
                        <a:rPr lang="en-US" sz="900" dirty="0"/>
                        <a:t>Terminal Type</a:t>
                      </a:r>
                    </a:p>
                  </a:txBody>
                  <a:tcPr marL="86351" marR="86351" marT="43175" marB="43175" anchor="ctr"/>
                </a:tc>
                <a:tc>
                  <a:txBody>
                    <a:bodyPr/>
                    <a:lstStyle/>
                    <a:p>
                      <a:pPr algn="ctr"/>
                      <a:r>
                        <a:rPr lang="en-US" sz="900" dirty="0"/>
                        <a:t>System Component Connection</a:t>
                      </a:r>
                    </a:p>
                  </a:txBody>
                  <a:tcPr marL="86351" marR="86351" marT="43175" marB="43175" anchor="ctr"/>
                </a:tc>
                <a:extLst>
                  <a:ext uri="{0D108BD9-81ED-4DB2-BD59-A6C34878D82A}">
                    <a16:rowId xmlns:a16="http://schemas.microsoft.com/office/drawing/2014/main" val="1721190623"/>
                  </a:ext>
                </a:extLst>
              </a:tr>
              <a:tr h="232722">
                <a:tc>
                  <a:txBody>
                    <a:bodyPr/>
                    <a:lstStyle/>
                    <a:p>
                      <a:pPr algn="ctr"/>
                      <a:r>
                        <a:rPr lang="en-US" sz="900" dirty="0">
                          <a:solidFill>
                            <a:srgbClr val="211D1E"/>
                          </a:solidFill>
                          <a:effectLst/>
                          <a:latin typeface="Helvetica" pitchFamily="2" charset="0"/>
                        </a:rPr>
                        <a:t>W</a:t>
                      </a:r>
                    </a:p>
                  </a:txBody>
                  <a:tcPr marL="86351" marR="86351" marT="43175" marB="43175" anchor="ctr"/>
                </a:tc>
                <a:tc rowSpan="8">
                  <a:txBody>
                    <a:bodyPr/>
                    <a:lstStyle/>
                    <a:p>
                      <a:pPr algn="ctr"/>
                      <a:r>
                        <a:rPr lang="en-US" sz="900" kern="1200" dirty="0">
                          <a:solidFill>
                            <a:schemeClr val="dk1"/>
                          </a:solidFill>
                          <a:effectLst/>
                          <a:latin typeface="+mn-lt"/>
                          <a:ea typeface="+mn-ea"/>
                          <a:cs typeface="+mn-cs"/>
                        </a:rPr>
                        <a:t>Terminal block with captive screws </a:t>
                      </a:r>
                    </a:p>
                  </a:txBody>
                  <a:tcPr marL="88108" marR="88108" marT="44054" marB="4405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low voltage thermostat W terminal (or equivalent)</a:t>
                      </a:r>
                    </a:p>
                  </a:txBody>
                  <a:tcPr marL="86351" marR="86351" marT="43175" marB="43175" anchor="ctr"/>
                </a:tc>
                <a:extLst>
                  <a:ext uri="{0D108BD9-81ED-4DB2-BD59-A6C34878D82A}">
                    <a16:rowId xmlns:a16="http://schemas.microsoft.com/office/drawing/2014/main" val="1510958692"/>
                  </a:ext>
                </a:extLst>
              </a:tr>
              <a:tr h="232722">
                <a:tc>
                  <a:txBody>
                    <a:bodyPr/>
                    <a:lstStyle/>
                    <a:p>
                      <a:pPr algn="ctr"/>
                      <a:r>
                        <a:rPr lang="en-US" sz="900" dirty="0">
                          <a:solidFill>
                            <a:srgbClr val="211D1E"/>
                          </a:solidFill>
                          <a:effectLst/>
                          <a:latin typeface="Helvetica" pitchFamily="2" charset="0"/>
                        </a:rPr>
                        <a:t>G</a:t>
                      </a:r>
                    </a:p>
                  </a:txBody>
                  <a:tcPr marL="86351" marR="86351" marT="43175" marB="43175" anchor="ctr"/>
                </a:tc>
                <a:tc vMerge="1">
                  <a:txBody>
                    <a:bodyPr/>
                    <a:lstStyle/>
                    <a:p>
                      <a:pPr algn="ct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low voltage thermostat G terminal (or equivalent)</a:t>
                      </a:r>
                    </a:p>
                  </a:txBody>
                  <a:tcPr marL="86351" marR="86351" marT="43175" marB="43175" anchor="ctr"/>
                </a:tc>
                <a:extLst>
                  <a:ext uri="{0D108BD9-81ED-4DB2-BD59-A6C34878D82A}">
                    <a16:rowId xmlns:a16="http://schemas.microsoft.com/office/drawing/2014/main" val="3597428958"/>
                  </a:ext>
                </a:extLst>
              </a:tr>
              <a:tr h="232722">
                <a:tc>
                  <a:txBody>
                    <a:bodyPr/>
                    <a:lstStyle/>
                    <a:p>
                      <a:pPr algn="ctr"/>
                      <a:r>
                        <a:rPr lang="en-US" sz="900" dirty="0">
                          <a:solidFill>
                            <a:srgbClr val="211D1E"/>
                          </a:solidFill>
                          <a:effectLst/>
                          <a:latin typeface="Helvetica" pitchFamily="2" charset="0"/>
                        </a:rPr>
                        <a:t>R</a:t>
                      </a:r>
                    </a:p>
                  </a:txBody>
                  <a:tcPr marL="86351" marR="86351" marT="43175" marB="43175" anchor="ctr"/>
                </a:tc>
                <a:tc vMerge="1">
                  <a:txBody>
                    <a:bodyPr/>
                    <a:lstStyle/>
                    <a:p>
                      <a:pPr algn="ct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low voltage thermostat R terminal (or equivalent)</a:t>
                      </a:r>
                    </a:p>
                  </a:txBody>
                  <a:tcPr marL="86351" marR="86351" marT="43175" marB="43175" anchor="ctr"/>
                </a:tc>
                <a:extLst>
                  <a:ext uri="{0D108BD9-81ED-4DB2-BD59-A6C34878D82A}">
                    <a16:rowId xmlns:a16="http://schemas.microsoft.com/office/drawing/2014/main" val="1646242235"/>
                  </a:ext>
                </a:extLst>
              </a:tr>
              <a:tr h="232722">
                <a:tc>
                  <a:txBody>
                    <a:bodyPr/>
                    <a:lstStyle/>
                    <a:p>
                      <a:pPr algn="ctr"/>
                      <a:r>
                        <a:rPr lang="en-US" sz="900" dirty="0">
                          <a:solidFill>
                            <a:srgbClr val="211D1E"/>
                          </a:solidFill>
                          <a:effectLst/>
                          <a:latin typeface="Helvetica" pitchFamily="2" charset="0"/>
                        </a:rPr>
                        <a:t>Y</a:t>
                      </a:r>
                    </a:p>
                  </a:txBody>
                  <a:tcPr marL="86351" marR="86351" marT="43175" marB="43175" anchor="ctr"/>
                </a:tc>
                <a:tc vMerge="1">
                  <a:txBody>
                    <a:bodyPr/>
                    <a:lstStyle/>
                    <a:p>
                      <a:pPr algn="ct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low voltage thermostat Y terminal (or equivalent)</a:t>
                      </a:r>
                    </a:p>
                  </a:txBody>
                  <a:tcPr marL="86351" marR="86351" marT="43175" marB="43175" anchor="ctr"/>
                </a:tc>
                <a:extLst>
                  <a:ext uri="{0D108BD9-81ED-4DB2-BD59-A6C34878D82A}">
                    <a16:rowId xmlns:a16="http://schemas.microsoft.com/office/drawing/2014/main" val="1076015348"/>
                  </a:ext>
                </a:extLst>
              </a:tr>
              <a:tr h="379093">
                <a:tc>
                  <a:txBody>
                    <a:bodyPr/>
                    <a:lstStyle/>
                    <a:p>
                      <a:pPr algn="ctr"/>
                      <a:endParaRPr lang="en-US" sz="900" dirty="0"/>
                    </a:p>
                  </a:txBody>
                  <a:tcPr marL="86351" marR="86351" marT="43175" marB="43175" anchor="ctr"/>
                </a:tc>
                <a:tc vMerge="1">
                  <a:txBody>
                    <a:bodyPr/>
                    <a:lstStyle/>
                    <a:p>
                      <a:pPr algn="ct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(2nd wire from Y terminal goes to 24 VAC HOT side of compressor contactor coil)</a:t>
                      </a:r>
                    </a:p>
                  </a:txBody>
                  <a:tcPr marL="86351" marR="86351" marT="43175" marB="43175" anchor="ctr"/>
                </a:tc>
                <a:extLst>
                  <a:ext uri="{0D108BD9-81ED-4DB2-BD59-A6C34878D82A}">
                    <a16:rowId xmlns:a16="http://schemas.microsoft.com/office/drawing/2014/main" val="2077825594"/>
                  </a:ext>
                </a:extLst>
              </a:tr>
              <a:tr h="232722">
                <a:tc rowSpan="2">
                  <a:txBody>
                    <a:bodyPr/>
                    <a:lstStyle/>
                    <a:p>
                      <a:pPr algn="ctr"/>
                      <a:r>
                        <a:rPr lang="en-US" sz="900" dirty="0"/>
                        <a:t>C</a:t>
                      </a:r>
                    </a:p>
                  </a:txBody>
                  <a:tcPr marL="81662" marR="81662" marT="40831" marB="40831" anchor="ctr"/>
                </a:tc>
                <a:tc vMerge="1">
                  <a:txBody>
                    <a:bodyPr/>
                    <a:lstStyle/>
                    <a:p>
                      <a:pPr algn="ct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24 VAC COMMON side of compressor contactor coil </a:t>
                      </a:r>
                    </a:p>
                  </a:txBody>
                  <a:tcPr marL="86351" marR="86351" marT="43175" marB="43175" anchor="ctr"/>
                </a:tc>
                <a:extLst>
                  <a:ext uri="{0D108BD9-81ED-4DB2-BD59-A6C34878D82A}">
                    <a16:rowId xmlns:a16="http://schemas.microsoft.com/office/drawing/2014/main" val="1531687248"/>
                  </a:ext>
                </a:extLst>
              </a:tr>
              <a:tr h="70281">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TWIN*</a:t>
                      </a:r>
                    </a:p>
                  </a:txBody>
                  <a:tcPr marL="79416" marR="79416" marT="39708" marB="39708" anchor="ctr"/>
                </a:tc>
                <a:tc vMerge="1">
                  <a:txBody>
                    <a:bodyPr/>
                    <a:lstStyle/>
                    <a:p>
                      <a:pPr algn="ctr"/>
                      <a:endParaRPr lang="en-US" dirty="0"/>
                    </a:p>
                  </a:txBody>
                  <a:tcPr anchor="ct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one wire twinning terminal</a:t>
                      </a:r>
                    </a:p>
                  </a:txBody>
                  <a:tcPr marL="81662" marR="81662" marT="40831" marB="40831" anchor="ctr"/>
                </a:tc>
                <a:extLst>
                  <a:ext uri="{0D108BD9-81ED-4DB2-BD59-A6C34878D82A}">
                    <a16:rowId xmlns:a16="http://schemas.microsoft.com/office/drawing/2014/main" val="3491494542"/>
                  </a:ext>
                </a:extLst>
              </a:tr>
              <a:tr h="23272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TWIN*</a:t>
                      </a:r>
                    </a:p>
                  </a:txBody>
                  <a:tcPr marL="86351" marR="86351" marT="43175" marB="43175" anchor="ctr"/>
                </a:tc>
                <a:tc vMerge="1">
                  <a:txBody>
                    <a:bodyPr/>
                    <a:lstStyle/>
                    <a:p>
                      <a:pPr algn="ctr"/>
                      <a:endParaRPr lang="en-US" sz="900" kern="1200" dirty="0">
                        <a:solidFill>
                          <a:schemeClr val="dk1"/>
                        </a:solidFill>
                        <a:effectLst/>
                        <a:latin typeface="+mn-lt"/>
                        <a:ea typeface="+mn-ea"/>
                        <a:cs typeface="+mn-cs"/>
                      </a:endParaRPr>
                    </a:p>
                  </a:txBody>
                  <a:tcPr marL="85685" marR="85685" marT="42842" marB="42842" anchor="ct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effectLst/>
                        <a:latin typeface="+mn-lt"/>
                        <a:ea typeface="+mn-ea"/>
                        <a:cs typeface="+mn-cs"/>
                      </a:endParaRPr>
                    </a:p>
                  </a:txBody>
                  <a:tcPr marL="79416" marR="79416" marT="39708" marB="39708" anchor="ctr"/>
                </a:tc>
                <a:extLst>
                  <a:ext uri="{0D108BD9-81ED-4DB2-BD59-A6C34878D82A}">
                    <a16:rowId xmlns:a16="http://schemas.microsoft.com/office/drawing/2014/main" val="3859021809"/>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COOL</a:t>
                      </a:r>
                    </a:p>
                  </a:txBody>
                  <a:tcPr marL="86351" marR="86351" marT="43175" marB="43175" anchor="ctr"/>
                </a:tc>
                <a:tc>
                  <a:txBody>
                    <a:bodyPr/>
                    <a:lstStyle/>
                    <a:p>
                      <a:pPr algn="ct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circulator blower COOL SPEED terminal</a:t>
                      </a:r>
                    </a:p>
                  </a:txBody>
                  <a:tcPr marL="86351" marR="86351" marT="43175" marB="43175" anchor="ctr"/>
                </a:tc>
                <a:extLst>
                  <a:ext uri="{0D108BD9-81ED-4DB2-BD59-A6C34878D82A}">
                    <a16:rowId xmlns:a16="http://schemas.microsoft.com/office/drawing/2014/main" val="907695473"/>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HEAT</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circulator blower HEAT SPEED terminal</a:t>
                      </a:r>
                    </a:p>
                  </a:txBody>
                  <a:tcPr marL="86351" marR="86351" marT="43175" marB="43175" anchor="ctr"/>
                </a:tc>
                <a:extLst>
                  <a:ext uri="{0D108BD9-81ED-4DB2-BD59-A6C34878D82A}">
                    <a16:rowId xmlns:a16="http://schemas.microsoft.com/office/drawing/2014/main" val="3019532991"/>
                  </a:ext>
                </a:extLst>
              </a:tr>
              <a:tr h="37909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PARK (2 TERMINALS)</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unused circulator blower terminals</a:t>
                      </a:r>
                    </a:p>
                  </a:txBody>
                  <a:tcPr marL="86351" marR="86351" marT="43175" marB="43175" anchor="ctr"/>
                </a:tc>
                <a:extLst>
                  <a:ext uri="{0D108BD9-81ED-4DB2-BD59-A6C34878D82A}">
                    <a16:rowId xmlns:a16="http://schemas.microsoft.com/office/drawing/2014/main" val="3360850499"/>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LINE</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input voltage (120 VAC) HOT side</a:t>
                      </a:r>
                    </a:p>
                  </a:txBody>
                  <a:tcPr marL="86351" marR="86351" marT="43175" marB="43175" anchor="ctr"/>
                </a:tc>
                <a:extLst>
                  <a:ext uri="{0D108BD9-81ED-4DB2-BD59-A6C34878D82A}">
                    <a16:rowId xmlns:a16="http://schemas.microsoft.com/office/drawing/2014/main" val="1563946251"/>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XFMR</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24 VAC transformer line voltage HOT side</a:t>
                      </a:r>
                    </a:p>
                  </a:txBody>
                  <a:tcPr marL="86351" marR="86351" marT="43175" marB="43175" anchor="ctr"/>
                </a:tc>
                <a:extLst>
                  <a:ext uri="{0D108BD9-81ED-4DB2-BD59-A6C34878D82A}">
                    <a16:rowId xmlns:a16="http://schemas.microsoft.com/office/drawing/2014/main" val="703786678"/>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EAC (optional)</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electronic air cleaner HOT side</a:t>
                      </a:r>
                    </a:p>
                  </a:txBody>
                  <a:tcPr marL="86351" marR="86351" marT="43175" marB="43175" anchor="ctr"/>
                </a:tc>
                <a:extLst>
                  <a:ext uri="{0D108BD9-81ED-4DB2-BD59-A6C34878D82A}">
                    <a16:rowId xmlns:a16="http://schemas.microsoft.com/office/drawing/2014/main" val="2466815802"/>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HUM (optional)</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humidifier HOT side</a:t>
                      </a:r>
                    </a:p>
                  </a:txBody>
                  <a:tcPr marL="86351" marR="86351" marT="43175" marB="43175" anchor="ctr"/>
                </a:tc>
                <a:extLst>
                  <a:ext uri="{0D108BD9-81ED-4DB2-BD59-A6C34878D82A}">
                    <a16:rowId xmlns:a16="http://schemas.microsoft.com/office/drawing/2014/main" val="2204432028"/>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CIR N</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circulator blower NEUTRAL terminal</a:t>
                      </a:r>
                    </a:p>
                  </a:txBody>
                  <a:tcPr marL="86351" marR="86351" marT="43175" marB="43175" anchor="ctr"/>
                </a:tc>
                <a:extLst>
                  <a:ext uri="{0D108BD9-81ED-4DB2-BD59-A6C34878D82A}">
                    <a16:rowId xmlns:a16="http://schemas.microsoft.com/office/drawing/2014/main" val="2178749821"/>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LINE N</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input voltage (120 VAC) NEUTRAL side</a:t>
                      </a:r>
                    </a:p>
                  </a:txBody>
                  <a:tcPr marL="86351" marR="86351" marT="43175" marB="43175" anchor="ctr"/>
                </a:tc>
                <a:extLst>
                  <a:ext uri="{0D108BD9-81ED-4DB2-BD59-A6C34878D82A}">
                    <a16:rowId xmlns:a16="http://schemas.microsoft.com/office/drawing/2014/main" val="2645688290"/>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XFMR N</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24 VAC transformer line voltage NEUTRAL side</a:t>
                      </a:r>
                    </a:p>
                  </a:txBody>
                  <a:tcPr marL="86351" marR="86351" marT="43175" marB="43175" anchor="ctr"/>
                </a:tc>
                <a:extLst>
                  <a:ext uri="{0D108BD9-81ED-4DB2-BD59-A6C34878D82A}">
                    <a16:rowId xmlns:a16="http://schemas.microsoft.com/office/drawing/2014/main" val="1007224211"/>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EAC N (optional)</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electronic air cleaner NEUTRAL side</a:t>
                      </a:r>
                    </a:p>
                  </a:txBody>
                  <a:tcPr marL="86351" marR="86351" marT="43175" marB="43175" anchor="ctr"/>
                </a:tc>
                <a:extLst>
                  <a:ext uri="{0D108BD9-81ED-4DB2-BD59-A6C34878D82A}">
                    <a16:rowId xmlns:a16="http://schemas.microsoft.com/office/drawing/2014/main" val="1631268930"/>
                  </a:ext>
                </a:extLst>
              </a:tr>
              <a:tr h="2395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HUM N (optional)</a:t>
                      </a:r>
                    </a:p>
                  </a:txBody>
                  <a:tcPr marL="86351" marR="86351" marT="43175" marB="43175"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spade terminal</a:t>
                      </a:r>
                    </a:p>
                  </a:txBody>
                  <a:tcPr marL="93167" marR="93167" marT="46584" marB="465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humidifier NEUTRAL side</a:t>
                      </a:r>
                    </a:p>
                  </a:txBody>
                  <a:tcPr marL="86351" marR="86351" marT="43175" marB="43175" anchor="ctr"/>
                </a:tc>
                <a:extLst>
                  <a:ext uri="{0D108BD9-81ED-4DB2-BD59-A6C34878D82A}">
                    <a16:rowId xmlns:a16="http://schemas.microsoft.com/office/drawing/2014/main" val="626744679"/>
                  </a:ext>
                </a:extLst>
              </a:tr>
            </a:tbl>
          </a:graphicData>
        </a:graphic>
      </p:graphicFrame>
      <p:cxnSp>
        <p:nvCxnSpPr>
          <p:cNvPr id="14" name="Straight Connector 13">
            <a:extLst>
              <a:ext uri="{FF2B5EF4-FFF2-40B4-BE49-F238E27FC236}">
                <a16:creationId xmlns:a16="http://schemas.microsoft.com/office/drawing/2014/main" id="{F52722A7-2A02-0F42-81B9-08E646C17A46}"/>
              </a:ext>
            </a:extLst>
          </p:cNvPr>
          <p:cNvCxnSpPr>
            <a:cxnSpLocks/>
          </p:cNvCxnSpPr>
          <p:nvPr/>
        </p:nvCxnSpPr>
        <p:spPr bwMode="auto">
          <a:xfrm>
            <a:off x="3665180" y="3736509"/>
            <a:ext cx="5294376" cy="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23" name="Footer Placeholder 2">
            <a:extLst>
              <a:ext uri="{FF2B5EF4-FFF2-40B4-BE49-F238E27FC236}">
                <a16:creationId xmlns:a16="http://schemas.microsoft.com/office/drawing/2014/main" id="{604DE9C0-28C9-6C4E-8AA0-75C96FAA1204}"/>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pic>
        <p:nvPicPr>
          <p:cNvPr id="25" name="Picture 24" descr="A picture containing electronics&#10;&#10;Description automatically generated">
            <a:extLst>
              <a:ext uri="{FF2B5EF4-FFF2-40B4-BE49-F238E27FC236}">
                <a16:creationId xmlns:a16="http://schemas.microsoft.com/office/drawing/2014/main" id="{DF1973A8-DD6E-6D47-A850-FA0042ECCF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56760" y="4054564"/>
            <a:ext cx="2013857" cy="2433322"/>
          </a:xfrm>
          <a:prstGeom prst="rect">
            <a:avLst/>
          </a:prstGeom>
        </p:spPr>
      </p:pic>
    </p:spTree>
    <p:extLst>
      <p:ext uri="{BB962C8B-B14F-4D97-AF65-F5344CB8AC3E}">
        <p14:creationId xmlns:p14="http://schemas.microsoft.com/office/powerpoint/2010/main" val="129204113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20" name="Picture 19" descr="A picture containing person, hand, holding, car&#10;&#10;Description automatically generated">
            <a:extLst>
              <a:ext uri="{FF2B5EF4-FFF2-40B4-BE49-F238E27FC236}">
                <a16:creationId xmlns:a16="http://schemas.microsoft.com/office/drawing/2014/main" id="{FDEC5EE9-57E4-4B09-ACE4-7B776A4D54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9814" y="2946511"/>
            <a:ext cx="3854158" cy="2501564"/>
          </a:xfrm>
          <a:prstGeom prst="rect">
            <a:avLst/>
          </a:prstGeom>
        </p:spPr>
      </p:pic>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3" y="1465775"/>
            <a:ext cx="6844858" cy="923330"/>
          </a:xfrm>
          <a:prstGeom prst="rect">
            <a:avLst/>
          </a:prstGeom>
          <a:noFill/>
          <a:ln w="9525">
            <a:noFill/>
            <a:miter lim="800000"/>
            <a:headEnd/>
            <a:tailEnd/>
          </a:ln>
        </p:spPr>
        <p:txBody>
          <a:bodyPr wrap="square" lIns="91440" tIns="45720" rIns="91440" bIns="45720" rtlCol="0" anchor="t">
            <a:spAutoFit/>
          </a:bodyPr>
          <a:lstStyle/>
          <a:p>
            <a:r>
              <a:rPr lang="en-US" dirty="0"/>
              <a:t>Replace the access panel. Restore the electrical power and gas supply. Refer to the furnace installation instructions for start-up and check-out procedures.</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dirty="0"/>
              <a:t>Connect Power and Gas</a:t>
            </a:r>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47091" y="1434681"/>
            <a:ext cx="531846" cy="461665"/>
            <a:chOff x="447091" y="1434681"/>
            <a:chExt cx="531846"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447091" y="1434681"/>
              <a:ext cx="531846" cy="461665"/>
            </a:xfrm>
            <a:prstGeom prst="rect">
              <a:avLst/>
            </a:prstGeom>
            <a:noFill/>
            <a:ln w="9525">
              <a:noFill/>
              <a:miter lim="800000"/>
              <a:headEnd/>
              <a:tailEnd/>
            </a:ln>
          </p:spPr>
          <p:txBody>
            <a:bodyPr wrap="square">
              <a:spAutoFit/>
            </a:bodyPr>
            <a:lstStyle/>
            <a:p>
              <a:pPr algn="ctr"/>
              <a:r>
                <a:rPr lang="en-US" sz="2400" b="1" dirty="0">
                  <a:solidFill>
                    <a:schemeClr val="bg1"/>
                  </a:solidFill>
                </a:rPr>
                <a:t>9</a:t>
              </a:r>
              <a:endParaRPr lang="en-US" sz="2400" dirty="0">
                <a:solidFill>
                  <a:schemeClr val="bg1"/>
                </a:solidFill>
              </a:endParaRPr>
            </a:p>
          </p:txBody>
        </p:sp>
      </p:grpSp>
      <p:pic>
        <p:nvPicPr>
          <p:cNvPr id="18" name="Picture 17">
            <a:extLst>
              <a:ext uri="{FF2B5EF4-FFF2-40B4-BE49-F238E27FC236}">
                <a16:creationId xmlns:a16="http://schemas.microsoft.com/office/drawing/2014/main" id="{FE6977E0-2D05-CF46-AE3D-AF23F1E99F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3187" y="2937241"/>
            <a:ext cx="3854158" cy="2504530"/>
          </a:xfrm>
          <a:prstGeom prst="rect">
            <a:avLst/>
          </a:prstGeom>
        </p:spPr>
      </p:pic>
      <p:sp>
        <p:nvSpPr>
          <p:cNvPr id="14" name="Footer Placeholder 2">
            <a:extLst>
              <a:ext uri="{FF2B5EF4-FFF2-40B4-BE49-F238E27FC236}">
                <a16:creationId xmlns:a16="http://schemas.microsoft.com/office/drawing/2014/main" id="{805FA568-8D4F-2145-A78A-2EC679D103C8}"/>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371508706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CBBA-F0FE-404A-899D-597E309053E1}"/>
              </a:ext>
            </a:extLst>
          </p:cNvPr>
          <p:cNvSpPr>
            <a:spLocks noGrp="1"/>
          </p:cNvSpPr>
          <p:nvPr>
            <p:ph type="title"/>
          </p:nvPr>
        </p:nvSpPr>
        <p:spPr/>
        <p:txBody>
          <a:bodyPr/>
          <a:lstStyle/>
          <a:p>
            <a:r>
              <a:rPr lang="en-US" sz="2600" b="1" dirty="0"/>
              <a:t>Troubleshooting</a:t>
            </a:r>
          </a:p>
        </p:txBody>
      </p:sp>
      <p:sp>
        <p:nvSpPr>
          <p:cNvPr id="3" name="Content Placeholder 2">
            <a:extLst>
              <a:ext uri="{FF2B5EF4-FFF2-40B4-BE49-F238E27FC236}">
                <a16:creationId xmlns:a16="http://schemas.microsoft.com/office/drawing/2014/main" id="{8BCF490A-4986-F04B-8BC9-7E97687488AB}"/>
              </a:ext>
            </a:extLst>
          </p:cNvPr>
          <p:cNvSpPr>
            <a:spLocks noGrp="1"/>
          </p:cNvSpPr>
          <p:nvPr>
            <p:ph sz="quarter" idx="10"/>
          </p:nvPr>
        </p:nvSpPr>
        <p:spPr/>
        <p:txBody>
          <a:bodyPr/>
          <a:lstStyle/>
          <a:p>
            <a:pPr marL="0" indent="0">
              <a:buNone/>
            </a:pPr>
            <a:r>
              <a:rPr lang="en-US" b="1" dirty="0"/>
              <a:t>If the system fails to start properly, review the troubleshooting tips included in your instruction sheet. </a:t>
            </a:r>
          </a:p>
          <a:p>
            <a:pPr marL="0" indent="0">
              <a:buNone/>
            </a:pPr>
            <a:r>
              <a:rPr lang="en-US" dirty="0"/>
              <a:t>If the sensed failure is in the system (external to the control), the LED will flash in the following flash-pause sequences to indicate failure status (each flash will last approximately 0.25 seconds, and each pause will last approximately 2 seconds).</a:t>
            </a:r>
          </a:p>
        </p:txBody>
      </p:sp>
      <p:sp>
        <p:nvSpPr>
          <p:cNvPr id="4" name="TextBox 3">
            <a:extLst>
              <a:ext uri="{FF2B5EF4-FFF2-40B4-BE49-F238E27FC236}">
                <a16:creationId xmlns:a16="http://schemas.microsoft.com/office/drawing/2014/main" id="{09209FD1-FB89-3C4E-AB70-D4849AAF9975}"/>
              </a:ext>
            </a:extLst>
          </p:cNvPr>
          <p:cNvSpPr txBox="1"/>
          <p:nvPr/>
        </p:nvSpPr>
        <p:spPr bwMode="auto">
          <a:xfrm>
            <a:off x="165253" y="6589011"/>
            <a:ext cx="1641513" cy="212622"/>
          </a:xfrm>
          <a:prstGeom prst="rect">
            <a:avLst/>
          </a:prstGeom>
          <a:noFill/>
          <a:ln w="9525">
            <a:noFill/>
            <a:miter lim="800000"/>
            <a:headEnd/>
            <a:tailEnd/>
          </a:ln>
        </p:spPr>
        <p:txBody>
          <a:bodyPr wrap="square" rtlCol="0">
            <a:spAutoFit/>
          </a:bodyPr>
          <a:lstStyle/>
          <a:p>
            <a:pPr eaLnBrk="0" hangingPunct="0">
              <a:lnSpc>
                <a:spcPct val="105000"/>
              </a:lnSpc>
            </a:pPr>
            <a:r>
              <a:rPr lang="en-US" sz="800" b="1" dirty="0">
                <a:solidFill>
                  <a:schemeClr val="tx2"/>
                </a:solidFill>
              </a:rPr>
              <a:t>R-5531</a:t>
            </a:r>
            <a:endParaRPr lang="en-US" sz="800" dirty="0">
              <a:solidFill>
                <a:schemeClr val="tx2"/>
              </a:solidFill>
            </a:endParaRPr>
          </a:p>
        </p:txBody>
      </p:sp>
      <p:graphicFrame>
        <p:nvGraphicFramePr>
          <p:cNvPr id="10" name="Table 10">
            <a:extLst>
              <a:ext uri="{FF2B5EF4-FFF2-40B4-BE49-F238E27FC236}">
                <a16:creationId xmlns:a16="http://schemas.microsoft.com/office/drawing/2014/main" id="{67415C2A-9D1A-5E4F-85C0-661E7E64DCCE}"/>
              </a:ext>
            </a:extLst>
          </p:cNvPr>
          <p:cNvGraphicFramePr>
            <a:graphicFrameLocks noGrp="1"/>
          </p:cNvGraphicFramePr>
          <p:nvPr>
            <p:extLst>
              <p:ext uri="{D42A27DB-BD31-4B8C-83A1-F6EECF244321}">
                <p14:modId xmlns:p14="http://schemas.microsoft.com/office/powerpoint/2010/main" val="67018478"/>
              </p:ext>
            </p:extLst>
          </p:nvPr>
        </p:nvGraphicFramePr>
        <p:xfrm>
          <a:off x="505904" y="2718681"/>
          <a:ext cx="6231549" cy="3469640"/>
        </p:xfrm>
        <a:graphic>
          <a:graphicData uri="http://schemas.openxmlformats.org/drawingml/2006/table">
            <a:tbl>
              <a:tblPr firstRow="1" bandRow="1">
                <a:tableStyleId>{5C22544A-7EE6-4342-B048-85BDC9FD1C3A}</a:tableStyleId>
              </a:tblPr>
              <a:tblGrid>
                <a:gridCol w="2602230">
                  <a:extLst>
                    <a:ext uri="{9D8B030D-6E8A-4147-A177-3AD203B41FA5}">
                      <a16:colId xmlns:a16="http://schemas.microsoft.com/office/drawing/2014/main" val="2275793978"/>
                    </a:ext>
                  </a:extLst>
                </a:gridCol>
                <a:gridCol w="3629319">
                  <a:extLst>
                    <a:ext uri="{9D8B030D-6E8A-4147-A177-3AD203B41FA5}">
                      <a16:colId xmlns:a16="http://schemas.microsoft.com/office/drawing/2014/main" val="4062434596"/>
                    </a:ext>
                  </a:extLst>
                </a:gridCol>
              </a:tblGrid>
              <a:tr h="370840">
                <a:tc>
                  <a:txBody>
                    <a:bodyPr/>
                    <a:lstStyle/>
                    <a:p>
                      <a:r>
                        <a:rPr lang="en-US" dirty="0"/>
                        <a:t>LED</a:t>
                      </a:r>
                    </a:p>
                  </a:txBody>
                  <a:tcPr/>
                </a:tc>
                <a:tc>
                  <a:txBody>
                    <a:bodyPr/>
                    <a:lstStyle/>
                    <a:p>
                      <a:r>
                        <a:rPr lang="en-US" dirty="0"/>
                        <a:t>Failure Status</a:t>
                      </a:r>
                    </a:p>
                  </a:txBody>
                  <a:tcPr/>
                </a:tc>
                <a:extLst>
                  <a:ext uri="{0D108BD9-81ED-4DB2-BD59-A6C34878D82A}">
                    <a16:rowId xmlns:a16="http://schemas.microsoft.com/office/drawing/2014/main" val="4256416736"/>
                  </a:ext>
                </a:extLst>
              </a:tr>
              <a:tr h="370840">
                <a:tc>
                  <a:txBody>
                    <a:bodyPr/>
                    <a:lstStyle/>
                    <a:p>
                      <a:r>
                        <a:rPr lang="en-US" dirty="0"/>
                        <a:t>1 flash, then pause</a:t>
                      </a:r>
                    </a:p>
                  </a:txBody>
                  <a:tcPr/>
                </a:tc>
                <a:tc>
                  <a:txBody>
                    <a:bodyPr/>
                    <a:lstStyle/>
                    <a:p>
                      <a:r>
                        <a:rPr lang="en-US" dirty="0"/>
                        <a:t>System lockout </a:t>
                      </a:r>
                    </a:p>
                  </a:txBody>
                  <a:tcPr/>
                </a:tc>
                <a:extLst>
                  <a:ext uri="{0D108BD9-81ED-4DB2-BD59-A6C34878D82A}">
                    <a16:rowId xmlns:a16="http://schemas.microsoft.com/office/drawing/2014/main" val="2705074904"/>
                  </a:ext>
                </a:extLst>
              </a:tr>
              <a:tr h="370840">
                <a:tc>
                  <a:txBody>
                    <a:bodyPr/>
                    <a:lstStyle/>
                    <a:p>
                      <a:r>
                        <a:rPr lang="en-US" dirty="0"/>
                        <a:t>2 flashes, then pause</a:t>
                      </a:r>
                    </a:p>
                  </a:txBody>
                  <a:tcPr/>
                </a:tc>
                <a:tc>
                  <a:txBody>
                    <a:bodyPr/>
                    <a:lstStyle/>
                    <a:p>
                      <a:r>
                        <a:rPr lang="en-US" dirty="0"/>
                        <a:t>Pressure switch stuck closed</a:t>
                      </a:r>
                    </a:p>
                  </a:txBody>
                  <a:tcPr/>
                </a:tc>
                <a:extLst>
                  <a:ext uri="{0D108BD9-81ED-4DB2-BD59-A6C34878D82A}">
                    <a16:rowId xmlns:a16="http://schemas.microsoft.com/office/drawing/2014/main" val="3816970296"/>
                  </a:ext>
                </a:extLst>
              </a:tr>
              <a:tr h="370840">
                <a:tc>
                  <a:txBody>
                    <a:bodyPr/>
                    <a:lstStyle/>
                    <a:p>
                      <a:r>
                        <a:rPr lang="en-US" dirty="0"/>
                        <a:t>3 flashes, then pause</a:t>
                      </a:r>
                    </a:p>
                  </a:txBody>
                  <a:tcPr/>
                </a:tc>
                <a:tc>
                  <a:txBody>
                    <a:bodyPr/>
                    <a:lstStyle/>
                    <a:p>
                      <a:r>
                        <a:rPr lang="en-US" dirty="0"/>
                        <a:t>Pressure switch stuck open</a:t>
                      </a:r>
                    </a:p>
                  </a:txBody>
                  <a:tcPr/>
                </a:tc>
                <a:extLst>
                  <a:ext uri="{0D108BD9-81ED-4DB2-BD59-A6C34878D82A}">
                    <a16:rowId xmlns:a16="http://schemas.microsoft.com/office/drawing/2014/main" val="41729205"/>
                  </a:ext>
                </a:extLst>
              </a:tr>
              <a:tr h="370840">
                <a:tc>
                  <a:txBody>
                    <a:bodyPr/>
                    <a:lstStyle/>
                    <a:p>
                      <a:r>
                        <a:rPr lang="en-US" dirty="0"/>
                        <a:t>4 flashes, then pause</a:t>
                      </a:r>
                    </a:p>
                  </a:txBody>
                  <a:tcPr/>
                </a:tc>
                <a:tc>
                  <a:txBody>
                    <a:bodyPr/>
                    <a:lstStyle/>
                    <a:p>
                      <a:r>
                        <a:rPr lang="en-US" dirty="0"/>
                        <a:t>Open limit switch </a:t>
                      </a:r>
                    </a:p>
                  </a:txBody>
                  <a:tcPr/>
                </a:tc>
                <a:extLst>
                  <a:ext uri="{0D108BD9-81ED-4DB2-BD59-A6C34878D82A}">
                    <a16:rowId xmlns:a16="http://schemas.microsoft.com/office/drawing/2014/main" val="1647055862"/>
                  </a:ext>
                </a:extLst>
              </a:tr>
              <a:tr h="370840">
                <a:tc>
                  <a:txBody>
                    <a:bodyPr/>
                    <a:lstStyle/>
                    <a:p>
                      <a:r>
                        <a:rPr lang="en-US" dirty="0"/>
                        <a:t>5 flashes, then pause</a:t>
                      </a:r>
                    </a:p>
                  </a:txBody>
                  <a:tcPr/>
                </a:tc>
                <a:tc>
                  <a:txBody>
                    <a:bodyPr/>
                    <a:lstStyle/>
                    <a:p>
                      <a:r>
                        <a:rPr lang="en-US" dirty="0"/>
                        <a:t>Open rollout switch </a:t>
                      </a:r>
                    </a:p>
                  </a:txBody>
                  <a:tcPr/>
                </a:tc>
                <a:extLst>
                  <a:ext uri="{0D108BD9-81ED-4DB2-BD59-A6C34878D82A}">
                    <a16:rowId xmlns:a16="http://schemas.microsoft.com/office/drawing/2014/main" val="1575038336"/>
                  </a:ext>
                </a:extLst>
              </a:tr>
              <a:tr h="370840">
                <a:tc>
                  <a:txBody>
                    <a:bodyPr/>
                    <a:lstStyle/>
                    <a:p>
                      <a:r>
                        <a:rPr lang="en-US" dirty="0"/>
                        <a:t>6 flashes, then pause</a:t>
                      </a:r>
                    </a:p>
                  </a:txBody>
                  <a:tcPr/>
                </a:tc>
                <a:tc>
                  <a:txBody>
                    <a:bodyPr/>
                    <a:lstStyle/>
                    <a:p>
                      <a:r>
                        <a:rPr lang="en-US" dirty="0"/>
                        <a:t>115 Volt AC power reversed/Improper</a:t>
                      </a:r>
                    </a:p>
                  </a:txBody>
                  <a:tcPr/>
                </a:tc>
                <a:extLst>
                  <a:ext uri="{0D108BD9-81ED-4DB2-BD59-A6C34878D82A}">
                    <a16:rowId xmlns:a16="http://schemas.microsoft.com/office/drawing/2014/main" val="1314988205"/>
                  </a:ext>
                </a:extLst>
              </a:tr>
              <a:tr h="370840">
                <a:tc>
                  <a:txBody>
                    <a:bodyPr/>
                    <a:lstStyle/>
                    <a:p>
                      <a:r>
                        <a:rPr lang="en-US" dirty="0"/>
                        <a:t>7 flashes, then pause</a:t>
                      </a:r>
                    </a:p>
                  </a:txBody>
                  <a:tcPr/>
                </a:tc>
                <a:tc>
                  <a:txBody>
                    <a:bodyPr/>
                    <a:lstStyle/>
                    <a:p>
                      <a:r>
                        <a:rPr lang="en-US" dirty="0"/>
                        <a:t>Low flame sense signal</a:t>
                      </a:r>
                    </a:p>
                  </a:txBody>
                  <a:tcPr/>
                </a:tc>
                <a:extLst>
                  <a:ext uri="{0D108BD9-81ED-4DB2-BD59-A6C34878D82A}">
                    <a16:rowId xmlns:a16="http://schemas.microsoft.com/office/drawing/2014/main" val="2996277841"/>
                  </a:ext>
                </a:extLst>
              </a:tr>
              <a:tr h="370840">
                <a:tc>
                  <a:txBody>
                    <a:bodyPr/>
                    <a:lstStyle/>
                    <a:p>
                      <a:r>
                        <a:rPr lang="en-US" dirty="0"/>
                        <a:t>Continuous flashing (no pause)</a:t>
                      </a:r>
                    </a:p>
                  </a:txBody>
                  <a:tcPr/>
                </a:tc>
                <a:tc>
                  <a:txBody>
                    <a:bodyPr/>
                    <a:lstStyle/>
                    <a:p>
                      <a:r>
                        <a:rPr lang="en-US" dirty="0"/>
                        <a:t>Flame has been sensed when no flame should be present (no call for heat) </a:t>
                      </a:r>
                    </a:p>
                  </a:txBody>
                  <a:tcPr/>
                </a:tc>
                <a:extLst>
                  <a:ext uri="{0D108BD9-81ED-4DB2-BD59-A6C34878D82A}">
                    <a16:rowId xmlns:a16="http://schemas.microsoft.com/office/drawing/2014/main" val="360496117"/>
                  </a:ext>
                </a:extLst>
              </a:tr>
            </a:tbl>
          </a:graphicData>
        </a:graphic>
      </p:graphicFrame>
      <p:sp>
        <p:nvSpPr>
          <p:cNvPr id="11" name="TextBox 10">
            <a:extLst>
              <a:ext uri="{FF2B5EF4-FFF2-40B4-BE49-F238E27FC236}">
                <a16:creationId xmlns:a16="http://schemas.microsoft.com/office/drawing/2014/main" id="{631014A6-BF79-2C4D-B9EE-99AF2072ADA7}"/>
              </a:ext>
            </a:extLst>
          </p:cNvPr>
          <p:cNvSpPr txBox="1"/>
          <p:nvPr/>
        </p:nvSpPr>
        <p:spPr bwMode="auto">
          <a:xfrm>
            <a:off x="505904" y="6246746"/>
            <a:ext cx="3007555" cy="272767"/>
          </a:xfrm>
          <a:prstGeom prst="rect">
            <a:avLst/>
          </a:prstGeom>
          <a:noFill/>
          <a:ln w="9525">
            <a:noFill/>
            <a:miter lim="800000"/>
            <a:headEnd/>
            <a:tailEnd/>
          </a:ln>
        </p:spPr>
        <p:txBody>
          <a:bodyPr wrap="none" rtlCol="0">
            <a:spAutoFit/>
          </a:bodyPr>
          <a:lstStyle/>
          <a:p>
            <a:pPr eaLnBrk="0" hangingPunct="0">
              <a:lnSpc>
                <a:spcPct val="105000"/>
              </a:lnSpc>
            </a:pPr>
            <a:r>
              <a:rPr lang="en-US" sz="1200" dirty="0"/>
              <a:t>The LED will also flash once at power-up.</a:t>
            </a:r>
          </a:p>
        </p:txBody>
      </p:sp>
      <p:sp>
        <p:nvSpPr>
          <p:cNvPr id="13" name="Footer Placeholder 2">
            <a:extLst>
              <a:ext uri="{FF2B5EF4-FFF2-40B4-BE49-F238E27FC236}">
                <a16:creationId xmlns:a16="http://schemas.microsoft.com/office/drawing/2014/main" id="{60C2BF4B-F351-0643-B0D2-5C6C03E27411}"/>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109623908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32D6F5-0F0B-48E7-B7C9-7A09E510AD9C}"/>
              </a:ext>
            </a:extLst>
          </p:cNvPr>
          <p:cNvSpPr/>
          <p:nvPr/>
        </p:nvSpPr>
        <p:spPr bwMode="auto">
          <a:xfrm rot="16200000">
            <a:off x="4571340" y="824790"/>
            <a:ext cx="4123279" cy="506138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8" name="TextBox 7">
            <a:extLst>
              <a:ext uri="{FF2B5EF4-FFF2-40B4-BE49-F238E27FC236}">
                <a16:creationId xmlns:a16="http://schemas.microsoft.com/office/drawing/2014/main" id="{752D1955-F30E-4B85-BCAE-148A3AED5090}"/>
              </a:ext>
            </a:extLst>
          </p:cNvPr>
          <p:cNvSpPr txBox="1"/>
          <p:nvPr/>
        </p:nvSpPr>
        <p:spPr bwMode="auto">
          <a:xfrm>
            <a:off x="4806481" y="4958764"/>
            <a:ext cx="1070733" cy="276999"/>
          </a:xfrm>
          <a:prstGeom prst="rect">
            <a:avLst/>
          </a:prstGeom>
          <a:noFill/>
          <a:ln w="9525">
            <a:noFill/>
            <a:miter lim="800000"/>
            <a:headEnd/>
            <a:tailEnd/>
          </a:ln>
        </p:spPr>
        <p:txBody>
          <a:bodyPr wrap="square">
            <a:spAutoFit/>
          </a:bodyPr>
          <a:lstStyle/>
          <a:p>
            <a:pPr algn="ctr"/>
            <a:r>
              <a:rPr lang="en-US" sz="1200" b="1" i="1" dirty="0"/>
              <a:t>50A55-843</a:t>
            </a:r>
          </a:p>
        </p:txBody>
      </p:sp>
      <p:sp>
        <p:nvSpPr>
          <p:cNvPr id="10" name="TextBox 9">
            <a:extLst>
              <a:ext uri="{FF2B5EF4-FFF2-40B4-BE49-F238E27FC236}">
                <a16:creationId xmlns:a16="http://schemas.microsoft.com/office/drawing/2014/main" id="{D9E72280-1040-42A1-B7EB-0C578F8C3CD4}"/>
              </a:ext>
            </a:extLst>
          </p:cNvPr>
          <p:cNvSpPr txBox="1"/>
          <p:nvPr/>
        </p:nvSpPr>
        <p:spPr bwMode="auto">
          <a:xfrm>
            <a:off x="7390860" y="4963966"/>
            <a:ext cx="940947" cy="276999"/>
          </a:xfrm>
          <a:prstGeom prst="rect">
            <a:avLst/>
          </a:prstGeom>
          <a:noFill/>
          <a:ln w="9525">
            <a:noFill/>
            <a:miter lim="800000"/>
            <a:headEnd/>
            <a:tailEnd/>
          </a:ln>
        </p:spPr>
        <p:txBody>
          <a:bodyPr wrap="square">
            <a:spAutoFit/>
          </a:bodyPr>
          <a:lstStyle/>
          <a:p>
            <a:pPr algn="ctr"/>
            <a:r>
              <a:rPr lang="en-US" sz="1200" b="1" i="1" dirty="0"/>
              <a:t>50A65-843</a:t>
            </a:r>
          </a:p>
        </p:txBody>
      </p:sp>
      <p:sp>
        <p:nvSpPr>
          <p:cNvPr id="9" name="Title 1">
            <a:extLst>
              <a:ext uri="{FF2B5EF4-FFF2-40B4-BE49-F238E27FC236}">
                <a16:creationId xmlns:a16="http://schemas.microsoft.com/office/drawing/2014/main" id="{86E21705-EC79-4371-A0B5-A3740AF8EA54}"/>
              </a:ext>
            </a:extLst>
          </p:cNvPr>
          <p:cNvSpPr>
            <a:spLocks noGrp="1"/>
          </p:cNvSpPr>
          <p:nvPr>
            <p:ph type="title"/>
          </p:nvPr>
        </p:nvSpPr>
        <p:spPr>
          <a:xfrm>
            <a:off x="275205" y="118089"/>
            <a:ext cx="8028511" cy="951665"/>
          </a:xfrm>
        </p:spPr>
        <p:txBody>
          <a:bodyPr/>
          <a:lstStyle/>
          <a:p>
            <a:r>
              <a:rPr lang="en-US" sz="2600" b="1" dirty="0"/>
              <a:t>50A55-843 and 50A65-843 Key Features</a:t>
            </a:r>
          </a:p>
        </p:txBody>
      </p:sp>
      <p:sp>
        <p:nvSpPr>
          <p:cNvPr id="14" name="Text Placeholder 4">
            <a:extLst>
              <a:ext uri="{FF2B5EF4-FFF2-40B4-BE49-F238E27FC236}">
                <a16:creationId xmlns:a16="http://schemas.microsoft.com/office/drawing/2014/main" id="{EB01FA95-C4FC-42A0-B892-373CAB5FFCC9}"/>
              </a:ext>
            </a:extLst>
          </p:cNvPr>
          <p:cNvSpPr txBox="1">
            <a:spLocks/>
          </p:cNvSpPr>
          <p:nvPr/>
        </p:nvSpPr>
        <p:spPr>
          <a:xfrm>
            <a:off x="287927" y="1376140"/>
            <a:ext cx="3814362" cy="3680502"/>
          </a:xfrm>
          <a:prstGeom prst="rect">
            <a:avLst/>
          </a:prstGeom>
        </p:spPr>
        <p:txBody>
          <a:bodyPr lIns="91440" tIns="45720" rIns="91440" bIns="45720"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defTabSz="914400">
              <a:buNone/>
            </a:pPr>
            <a:r>
              <a:rPr lang="en-US" kern="0" dirty="0"/>
              <a:t>The 50A55-843 and 50A65-843 IFC’s are designed for furnaces with single stage PSC blower motors</a:t>
            </a:r>
          </a:p>
          <a:p>
            <a:pPr marL="0" indent="0" defTabSz="914400">
              <a:buNone/>
            </a:pPr>
            <a:endParaRPr lang="en-US" kern="0" dirty="0"/>
          </a:p>
          <a:p>
            <a:pPr marL="117475" indent="-117475" defTabSz="914400"/>
            <a:r>
              <a:rPr lang="en-US" sz="1800" kern="0" dirty="0"/>
              <a:t>Two universal models replace over 160 models in the field</a:t>
            </a:r>
          </a:p>
          <a:p>
            <a:pPr marL="117475" indent="-117475" defTabSz="914400"/>
            <a:r>
              <a:rPr lang="en-US" sz="1800" kern="0" dirty="0"/>
              <a:t>Each model features multiple mounting options, LED fault indicators and dipswitch controlled fan timings</a:t>
            </a:r>
          </a:p>
          <a:p>
            <a:pPr marL="117475" indent="-117475" defTabSz="914400"/>
            <a:r>
              <a:rPr lang="en-US" sz="1800" kern="0" dirty="0"/>
              <a:t>50A55-843 is compatible with 120V hot surface ignitors</a:t>
            </a:r>
          </a:p>
          <a:p>
            <a:pPr marL="117475" indent="-117475" defTabSz="914400"/>
            <a:r>
              <a:rPr lang="en-US" sz="1800" kern="0" dirty="0"/>
              <a:t>50A65-843 is compatible with 80V hot surface ignitors</a:t>
            </a:r>
          </a:p>
          <a:p>
            <a:pPr marL="117475" indent="-117475" defTabSz="914400"/>
            <a:endParaRPr lang="en-US" sz="1800" kern="0" dirty="0"/>
          </a:p>
        </p:txBody>
      </p:sp>
      <p:pic>
        <p:nvPicPr>
          <p:cNvPr id="13" name="Picture 12">
            <a:extLst>
              <a:ext uri="{FF2B5EF4-FFF2-40B4-BE49-F238E27FC236}">
                <a16:creationId xmlns:a16="http://schemas.microsoft.com/office/drawing/2014/main" id="{97769297-B2A7-604A-B770-6DBF085E1C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93" t="-7010" r="-5803" b="-20406"/>
          <a:stretch/>
        </p:blipFill>
        <p:spPr>
          <a:xfrm rot="5400000">
            <a:off x="3713680" y="1945778"/>
            <a:ext cx="3256334" cy="2648691"/>
          </a:xfrm>
          <a:prstGeom prst="rect">
            <a:avLst/>
          </a:prstGeom>
        </p:spPr>
      </p:pic>
      <p:pic>
        <p:nvPicPr>
          <p:cNvPr id="17" name="Picture 16">
            <a:extLst>
              <a:ext uri="{FF2B5EF4-FFF2-40B4-BE49-F238E27FC236}">
                <a16:creationId xmlns:a16="http://schemas.microsoft.com/office/drawing/2014/main" id="{79A2BEFC-9E5D-0A4D-8614-4DB33E5B52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64" t="-7976" r="-2262" b="-11353"/>
          <a:stretch/>
        </p:blipFill>
        <p:spPr>
          <a:xfrm rot="5400000">
            <a:off x="6278734" y="1990194"/>
            <a:ext cx="3165198" cy="2520730"/>
          </a:xfrm>
          <a:prstGeom prst="rect">
            <a:avLst/>
          </a:prstGeom>
        </p:spPr>
      </p:pic>
      <p:sp>
        <p:nvSpPr>
          <p:cNvPr id="15" name="Footer Placeholder 2">
            <a:extLst>
              <a:ext uri="{FF2B5EF4-FFF2-40B4-BE49-F238E27FC236}">
                <a16:creationId xmlns:a16="http://schemas.microsoft.com/office/drawing/2014/main" id="{38009FC1-E4F8-804D-9006-4329D7328CD2}"/>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33896638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275205" y="123986"/>
            <a:ext cx="8356600" cy="951665"/>
          </a:xfrm>
        </p:spPr>
        <p:txBody>
          <a:bodyPr wrap="square" anchor="b">
            <a:normAutofit/>
          </a:bodyPr>
          <a:lstStyle/>
          <a:p>
            <a:r>
              <a:rPr lang="en-US" sz="2600" b="1" dirty="0"/>
              <a:t>Market</a:t>
            </a:r>
            <a:endParaRPr lang="en-US" sz="2600" dirty="0">
              <a:highlight>
                <a:srgbClr val="FFFF00"/>
              </a:highlight>
            </a:endParaRPr>
          </a:p>
        </p:txBody>
      </p:sp>
      <p:sp>
        <p:nvSpPr>
          <p:cNvPr id="3" name="TextBox 2">
            <a:extLst>
              <a:ext uri="{FF2B5EF4-FFF2-40B4-BE49-F238E27FC236}">
                <a16:creationId xmlns:a16="http://schemas.microsoft.com/office/drawing/2014/main" id="{C7274E7C-AF39-4CC9-A076-82D493F7CA82}"/>
              </a:ext>
            </a:extLst>
          </p:cNvPr>
          <p:cNvSpPr txBox="1"/>
          <p:nvPr/>
        </p:nvSpPr>
        <p:spPr bwMode="auto">
          <a:xfrm>
            <a:off x="275205" y="1372923"/>
            <a:ext cx="3959440" cy="2237407"/>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dirty="0"/>
              <a:t>The US market for single stage gas furnace applications offers a huge opportunity for control replacements. </a:t>
            </a:r>
          </a:p>
          <a:p>
            <a:pPr eaLnBrk="0" hangingPunct="0">
              <a:lnSpc>
                <a:spcPct val="105000"/>
              </a:lnSpc>
            </a:pPr>
            <a:endParaRPr lang="en-US" sz="800" dirty="0"/>
          </a:p>
          <a:p>
            <a:pPr eaLnBrk="0" hangingPunct="0">
              <a:lnSpc>
                <a:spcPct val="105000"/>
              </a:lnSpc>
            </a:pPr>
            <a:r>
              <a:rPr lang="en-US" kern="0" dirty="0"/>
              <a:t>50A55-843 and 50A65-843 models </a:t>
            </a:r>
            <a:r>
              <a:rPr lang="en-US" dirty="0"/>
              <a:t>target high volume older furnaces using single stage PSC motors and 120V or 80V hot surface ignitors.</a:t>
            </a:r>
            <a:endParaRPr lang="en-US" b="1" i="1" dirty="0"/>
          </a:p>
        </p:txBody>
      </p:sp>
      <p:pic>
        <p:nvPicPr>
          <p:cNvPr id="10" name="Picture 9" descr="Map&#10;&#10;Description automatically generated">
            <a:extLst>
              <a:ext uri="{FF2B5EF4-FFF2-40B4-BE49-F238E27FC236}">
                <a16:creationId xmlns:a16="http://schemas.microsoft.com/office/drawing/2014/main" id="{D4CC1F1A-B7AB-44D7-95B1-1D101274B4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4789" y="2133599"/>
            <a:ext cx="3973476" cy="2736980"/>
          </a:xfrm>
          <a:prstGeom prst="rect">
            <a:avLst/>
          </a:prstGeom>
        </p:spPr>
      </p:pic>
      <p:sp>
        <p:nvSpPr>
          <p:cNvPr id="11" name="TextBox 10">
            <a:extLst>
              <a:ext uri="{FF2B5EF4-FFF2-40B4-BE49-F238E27FC236}">
                <a16:creationId xmlns:a16="http://schemas.microsoft.com/office/drawing/2014/main" id="{3C71E09E-FFE5-443E-8B6D-E469B0094C6E}"/>
              </a:ext>
            </a:extLst>
          </p:cNvPr>
          <p:cNvSpPr txBox="1"/>
          <p:nvPr/>
        </p:nvSpPr>
        <p:spPr bwMode="auto">
          <a:xfrm>
            <a:off x="5175381" y="1919378"/>
            <a:ext cx="765111" cy="227626"/>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900" b="1"/>
              <a:t>11,120,000</a:t>
            </a:r>
          </a:p>
        </p:txBody>
      </p:sp>
      <p:sp>
        <p:nvSpPr>
          <p:cNvPr id="12" name="TextBox 11">
            <a:extLst>
              <a:ext uri="{FF2B5EF4-FFF2-40B4-BE49-F238E27FC236}">
                <a16:creationId xmlns:a16="http://schemas.microsoft.com/office/drawing/2014/main" id="{552FED68-FAB7-4DC6-B162-BFC346B39E7F}"/>
              </a:ext>
            </a:extLst>
          </p:cNvPr>
          <p:cNvSpPr txBox="1"/>
          <p:nvPr/>
        </p:nvSpPr>
        <p:spPr bwMode="auto">
          <a:xfrm>
            <a:off x="6335575" y="1833311"/>
            <a:ext cx="765111" cy="227626"/>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900" b="1"/>
              <a:t>11,220,000</a:t>
            </a:r>
          </a:p>
        </p:txBody>
      </p:sp>
      <p:sp>
        <p:nvSpPr>
          <p:cNvPr id="13" name="TextBox 12">
            <a:extLst>
              <a:ext uri="{FF2B5EF4-FFF2-40B4-BE49-F238E27FC236}">
                <a16:creationId xmlns:a16="http://schemas.microsoft.com/office/drawing/2014/main" id="{6D471E3B-1173-4DD1-BA56-390DA9B5656E}"/>
              </a:ext>
            </a:extLst>
          </p:cNvPr>
          <p:cNvSpPr txBox="1"/>
          <p:nvPr/>
        </p:nvSpPr>
        <p:spPr bwMode="auto">
          <a:xfrm>
            <a:off x="7548927" y="2076187"/>
            <a:ext cx="765111" cy="227626"/>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900" b="1"/>
              <a:t>7,910,000</a:t>
            </a:r>
          </a:p>
        </p:txBody>
      </p:sp>
      <p:sp>
        <p:nvSpPr>
          <p:cNvPr id="14" name="TextBox 13">
            <a:extLst>
              <a:ext uri="{FF2B5EF4-FFF2-40B4-BE49-F238E27FC236}">
                <a16:creationId xmlns:a16="http://schemas.microsoft.com/office/drawing/2014/main" id="{C60AF118-A984-4AC2-B989-0CADDA90024D}"/>
              </a:ext>
            </a:extLst>
          </p:cNvPr>
          <p:cNvSpPr txBox="1"/>
          <p:nvPr/>
        </p:nvSpPr>
        <p:spPr bwMode="auto">
          <a:xfrm>
            <a:off x="7938162" y="3676262"/>
            <a:ext cx="765111" cy="227626"/>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900" b="1"/>
              <a:t>11,815,000</a:t>
            </a:r>
          </a:p>
        </p:txBody>
      </p:sp>
      <p:sp>
        <p:nvSpPr>
          <p:cNvPr id="15" name="TextBox 14">
            <a:extLst>
              <a:ext uri="{FF2B5EF4-FFF2-40B4-BE49-F238E27FC236}">
                <a16:creationId xmlns:a16="http://schemas.microsoft.com/office/drawing/2014/main" id="{D39DDA9C-BAC6-4204-B89B-748F7A86FF8A}"/>
              </a:ext>
            </a:extLst>
          </p:cNvPr>
          <p:cNvSpPr txBox="1"/>
          <p:nvPr/>
        </p:nvSpPr>
        <p:spPr bwMode="auto">
          <a:xfrm>
            <a:off x="4572000" y="1372923"/>
            <a:ext cx="4674636" cy="363048"/>
          </a:xfrm>
          <a:prstGeom prst="rect">
            <a:avLst/>
          </a:prstGeom>
          <a:noFill/>
          <a:ln w="9525">
            <a:noFill/>
            <a:miter lim="800000"/>
            <a:headEnd/>
            <a:tailEnd/>
          </a:ln>
        </p:spPr>
        <p:txBody>
          <a:bodyPr wrap="square">
            <a:spAutoFit/>
          </a:bodyPr>
          <a:lstStyle/>
          <a:p>
            <a:pPr eaLnBrk="0" hangingPunct="0">
              <a:lnSpc>
                <a:spcPct val="105000"/>
              </a:lnSpc>
            </a:pPr>
            <a:r>
              <a:rPr lang="en-US"/>
              <a:t>Single Stage Homes Total: </a:t>
            </a:r>
            <a:r>
              <a:rPr lang="en-US" b="1"/>
              <a:t>42,065,000</a:t>
            </a:r>
            <a:endParaRPr lang="en-US" b="1" i="1"/>
          </a:p>
        </p:txBody>
      </p:sp>
      <p:sp>
        <p:nvSpPr>
          <p:cNvPr id="17" name="TextBox 16">
            <a:extLst>
              <a:ext uri="{FF2B5EF4-FFF2-40B4-BE49-F238E27FC236}">
                <a16:creationId xmlns:a16="http://schemas.microsoft.com/office/drawing/2014/main" id="{B14CD0FB-0D4A-4BF4-AA80-5A9A337E5F4A}"/>
              </a:ext>
            </a:extLst>
          </p:cNvPr>
          <p:cNvSpPr txBox="1"/>
          <p:nvPr/>
        </p:nvSpPr>
        <p:spPr bwMode="auto">
          <a:xfrm>
            <a:off x="4614789" y="4978830"/>
            <a:ext cx="4167673" cy="1526444"/>
          </a:xfrm>
          <a:prstGeom prst="rect">
            <a:avLst/>
          </a:prstGeom>
          <a:noFill/>
          <a:ln w="9525">
            <a:noFill/>
            <a:miter lim="800000"/>
            <a:headEnd/>
            <a:tailEnd/>
          </a:ln>
        </p:spPr>
        <p:txBody>
          <a:bodyPr wrap="square">
            <a:spAutoFit/>
          </a:bodyPr>
          <a:lstStyle/>
          <a:p>
            <a:pPr eaLnBrk="0" hangingPunct="0">
              <a:lnSpc>
                <a:spcPct val="105000"/>
              </a:lnSpc>
            </a:pPr>
            <a:r>
              <a:rPr lang="en-US" i="1"/>
              <a:t>40 million* </a:t>
            </a:r>
            <a:r>
              <a:rPr lang="en-US"/>
              <a:t>single stage gas furnaces were installed in the last twenty years in the US, so the replacement market for these controls should be strong, wherever you are.</a:t>
            </a:r>
          </a:p>
        </p:txBody>
      </p:sp>
      <p:sp>
        <p:nvSpPr>
          <p:cNvPr id="4" name="TextBox 3">
            <a:extLst>
              <a:ext uri="{FF2B5EF4-FFF2-40B4-BE49-F238E27FC236}">
                <a16:creationId xmlns:a16="http://schemas.microsoft.com/office/drawing/2014/main" id="{52A1F372-C9B2-44B9-A9E4-6901AE1875F4}"/>
              </a:ext>
            </a:extLst>
          </p:cNvPr>
          <p:cNvSpPr txBox="1"/>
          <p:nvPr/>
        </p:nvSpPr>
        <p:spPr bwMode="auto">
          <a:xfrm>
            <a:off x="7168551" y="6550325"/>
            <a:ext cx="981359" cy="242695"/>
          </a:xfrm>
          <a:prstGeom prst="rect">
            <a:avLst/>
          </a:prstGeom>
          <a:noFill/>
          <a:ln w="9525">
            <a:noFill/>
            <a:miter lim="800000"/>
            <a:headEnd/>
            <a:tailEnd/>
          </a:ln>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eaLnBrk="0" hangingPunct="0">
              <a:lnSpc>
                <a:spcPct val="105000"/>
              </a:lnSpc>
            </a:pPr>
            <a:r>
              <a:rPr lang="en-US" sz="1000" i="1"/>
              <a:t>*WR Estimate</a:t>
            </a:r>
            <a:endParaRPr lang="en-US" sz="1000" i="1">
              <a:cs typeface="Arial"/>
            </a:endParaRPr>
          </a:p>
        </p:txBody>
      </p:sp>
      <p:sp>
        <p:nvSpPr>
          <p:cNvPr id="20" name="Footer Placeholder 2">
            <a:extLst>
              <a:ext uri="{FF2B5EF4-FFF2-40B4-BE49-F238E27FC236}">
                <a16:creationId xmlns:a16="http://schemas.microsoft.com/office/drawing/2014/main" id="{74111F1E-8A1E-FA42-8FFC-DF36959A2274}"/>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30929223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3C7D76E-50BD-4D58-9167-146FCE8DDADD}"/>
              </a:ext>
            </a:extLst>
          </p:cNvPr>
          <p:cNvSpPr/>
          <p:nvPr/>
        </p:nvSpPr>
        <p:spPr bwMode="auto">
          <a:xfrm rot="16200000">
            <a:off x="-136484" y="3345119"/>
            <a:ext cx="3493032" cy="3220064"/>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bject 4">
            <a:extLst>
              <a:ext uri="{FF2B5EF4-FFF2-40B4-BE49-F238E27FC236}">
                <a16:creationId xmlns:a16="http://schemas.microsoft.com/office/drawing/2014/main" id="{A120C080-0795-4FA1-A89F-9F4FA98BC1DE}"/>
              </a:ext>
            </a:extLst>
          </p:cNvPr>
          <p:cNvSpPr txBox="1">
            <a:spLocks noGrp="1"/>
          </p:cNvSpPr>
          <p:nvPr>
            <p:ph type="title"/>
          </p:nvPr>
        </p:nvSpPr>
        <p:spPr>
          <a:xfrm>
            <a:off x="359615" y="576278"/>
            <a:ext cx="8356600" cy="443070"/>
          </a:xfrm>
          <a:prstGeom prst="rect">
            <a:avLst/>
          </a:prstGeom>
        </p:spPr>
        <p:txBody>
          <a:bodyPr vert="horz" wrap="square" lIns="0" tIns="12065" rIns="0" bIns="0" rtlCol="0">
            <a:spAutoFit/>
          </a:bodyPr>
          <a:lstStyle/>
          <a:p>
            <a:pPr marL="12700">
              <a:lnSpc>
                <a:spcPct val="100000"/>
              </a:lnSpc>
              <a:spcBef>
                <a:spcPts val="95"/>
              </a:spcBef>
            </a:pPr>
            <a:r>
              <a:rPr lang="en-US" sz="2800" b="1" dirty="0"/>
              <a:t>50A55-843</a:t>
            </a:r>
            <a:r>
              <a:rPr lang="en-US" sz="2600" b="1" spc="-5" dirty="0"/>
              <a:t> Cross-Reference</a:t>
            </a:r>
            <a:endParaRPr sz="2600" b="1" spc="-5" dirty="0"/>
          </a:p>
        </p:txBody>
      </p:sp>
      <p:sp>
        <p:nvSpPr>
          <p:cNvPr id="9" name="TextBox 8">
            <a:extLst>
              <a:ext uri="{FF2B5EF4-FFF2-40B4-BE49-F238E27FC236}">
                <a16:creationId xmlns:a16="http://schemas.microsoft.com/office/drawing/2014/main" id="{5A80E379-3F29-4C8E-B44D-A1CFFF1291AB}"/>
              </a:ext>
            </a:extLst>
          </p:cNvPr>
          <p:cNvSpPr txBox="1"/>
          <p:nvPr/>
        </p:nvSpPr>
        <p:spPr bwMode="auto">
          <a:xfrm>
            <a:off x="280219" y="1340317"/>
            <a:ext cx="3194501" cy="1723549"/>
          </a:xfrm>
          <a:prstGeom prst="rect">
            <a:avLst/>
          </a:prstGeom>
          <a:noFill/>
          <a:ln w="9525">
            <a:noFill/>
            <a:miter lim="800000"/>
            <a:headEnd/>
            <a:tailEnd/>
          </a:ln>
        </p:spPr>
        <p:txBody>
          <a:bodyPr wrap="square">
            <a:spAutoFit/>
          </a:bodyPr>
          <a:lstStyle/>
          <a:p>
            <a:r>
              <a:rPr lang="en-US" sz="1800" b="1" dirty="0">
                <a:solidFill>
                  <a:schemeClr val="accent1"/>
                </a:solidFill>
              </a:rPr>
              <a:t>Cross-Reference</a:t>
            </a:r>
          </a:p>
          <a:p>
            <a:endParaRPr lang="en-US" sz="800" b="1" dirty="0">
              <a:solidFill>
                <a:schemeClr val="accent1"/>
              </a:solidFill>
            </a:endParaRPr>
          </a:p>
          <a:p>
            <a:pPr marL="342900" indent="-342900">
              <a:buFont typeface="+mj-lt"/>
              <a:buAutoNum type="arabicPeriod"/>
            </a:pPr>
            <a:r>
              <a:rPr lang="en-US" sz="1600" dirty="0"/>
              <a:t>Download WR Mobile for most complete and up-to-date cross reference</a:t>
            </a:r>
          </a:p>
          <a:p>
            <a:pPr marL="342900" indent="-342900">
              <a:buFont typeface="+mj-lt"/>
              <a:buAutoNum type="arabicPeriod"/>
            </a:pPr>
            <a:r>
              <a:rPr lang="en-US" sz="1600" dirty="0"/>
              <a:t>Check the cross-reference list on the side of the box</a:t>
            </a:r>
          </a:p>
        </p:txBody>
      </p:sp>
      <p:pic>
        <p:nvPicPr>
          <p:cNvPr id="11" name="Picture 10">
            <a:extLst>
              <a:ext uri="{FF2B5EF4-FFF2-40B4-BE49-F238E27FC236}">
                <a16:creationId xmlns:a16="http://schemas.microsoft.com/office/drawing/2014/main" id="{01D54A67-388B-4F83-8286-E6A13182EA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27981" y="3309536"/>
            <a:ext cx="1631128" cy="3263517"/>
          </a:xfrm>
          <a:prstGeom prst="rect">
            <a:avLst/>
          </a:prstGeom>
        </p:spPr>
      </p:pic>
      <p:pic>
        <p:nvPicPr>
          <p:cNvPr id="13" name="Picture 12" descr="A close up of a blue background&#10;&#10;Description automatically generated">
            <a:extLst>
              <a:ext uri="{FF2B5EF4-FFF2-40B4-BE49-F238E27FC236}">
                <a16:creationId xmlns:a16="http://schemas.microsoft.com/office/drawing/2014/main" id="{9B6FB2C7-162E-4F7B-948F-E4A0B8CAC2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0" y="3320867"/>
            <a:ext cx="650104" cy="650104"/>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ADC05F58-5970-5A49-977F-075BC1F202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8251"/>
          <a:stretch/>
        </p:blipFill>
        <p:spPr>
          <a:xfrm>
            <a:off x="4205453" y="4111319"/>
            <a:ext cx="3990044" cy="1762695"/>
          </a:xfrm>
          <a:prstGeom prst="rect">
            <a:avLst/>
          </a:prstGeom>
          <a:solidFill>
            <a:schemeClr val="tx1"/>
          </a:solidFill>
          <a:ln>
            <a:solidFill>
              <a:schemeClr val="tx1"/>
            </a:solidFill>
          </a:ln>
        </p:spPr>
      </p:pic>
      <p:pic>
        <p:nvPicPr>
          <p:cNvPr id="16" name="Picture 15">
            <a:extLst>
              <a:ext uri="{FF2B5EF4-FFF2-40B4-BE49-F238E27FC236}">
                <a16:creationId xmlns:a16="http://schemas.microsoft.com/office/drawing/2014/main" id="{EFE6B66C-ABB8-3D4C-AF11-41863D9C15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05453" y="1514469"/>
            <a:ext cx="3990044" cy="2586035"/>
          </a:xfrm>
          <a:prstGeom prst="rect">
            <a:avLst/>
          </a:prstGeom>
          <a:solidFill>
            <a:schemeClr val="tx1"/>
          </a:solidFill>
          <a:ln>
            <a:solidFill>
              <a:schemeClr val="tx1"/>
            </a:solidFill>
          </a:ln>
        </p:spPr>
      </p:pic>
      <p:sp>
        <p:nvSpPr>
          <p:cNvPr id="17" name="Rectangle 16">
            <a:extLst>
              <a:ext uri="{FF2B5EF4-FFF2-40B4-BE49-F238E27FC236}">
                <a16:creationId xmlns:a16="http://schemas.microsoft.com/office/drawing/2014/main" id="{0BC0D9A5-6328-854A-8DA9-B581EFBA464A}"/>
              </a:ext>
            </a:extLst>
          </p:cNvPr>
          <p:cNvSpPr/>
          <p:nvPr/>
        </p:nvSpPr>
        <p:spPr bwMode="auto">
          <a:xfrm>
            <a:off x="4205452" y="4095052"/>
            <a:ext cx="3791157" cy="1762695"/>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23" name="Picture 22">
            <a:extLst>
              <a:ext uri="{FF2B5EF4-FFF2-40B4-BE49-F238E27FC236}">
                <a16:creationId xmlns:a16="http://schemas.microsoft.com/office/drawing/2014/main" id="{B84E772E-E483-4045-A7B4-05A861B891C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1001" y="4049189"/>
            <a:ext cx="650104" cy="635699"/>
          </a:xfrm>
          <a:prstGeom prst="rect">
            <a:avLst/>
          </a:prstGeom>
        </p:spPr>
      </p:pic>
      <p:pic>
        <p:nvPicPr>
          <p:cNvPr id="24" name="Picture 23">
            <a:extLst>
              <a:ext uri="{FF2B5EF4-FFF2-40B4-BE49-F238E27FC236}">
                <a16:creationId xmlns:a16="http://schemas.microsoft.com/office/drawing/2014/main" id="{BFE26A0E-CE2E-4344-B064-C8E4355C4FB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0" b="100000" l="0" r="100000">
                        <a14:foregroundMark x1="27273" y1="79221" x2="58442" y2="25325"/>
                        <a14:foregroundMark x1="20130" y1="64286" x2="38961" y2="65584"/>
                        <a14:foregroundMark x1="38961" y1="65584" x2="55195" y2="62987"/>
                        <a14:foregroundMark x1="74026" y1="75974" x2="67532" y2="59091"/>
                        <a14:foregroundMark x1="67532" y1="59091" x2="59091" y2="48052"/>
                      </a14:backgroundRemoval>
                    </a14:imgEffect>
                  </a14:imgLayer>
                </a14:imgProps>
              </a:ext>
              <a:ext uri="{28A0092B-C50C-407E-A947-70E740481C1C}">
                <a14:useLocalDpi xmlns:a14="http://schemas.microsoft.com/office/drawing/2010/main"/>
              </a:ext>
            </a:extLst>
          </a:blip>
          <a:srcRect/>
          <a:stretch/>
        </p:blipFill>
        <p:spPr>
          <a:xfrm>
            <a:off x="425211" y="4742030"/>
            <a:ext cx="566640" cy="566642"/>
          </a:xfrm>
          <a:prstGeom prst="rect">
            <a:avLst/>
          </a:prstGeom>
        </p:spPr>
      </p:pic>
      <p:pic>
        <p:nvPicPr>
          <p:cNvPr id="25" name="Picture 24">
            <a:extLst>
              <a:ext uri="{FF2B5EF4-FFF2-40B4-BE49-F238E27FC236}">
                <a16:creationId xmlns:a16="http://schemas.microsoft.com/office/drawing/2014/main" id="{C231E185-79A6-734B-8007-4A177CB613D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1613" y="5365814"/>
            <a:ext cx="573835" cy="566640"/>
          </a:xfrm>
          <a:prstGeom prst="rect">
            <a:avLst/>
          </a:prstGeom>
        </p:spPr>
      </p:pic>
      <p:sp>
        <p:nvSpPr>
          <p:cNvPr id="4" name="TextBox 3">
            <a:extLst>
              <a:ext uri="{FF2B5EF4-FFF2-40B4-BE49-F238E27FC236}">
                <a16:creationId xmlns:a16="http://schemas.microsoft.com/office/drawing/2014/main" id="{DDABEBDF-7565-4E1F-96F4-F2231D4ADC0C}"/>
              </a:ext>
            </a:extLst>
          </p:cNvPr>
          <p:cNvSpPr txBox="1"/>
          <p:nvPr/>
        </p:nvSpPr>
        <p:spPr bwMode="auto">
          <a:xfrm>
            <a:off x="9988489" y="7132858"/>
            <a:ext cx="2779776" cy="2008948"/>
          </a:xfrm>
          <a:prstGeom prst="rect">
            <a:avLst/>
          </a:prstGeom>
          <a:noFill/>
          <a:ln w="9525">
            <a:noFill/>
            <a:miter lim="800000"/>
            <a:headEnd/>
            <a:tailEnd/>
          </a:ln>
        </p:spPr>
        <p:txBody>
          <a:bodyPr wrap="square" rtlCol="0">
            <a:spAutoFit/>
          </a:bodyPr>
          <a:lstStyle/>
          <a:p>
            <a:pPr eaLnBrk="0" hangingPunct="0">
              <a:lnSpc>
                <a:spcPct val="105000"/>
              </a:lnSpc>
            </a:pPr>
            <a:r>
              <a:rPr lang="en-US" sz="2000" dirty="0">
                <a:highlight>
                  <a:srgbClr val="FFFF00"/>
                </a:highlight>
              </a:rPr>
              <a:t>Consider Customer LOGO’s for all these brands (or possibly do a separate page of brands using this exact list) </a:t>
            </a:r>
          </a:p>
        </p:txBody>
      </p:sp>
      <p:sp>
        <p:nvSpPr>
          <p:cNvPr id="22" name="Footer Placeholder 2">
            <a:extLst>
              <a:ext uri="{FF2B5EF4-FFF2-40B4-BE49-F238E27FC236}">
                <a16:creationId xmlns:a16="http://schemas.microsoft.com/office/drawing/2014/main" id="{DCDC9D57-278D-2247-8944-A4E8C330683E}"/>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28679784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3C7D76E-50BD-4D58-9167-146FCE8DDADD}"/>
              </a:ext>
            </a:extLst>
          </p:cNvPr>
          <p:cNvSpPr/>
          <p:nvPr/>
        </p:nvSpPr>
        <p:spPr bwMode="auto">
          <a:xfrm rot="16200000">
            <a:off x="-136484" y="3345119"/>
            <a:ext cx="3493032" cy="3220064"/>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bject 4">
            <a:extLst>
              <a:ext uri="{FF2B5EF4-FFF2-40B4-BE49-F238E27FC236}">
                <a16:creationId xmlns:a16="http://schemas.microsoft.com/office/drawing/2014/main" id="{A120C080-0795-4FA1-A89F-9F4FA98BC1DE}"/>
              </a:ext>
            </a:extLst>
          </p:cNvPr>
          <p:cNvSpPr txBox="1">
            <a:spLocks noGrp="1"/>
          </p:cNvSpPr>
          <p:nvPr>
            <p:ph type="title"/>
          </p:nvPr>
        </p:nvSpPr>
        <p:spPr>
          <a:xfrm>
            <a:off x="359615" y="576278"/>
            <a:ext cx="8356600" cy="443070"/>
          </a:xfrm>
          <a:prstGeom prst="rect">
            <a:avLst/>
          </a:prstGeom>
        </p:spPr>
        <p:txBody>
          <a:bodyPr vert="horz" wrap="square" lIns="0" tIns="12065" rIns="0" bIns="0" rtlCol="0">
            <a:spAutoFit/>
          </a:bodyPr>
          <a:lstStyle/>
          <a:p>
            <a:pPr marL="12700">
              <a:lnSpc>
                <a:spcPct val="100000"/>
              </a:lnSpc>
              <a:spcBef>
                <a:spcPts val="95"/>
              </a:spcBef>
            </a:pPr>
            <a:r>
              <a:rPr lang="en-US" sz="2800" b="1" dirty="0"/>
              <a:t>50A65-843</a:t>
            </a:r>
            <a:r>
              <a:rPr lang="en-US" sz="2600" b="1" spc="-5" dirty="0"/>
              <a:t> Cross-Reference</a:t>
            </a:r>
            <a:endParaRPr sz="2600" b="1" spc="-5" dirty="0"/>
          </a:p>
        </p:txBody>
      </p:sp>
      <p:sp>
        <p:nvSpPr>
          <p:cNvPr id="9" name="TextBox 8">
            <a:extLst>
              <a:ext uri="{FF2B5EF4-FFF2-40B4-BE49-F238E27FC236}">
                <a16:creationId xmlns:a16="http://schemas.microsoft.com/office/drawing/2014/main" id="{5A80E379-3F29-4C8E-B44D-A1CFFF1291AB}"/>
              </a:ext>
            </a:extLst>
          </p:cNvPr>
          <p:cNvSpPr txBox="1"/>
          <p:nvPr/>
        </p:nvSpPr>
        <p:spPr bwMode="auto">
          <a:xfrm>
            <a:off x="280219" y="1340317"/>
            <a:ext cx="3194501" cy="1723549"/>
          </a:xfrm>
          <a:prstGeom prst="rect">
            <a:avLst/>
          </a:prstGeom>
          <a:noFill/>
          <a:ln w="9525">
            <a:noFill/>
            <a:miter lim="800000"/>
            <a:headEnd/>
            <a:tailEnd/>
          </a:ln>
        </p:spPr>
        <p:txBody>
          <a:bodyPr wrap="square">
            <a:spAutoFit/>
          </a:bodyPr>
          <a:lstStyle/>
          <a:p>
            <a:r>
              <a:rPr lang="en-US" sz="1800" b="1" dirty="0">
                <a:solidFill>
                  <a:schemeClr val="accent1"/>
                </a:solidFill>
              </a:rPr>
              <a:t>Cross-Reference</a:t>
            </a:r>
          </a:p>
          <a:p>
            <a:endParaRPr lang="en-US" sz="800" b="1" dirty="0">
              <a:solidFill>
                <a:schemeClr val="accent1"/>
              </a:solidFill>
            </a:endParaRPr>
          </a:p>
          <a:p>
            <a:pPr marL="342900" indent="-342900">
              <a:buFont typeface="+mj-lt"/>
              <a:buAutoNum type="arabicPeriod"/>
            </a:pPr>
            <a:r>
              <a:rPr lang="en-US" sz="1600" dirty="0"/>
              <a:t>Download WR Mobile for most complete and up-to-date cross reference</a:t>
            </a:r>
          </a:p>
          <a:p>
            <a:pPr marL="342900" indent="-342900">
              <a:buFont typeface="+mj-lt"/>
              <a:buAutoNum type="arabicPeriod"/>
            </a:pPr>
            <a:r>
              <a:rPr lang="en-US" sz="1600" dirty="0"/>
              <a:t>Check the cross-reference list on the side of the box</a:t>
            </a:r>
          </a:p>
        </p:txBody>
      </p:sp>
      <p:pic>
        <p:nvPicPr>
          <p:cNvPr id="11" name="Picture 10">
            <a:extLst>
              <a:ext uri="{FF2B5EF4-FFF2-40B4-BE49-F238E27FC236}">
                <a16:creationId xmlns:a16="http://schemas.microsoft.com/office/drawing/2014/main" id="{01D54A67-388B-4F83-8286-E6A13182EA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27981" y="3309536"/>
            <a:ext cx="1631128" cy="3263517"/>
          </a:xfrm>
          <a:prstGeom prst="rect">
            <a:avLst/>
          </a:prstGeom>
        </p:spPr>
      </p:pic>
      <p:pic>
        <p:nvPicPr>
          <p:cNvPr id="13" name="Picture 12" descr="A close up of a blue background&#10;&#10;Description automatically generated">
            <a:extLst>
              <a:ext uri="{FF2B5EF4-FFF2-40B4-BE49-F238E27FC236}">
                <a16:creationId xmlns:a16="http://schemas.microsoft.com/office/drawing/2014/main" id="{9B6FB2C7-162E-4F7B-948F-E4A0B8CAC2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0" y="3320867"/>
            <a:ext cx="650104" cy="650104"/>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ADC05F58-5970-5A49-977F-075BC1F202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5453" y="4097872"/>
            <a:ext cx="3990044" cy="1762695"/>
          </a:xfrm>
          <a:prstGeom prst="rect">
            <a:avLst/>
          </a:prstGeom>
          <a:solidFill>
            <a:schemeClr val="tx1"/>
          </a:solidFill>
          <a:ln>
            <a:solidFill>
              <a:schemeClr val="tx1"/>
            </a:solidFill>
          </a:ln>
        </p:spPr>
      </p:pic>
      <p:pic>
        <p:nvPicPr>
          <p:cNvPr id="16" name="Picture 15">
            <a:extLst>
              <a:ext uri="{FF2B5EF4-FFF2-40B4-BE49-F238E27FC236}">
                <a16:creationId xmlns:a16="http://schemas.microsoft.com/office/drawing/2014/main" id="{EFE6B66C-ABB8-3D4C-AF11-41863D9C15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05453" y="1514469"/>
            <a:ext cx="3990044" cy="2586035"/>
          </a:xfrm>
          <a:prstGeom prst="rect">
            <a:avLst/>
          </a:prstGeom>
          <a:solidFill>
            <a:schemeClr val="tx1"/>
          </a:solidFill>
          <a:ln>
            <a:solidFill>
              <a:schemeClr val="tx1"/>
            </a:solidFill>
          </a:ln>
        </p:spPr>
      </p:pic>
      <p:sp>
        <p:nvSpPr>
          <p:cNvPr id="17" name="Rectangle 16">
            <a:extLst>
              <a:ext uri="{FF2B5EF4-FFF2-40B4-BE49-F238E27FC236}">
                <a16:creationId xmlns:a16="http://schemas.microsoft.com/office/drawing/2014/main" id="{0BC0D9A5-6328-854A-8DA9-B581EFBA464A}"/>
              </a:ext>
            </a:extLst>
          </p:cNvPr>
          <p:cNvSpPr/>
          <p:nvPr/>
        </p:nvSpPr>
        <p:spPr bwMode="auto">
          <a:xfrm>
            <a:off x="4205453" y="4095052"/>
            <a:ext cx="3679142" cy="1762695"/>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23" name="Picture 22">
            <a:extLst>
              <a:ext uri="{FF2B5EF4-FFF2-40B4-BE49-F238E27FC236}">
                <a16:creationId xmlns:a16="http://schemas.microsoft.com/office/drawing/2014/main" id="{B84E772E-E483-4045-A7B4-05A861B891C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1001" y="4049189"/>
            <a:ext cx="650104" cy="635699"/>
          </a:xfrm>
          <a:prstGeom prst="rect">
            <a:avLst/>
          </a:prstGeom>
        </p:spPr>
      </p:pic>
      <p:pic>
        <p:nvPicPr>
          <p:cNvPr id="24" name="Picture 23">
            <a:extLst>
              <a:ext uri="{FF2B5EF4-FFF2-40B4-BE49-F238E27FC236}">
                <a16:creationId xmlns:a16="http://schemas.microsoft.com/office/drawing/2014/main" id="{BFE26A0E-CE2E-4344-B064-C8E4355C4FB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0" b="100000" l="0" r="100000">
                        <a14:foregroundMark x1="27273" y1="79221" x2="58442" y2="25325"/>
                        <a14:foregroundMark x1="20130" y1="64286" x2="38961" y2="65584"/>
                        <a14:foregroundMark x1="38961" y1="65584" x2="55195" y2="62987"/>
                        <a14:foregroundMark x1="74026" y1="75974" x2="67532" y2="59091"/>
                        <a14:foregroundMark x1="67532" y1="59091" x2="59091" y2="48052"/>
                      </a14:backgroundRemoval>
                    </a14:imgEffect>
                  </a14:imgLayer>
                </a14:imgProps>
              </a:ext>
              <a:ext uri="{28A0092B-C50C-407E-A947-70E740481C1C}">
                <a14:useLocalDpi xmlns:a14="http://schemas.microsoft.com/office/drawing/2010/main"/>
              </a:ext>
            </a:extLst>
          </a:blip>
          <a:srcRect/>
          <a:stretch/>
        </p:blipFill>
        <p:spPr>
          <a:xfrm>
            <a:off x="425211" y="4742030"/>
            <a:ext cx="566640" cy="566642"/>
          </a:xfrm>
          <a:prstGeom prst="rect">
            <a:avLst/>
          </a:prstGeom>
        </p:spPr>
      </p:pic>
      <p:pic>
        <p:nvPicPr>
          <p:cNvPr id="25" name="Picture 24">
            <a:extLst>
              <a:ext uri="{FF2B5EF4-FFF2-40B4-BE49-F238E27FC236}">
                <a16:creationId xmlns:a16="http://schemas.microsoft.com/office/drawing/2014/main" id="{C231E185-79A6-734B-8007-4A177CB613D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1613" y="5365814"/>
            <a:ext cx="573835" cy="566640"/>
          </a:xfrm>
          <a:prstGeom prst="rect">
            <a:avLst/>
          </a:prstGeom>
        </p:spPr>
      </p:pic>
      <p:sp>
        <p:nvSpPr>
          <p:cNvPr id="26" name="Footer Placeholder 2">
            <a:extLst>
              <a:ext uri="{FF2B5EF4-FFF2-40B4-BE49-F238E27FC236}">
                <a16:creationId xmlns:a16="http://schemas.microsoft.com/office/drawing/2014/main" id="{1A54C176-EEF1-8442-A38C-1AD2340F06C3}"/>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8028999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44079A-21F6-452F-81E9-F9016AC5EBB4}"/>
              </a:ext>
            </a:extLst>
          </p:cNvPr>
          <p:cNvSpPr/>
          <p:nvPr/>
        </p:nvSpPr>
        <p:spPr bwMode="auto">
          <a:xfrm rot="16200000">
            <a:off x="5715516" y="2938652"/>
            <a:ext cx="4923993" cy="193297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Title 6"/>
          <p:cNvSpPr>
            <a:spLocks noGrp="1"/>
          </p:cNvSpPr>
          <p:nvPr>
            <p:ph type="title"/>
          </p:nvPr>
        </p:nvSpPr>
        <p:spPr>
          <a:xfrm>
            <a:off x="281760" y="112192"/>
            <a:ext cx="8473538" cy="951665"/>
          </a:xfrm>
        </p:spPr>
        <p:txBody>
          <a:bodyPr/>
          <a:lstStyle/>
          <a:p>
            <a:r>
              <a:rPr lang="en-US" sz="2400" b="1" dirty="0"/>
              <a:t>Features and Benefits</a:t>
            </a:r>
          </a:p>
        </p:txBody>
      </p:sp>
      <p:graphicFrame>
        <p:nvGraphicFramePr>
          <p:cNvPr id="8" name="Content Placeholder 4">
            <a:extLst>
              <a:ext uri="{FF2B5EF4-FFF2-40B4-BE49-F238E27FC236}">
                <a16:creationId xmlns:a16="http://schemas.microsoft.com/office/drawing/2014/main" id="{0DA1CDA2-315A-4F40-AA35-7A477136ABB3}"/>
              </a:ext>
            </a:extLst>
          </p:cNvPr>
          <p:cNvGraphicFramePr>
            <a:graphicFrameLocks/>
          </p:cNvGraphicFramePr>
          <p:nvPr>
            <p:extLst>
              <p:ext uri="{D42A27DB-BD31-4B8C-83A1-F6EECF244321}">
                <p14:modId xmlns:p14="http://schemas.microsoft.com/office/powerpoint/2010/main" val="197289143"/>
              </p:ext>
            </p:extLst>
          </p:nvPr>
        </p:nvGraphicFramePr>
        <p:xfrm>
          <a:off x="281760" y="1443145"/>
          <a:ext cx="6798684" cy="4458989"/>
        </p:xfrm>
        <a:graphic>
          <a:graphicData uri="http://schemas.openxmlformats.org/drawingml/2006/table">
            <a:tbl>
              <a:tblPr firstRow="1" bandRow="1">
                <a:tableStyleId>{5C22544A-7EE6-4342-B048-85BDC9FD1C3A}</a:tableStyleId>
              </a:tblPr>
              <a:tblGrid>
                <a:gridCol w="1799567">
                  <a:extLst>
                    <a:ext uri="{9D8B030D-6E8A-4147-A177-3AD203B41FA5}">
                      <a16:colId xmlns:a16="http://schemas.microsoft.com/office/drawing/2014/main" val="2712480648"/>
                    </a:ext>
                  </a:extLst>
                </a:gridCol>
                <a:gridCol w="2905238">
                  <a:extLst>
                    <a:ext uri="{9D8B030D-6E8A-4147-A177-3AD203B41FA5}">
                      <a16:colId xmlns:a16="http://schemas.microsoft.com/office/drawing/2014/main" val="2655828349"/>
                    </a:ext>
                  </a:extLst>
                </a:gridCol>
                <a:gridCol w="2093879">
                  <a:extLst>
                    <a:ext uri="{9D8B030D-6E8A-4147-A177-3AD203B41FA5}">
                      <a16:colId xmlns:a16="http://schemas.microsoft.com/office/drawing/2014/main" val="2763347650"/>
                    </a:ext>
                  </a:extLst>
                </a:gridCol>
              </a:tblGrid>
              <a:tr h="3187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Feature</a:t>
                      </a:r>
                      <a:endParaRPr lang="en-US" sz="1200" b="1" dirty="0">
                        <a:solidFill>
                          <a:schemeClr val="bg1"/>
                        </a:solidFill>
                        <a:latin typeface="+mn-lt"/>
                      </a:endParaRPr>
                    </a:p>
                  </a:txBody>
                  <a:tcPr marL="75118" marR="75118" marT="37559" marB="37559"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Function</a:t>
                      </a:r>
                      <a:endParaRPr lang="en-US" sz="1200" b="1">
                        <a:solidFill>
                          <a:schemeClr val="bg1"/>
                        </a:solidFill>
                        <a:latin typeface="+mn-lt"/>
                      </a:endParaRPr>
                    </a:p>
                  </a:txBody>
                  <a:tcPr marL="75118" marR="75118" marT="37559" marB="375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Benefit</a:t>
                      </a:r>
                      <a:endParaRPr lang="en-US" sz="1200">
                        <a:solidFill>
                          <a:schemeClr val="bg1"/>
                        </a:solidFill>
                        <a:latin typeface="+mn-lt"/>
                      </a:endParaRPr>
                    </a:p>
                  </a:txBody>
                  <a:tcPr marL="75118" marR="75118" marT="37559" marB="37559" anchor="ctr">
                    <a:solidFill>
                      <a:schemeClr val="accent2"/>
                    </a:solidFill>
                  </a:tcPr>
                </a:tc>
                <a:extLst>
                  <a:ext uri="{0D108BD9-81ED-4DB2-BD59-A6C34878D82A}">
                    <a16:rowId xmlns:a16="http://schemas.microsoft.com/office/drawing/2014/main" val="2599363481"/>
                  </a:ext>
                </a:extLst>
              </a:tr>
              <a:tr h="473109">
                <a:tc>
                  <a:txBody>
                    <a:bodyPr/>
                    <a:lstStyle/>
                    <a:p>
                      <a:pPr algn="l" rtl="0"/>
                      <a:r>
                        <a:rPr lang="en-US" sz="1200" dirty="0">
                          <a:solidFill>
                            <a:schemeClr val="tx1"/>
                          </a:solidFill>
                        </a:rPr>
                        <a:t>Universal design</a:t>
                      </a:r>
                      <a:endParaRPr lang="en-US" sz="1200" dirty="0">
                        <a:solidFill>
                          <a:schemeClr val="tx1"/>
                        </a:solidFill>
                        <a:latin typeface="+mn-lt"/>
                      </a:endParaRPr>
                    </a:p>
                  </a:txBody>
                  <a:tcPr marL="79143" marR="79143" marT="40011" marB="40011" anchor="ctr"/>
                </a:tc>
                <a:tc>
                  <a:txBody>
                    <a:bodyPr/>
                    <a:lstStyle/>
                    <a:p>
                      <a:pPr marL="174625"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Saves inventory space – multiple boards replaced by choosing either the 80V or 120V ignitor voltage</a:t>
                      </a:r>
                      <a:endParaRPr lang="en-US" sz="1200" dirty="0">
                        <a:solidFill>
                          <a:schemeClr val="tx1"/>
                        </a:solidFill>
                        <a:latin typeface="+mn-lt"/>
                        <a:ea typeface="Segoe UI Symbol" panose="020B0502040204020203" pitchFamily="34" charset="0"/>
                      </a:endParaRPr>
                    </a:p>
                  </a:txBody>
                  <a:tcPr marL="0" marR="75118" marT="37559" marB="3755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Minimizes truck stock</a:t>
                      </a:r>
                      <a:endParaRPr lang="en-US" sz="1200">
                        <a:solidFill>
                          <a:schemeClr val="tx1"/>
                        </a:solidFill>
                        <a:latin typeface="+mn-lt"/>
                      </a:endParaRPr>
                    </a:p>
                  </a:txBody>
                  <a:tcPr marL="75118" marR="75118" marT="37559" marB="37559" anchor="ctr"/>
                </a:tc>
                <a:extLst>
                  <a:ext uri="{0D108BD9-81ED-4DB2-BD59-A6C34878D82A}">
                    <a16:rowId xmlns:a16="http://schemas.microsoft.com/office/drawing/2014/main" val="2079612583"/>
                  </a:ext>
                </a:extLst>
              </a:tr>
              <a:tr h="6628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Extra motor/park terminals</a:t>
                      </a:r>
                      <a:endParaRPr lang="en-US" sz="1200" dirty="0">
                        <a:solidFill>
                          <a:schemeClr val="tx1"/>
                        </a:solidFill>
                        <a:latin typeface="+mn-lt"/>
                      </a:endParaRPr>
                    </a:p>
                  </a:txBody>
                  <a:tcPr marL="79143" marR="79143" marT="40011" marB="40011" anchor="ctr"/>
                </a:tc>
                <a:tc>
                  <a:txBody>
                    <a:bodyPr/>
                    <a:lstStyle/>
                    <a:p>
                      <a:pPr marL="174625"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1"/>
                          </a:solidFill>
                        </a:rPr>
                        <a:t>Provides safe landing for extra motor lead wires without having to cut off connectors and seal wire ends</a:t>
                      </a:r>
                      <a:endParaRPr lang="en-US" sz="1200">
                        <a:solidFill>
                          <a:schemeClr val="tx1"/>
                        </a:solidFill>
                        <a:latin typeface="+mn-lt"/>
                        <a:ea typeface="Segoe UI Symbol" panose="020B0502040204020203" pitchFamily="34" charset="0"/>
                      </a:endParaRPr>
                    </a:p>
                  </a:txBody>
                  <a:tcPr marL="0" marR="75118" marT="37559" marB="37559" anchor="ctr"/>
                </a:tc>
                <a:tc>
                  <a:txBody>
                    <a:bodyPr/>
                    <a:lstStyle/>
                    <a:p>
                      <a:pPr algn="l"/>
                      <a:r>
                        <a:rPr lang="en-US" sz="1200" dirty="0">
                          <a:solidFill>
                            <a:schemeClr val="tx1"/>
                          </a:solidFill>
                        </a:rPr>
                        <a:t>Gives technician quick</a:t>
                      </a:r>
                    </a:p>
                    <a:p>
                      <a:pPr algn="l"/>
                      <a:r>
                        <a:rPr lang="en-US" sz="1200" dirty="0">
                          <a:solidFill>
                            <a:schemeClr val="tx1"/>
                          </a:solidFill>
                        </a:rPr>
                        <a:t>way to secure extra wires</a:t>
                      </a:r>
                      <a:endParaRPr lang="en-US" sz="1200" dirty="0">
                        <a:solidFill>
                          <a:schemeClr val="tx1"/>
                        </a:solidFill>
                        <a:latin typeface="+mn-lt"/>
                        <a:ea typeface="Segoe UI Symbol" panose="020B0502040204020203" pitchFamily="34" charset="0"/>
                      </a:endParaRPr>
                    </a:p>
                  </a:txBody>
                  <a:tcPr marL="75118" marR="75118" marT="37559" marB="37559" anchor="ctr"/>
                </a:tc>
                <a:extLst>
                  <a:ext uri="{0D108BD9-81ED-4DB2-BD59-A6C34878D82A}">
                    <a16:rowId xmlns:a16="http://schemas.microsoft.com/office/drawing/2014/main" val="1463969867"/>
                  </a:ext>
                </a:extLst>
              </a:tr>
              <a:tr h="66899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1"/>
                          </a:solidFill>
                        </a:rPr>
                        <a:t>Electronic air cleaner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1"/>
                          </a:solidFill>
                        </a:rPr>
                        <a:t>connection</a:t>
                      </a:r>
                      <a:endParaRPr lang="en-US" sz="1200">
                        <a:solidFill>
                          <a:schemeClr val="tx1"/>
                        </a:solidFill>
                        <a:latin typeface="+mn-lt"/>
                      </a:endParaRPr>
                    </a:p>
                  </a:txBody>
                  <a:tcPr marL="79143" marR="79143" marT="40011" marB="40011" anchor="ctr"/>
                </a:tc>
                <a:tc>
                  <a:txBody>
                    <a:bodyPr/>
                    <a:lstStyle/>
                    <a:p>
                      <a:pPr marL="174625"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u="none" strike="noStrike" kern="1200" cap="none" spc="0" normalizeH="0" baseline="0" noProof="0">
                          <a:ln>
                            <a:noFill/>
                          </a:ln>
                          <a:solidFill>
                            <a:schemeClr val="tx1"/>
                          </a:solidFill>
                          <a:effectLst/>
                          <a:uLnTx/>
                          <a:uFillTx/>
                        </a:rPr>
                        <a:t>Powers EAC when fan comes on</a:t>
                      </a:r>
                      <a:endParaRPr kumimoji="0" lang="en-US" sz="1200" b="0" i="0" u="none" strike="noStrike" kern="1200" cap="none" spc="0" normalizeH="0" baseline="0" noProof="0">
                        <a:ln>
                          <a:noFill/>
                        </a:ln>
                        <a:solidFill>
                          <a:schemeClr val="tx1"/>
                        </a:solidFill>
                        <a:effectLst/>
                        <a:uLnTx/>
                        <a:uFillTx/>
                        <a:latin typeface="+mn-lt"/>
                        <a:ea typeface="Segoe UI Symbol" panose="020B0502040204020203" pitchFamily="34" charset="0"/>
                        <a:cs typeface="+mn-cs"/>
                      </a:endParaRPr>
                    </a:p>
                  </a:txBody>
                  <a:tcPr marL="0" marR="75118" marT="37559" marB="37559" anchor="ctr"/>
                </a:tc>
                <a:tc>
                  <a:txBody>
                    <a:bodyPr/>
                    <a:lstStyle/>
                    <a:p>
                      <a:pPr algn="l"/>
                      <a:r>
                        <a:rPr lang="en-US" sz="1200" dirty="0">
                          <a:solidFill>
                            <a:schemeClr val="tx1"/>
                          </a:solidFill>
                        </a:rPr>
                        <a:t>Saves time installation time</a:t>
                      </a:r>
                      <a:endParaRPr lang="en-US" sz="1200" dirty="0">
                        <a:solidFill>
                          <a:schemeClr val="tx1"/>
                        </a:solidFill>
                        <a:latin typeface="+mn-lt"/>
                        <a:ea typeface="Segoe UI Symbol" panose="020B0502040204020203" pitchFamily="34" charset="0"/>
                      </a:endParaRPr>
                    </a:p>
                  </a:txBody>
                  <a:tcPr marL="75118" marR="75118" marT="37559" marB="37559" anchor="ctr"/>
                </a:tc>
                <a:extLst>
                  <a:ext uri="{0D108BD9-81ED-4DB2-BD59-A6C34878D82A}">
                    <a16:rowId xmlns:a16="http://schemas.microsoft.com/office/drawing/2014/main" val="317337169"/>
                  </a:ext>
                </a:extLst>
              </a:tr>
              <a:tr h="662892">
                <a:tc>
                  <a:txBody>
                    <a:bodyPr/>
                    <a:lstStyle/>
                    <a:p>
                      <a:pPr marL="117475" marR="0" lvl="0" indent="-117475"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Humidifier connections</a:t>
                      </a:r>
                      <a:endParaRPr lang="en-US" sz="1200">
                        <a:solidFill>
                          <a:schemeClr val="tx1"/>
                        </a:solidFill>
                        <a:latin typeface="+mn-lt"/>
                      </a:endParaRPr>
                    </a:p>
                  </a:txBody>
                  <a:tcPr marL="79143" marR="79143" marT="40011" marB="40011" anchor="ctr"/>
                </a:tc>
                <a:tc>
                  <a:txBody>
                    <a:bodyPr/>
                    <a:lstStyle/>
                    <a:p>
                      <a:pPr marL="168275" marR="0" lvl="0" indent="6350" algn="l" defTabSz="6858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rPr>
                        <a:t>Powers Humidifier on heat call</a:t>
                      </a:r>
                      <a:endParaRPr lang="en-US" sz="1200" dirty="0">
                        <a:solidFill>
                          <a:schemeClr val="tx1"/>
                        </a:solidFill>
                        <a:latin typeface="+mn-lt"/>
                        <a:ea typeface="Segoe UI Symbol" panose="020B0502040204020203" pitchFamily="34" charset="0"/>
                      </a:endParaRPr>
                    </a:p>
                  </a:txBody>
                  <a:tcPr marL="0" marR="75118" marT="37559" marB="37559" anchor="ctr"/>
                </a:tc>
                <a:tc>
                  <a:txBody>
                    <a:bodyPr/>
                    <a:lstStyle/>
                    <a:p>
                      <a:pPr algn="l"/>
                      <a:r>
                        <a:rPr lang="en-US" sz="1200">
                          <a:solidFill>
                            <a:schemeClr val="tx1"/>
                          </a:solidFill>
                        </a:rPr>
                        <a:t>Saves time installation time</a:t>
                      </a:r>
                      <a:endParaRPr lang="en-US" sz="1200">
                        <a:solidFill>
                          <a:schemeClr val="tx1"/>
                        </a:solidFill>
                        <a:latin typeface="+mn-lt"/>
                        <a:ea typeface="Segoe UI Symbol" panose="020B0502040204020203" pitchFamily="34" charset="0"/>
                      </a:endParaRPr>
                    </a:p>
                  </a:txBody>
                  <a:tcPr marL="75118" marR="75118" marT="37559" marB="37559" anchor="ctr"/>
                </a:tc>
                <a:extLst>
                  <a:ext uri="{0D108BD9-81ED-4DB2-BD59-A6C34878D82A}">
                    <a16:rowId xmlns:a16="http://schemas.microsoft.com/office/drawing/2014/main" val="2489778272"/>
                  </a:ext>
                </a:extLst>
              </a:tr>
              <a:tr h="852675">
                <a:tc>
                  <a:txBody>
                    <a:bodyPr/>
                    <a:lstStyle/>
                    <a:p>
                      <a:pPr marL="0" indent="-117475" algn="l" defTabSz="914400" rtl="0"/>
                      <a:r>
                        <a:rPr lang="en-US" sz="1200" kern="0">
                          <a:solidFill>
                            <a:schemeClr val="tx1"/>
                          </a:solidFill>
                        </a:rPr>
                        <a:t>Status &amp; fault LED indicator</a:t>
                      </a:r>
                      <a:endParaRPr lang="en-US" sz="1200" kern="0">
                        <a:solidFill>
                          <a:schemeClr val="tx1"/>
                        </a:solidFill>
                        <a:latin typeface="+mn-lt"/>
                      </a:endParaRPr>
                    </a:p>
                  </a:txBody>
                  <a:tcPr marL="79143" marR="79143" marT="40011" marB="40011" anchor="ctr"/>
                </a:tc>
                <a:tc>
                  <a:txBody>
                    <a:bodyPr/>
                    <a:lstStyle/>
                    <a:p>
                      <a:pPr marL="174625"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Pinpoints system issues during installation or service</a:t>
                      </a:r>
                      <a:endParaRPr lang="en-US" sz="1200" dirty="0">
                        <a:solidFill>
                          <a:schemeClr val="tx1"/>
                        </a:solidFill>
                        <a:latin typeface="+mn-lt"/>
                        <a:ea typeface="Segoe UI Symbol" panose="020B0502040204020203" pitchFamily="34" charset="0"/>
                      </a:endParaRPr>
                    </a:p>
                  </a:txBody>
                  <a:tcPr marL="0" marR="75118" marT="37559" marB="37559" anchor="ctr"/>
                </a:tc>
                <a:tc>
                  <a:txBody>
                    <a:bodyPr/>
                    <a:lstStyle/>
                    <a:p>
                      <a:pPr algn="l"/>
                      <a:r>
                        <a:rPr lang="en-US" sz="1200" dirty="0">
                          <a:solidFill>
                            <a:schemeClr val="tx1"/>
                          </a:solidFill>
                        </a:rPr>
                        <a:t>Allows rapid troubleshooting to resolve component or connection issues</a:t>
                      </a:r>
                      <a:endParaRPr lang="en-US" sz="1200" dirty="0">
                        <a:solidFill>
                          <a:schemeClr val="tx1"/>
                        </a:solidFill>
                        <a:latin typeface="+mn-lt"/>
                        <a:ea typeface="Segoe UI Symbol" panose="020B0502040204020203" pitchFamily="34" charset="0"/>
                      </a:endParaRPr>
                    </a:p>
                  </a:txBody>
                  <a:tcPr marL="75118" marR="75118" marT="37559" marB="37559" anchor="ctr"/>
                </a:tc>
                <a:extLst>
                  <a:ext uri="{0D108BD9-81ED-4DB2-BD59-A6C34878D82A}">
                    <a16:rowId xmlns:a16="http://schemas.microsoft.com/office/drawing/2014/main" val="1566207422"/>
                  </a:ext>
                </a:extLst>
              </a:tr>
              <a:tr h="668999">
                <a:tc>
                  <a:txBody>
                    <a:bodyPr/>
                    <a:lstStyle/>
                    <a:p>
                      <a:pPr marL="0" marR="0" lvl="0" indent="-117475"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Mounting hole template included</a:t>
                      </a:r>
                      <a:endParaRPr lang="en-US" sz="1200" dirty="0">
                        <a:solidFill>
                          <a:schemeClr val="tx1"/>
                        </a:solidFill>
                        <a:latin typeface="+mn-lt"/>
                      </a:endParaRPr>
                    </a:p>
                  </a:txBody>
                  <a:tcPr marL="79143" marR="79143" marT="40011" marB="40011" anchor="ctr"/>
                </a:tc>
                <a:tc>
                  <a:txBody>
                    <a:bodyPr/>
                    <a:lstStyle/>
                    <a:p>
                      <a:pPr marL="174625"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Assures quick and accurate fitment</a:t>
                      </a:r>
                      <a:endParaRPr kumimoji="0" lang="en-US" sz="1200" b="0" i="0" u="none" strike="noStrike" kern="1200" cap="none" spc="0" normalizeH="0" baseline="0" noProof="0" dirty="0">
                        <a:ln>
                          <a:noFill/>
                        </a:ln>
                        <a:solidFill>
                          <a:schemeClr val="tx1"/>
                        </a:solidFill>
                        <a:effectLst/>
                        <a:uLnTx/>
                        <a:uFillTx/>
                        <a:latin typeface="+mn-lt"/>
                        <a:ea typeface="Segoe UI Symbol" panose="020B0502040204020203" pitchFamily="34" charset="0"/>
                        <a:cs typeface="+mn-cs"/>
                      </a:endParaRPr>
                    </a:p>
                  </a:txBody>
                  <a:tcPr marL="0" marR="75118" marT="37559" marB="3755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Saves installation time</a:t>
                      </a:r>
                      <a:endParaRPr lang="en-US" sz="1200" dirty="0">
                        <a:solidFill>
                          <a:schemeClr val="tx1"/>
                        </a:solidFill>
                        <a:latin typeface="+mn-lt"/>
                        <a:ea typeface="Segoe UI Symbol" panose="020B0502040204020203" pitchFamily="34" charset="0"/>
                      </a:endParaRPr>
                    </a:p>
                  </a:txBody>
                  <a:tcPr marL="75118" marR="75118" marT="37559" marB="37559" anchor="ctr"/>
                </a:tc>
                <a:extLst>
                  <a:ext uri="{0D108BD9-81ED-4DB2-BD59-A6C34878D82A}">
                    <a16:rowId xmlns:a16="http://schemas.microsoft.com/office/drawing/2014/main" val="2118663991"/>
                  </a:ext>
                </a:extLst>
              </a:tr>
            </a:tbl>
          </a:graphicData>
        </a:graphic>
      </p:graphicFrame>
      <p:pic>
        <p:nvPicPr>
          <p:cNvPr id="6" name="Picture 5" descr="A screenshot of a computer&#10;&#10;Description automatically generated with low confidence">
            <a:extLst>
              <a:ext uri="{FF2B5EF4-FFF2-40B4-BE49-F238E27FC236}">
                <a16:creationId xmlns:a16="http://schemas.microsoft.com/office/drawing/2014/main" id="{EF9B5BA9-2F96-7647-AFF2-4FD4E23868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1032" y="3908555"/>
            <a:ext cx="1853173" cy="1336423"/>
          </a:xfrm>
          <a:prstGeom prst="rect">
            <a:avLst/>
          </a:prstGeom>
        </p:spPr>
      </p:pic>
      <p:pic>
        <p:nvPicPr>
          <p:cNvPr id="13" name="Picture 12">
            <a:extLst>
              <a:ext uri="{FF2B5EF4-FFF2-40B4-BE49-F238E27FC236}">
                <a16:creationId xmlns:a16="http://schemas.microsoft.com/office/drawing/2014/main" id="{0127C4F2-2F36-214D-9FB3-F2B026FBE86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44673" y="1962129"/>
            <a:ext cx="2005891" cy="1404123"/>
          </a:xfrm>
          <a:prstGeom prst="rect">
            <a:avLst/>
          </a:prstGeom>
        </p:spPr>
      </p:pic>
      <p:sp>
        <p:nvSpPr>
          <p:cNvPr id="14" name="TextBox 13">
            <a:extLst>
              <a:ext uri="{FF2B5EF4-FFF2-40B4-BE49-F238E27FC236}">
                <a16:creationId xmlns:a16="http://schemas.microsoft.com/office/drawing/2014/main" id="{FD28277C-41BC-E342-9B62-65D80C5FBACA}"/>
              </a:ext>
            </a:extLst>
          </p:cNvPr>
          <p:cNvSpPr txBox="1"/>
          <p:nvPr/>
        </p:nvSpPr>
        <p:spPr bwMode="auto">
          <a:xfrm>
            <a:off x="7612252" y="3315870"/>
            <a:ext cx="1070733" cy="276999"/>
          </a:xfrm>
          <a:prstGeom prst="rect">
            <a:avLst/>
          </a:prstGeom>
          <a:noFill/>
          <a:ln w="9525">
            <a:noFill/>
            <a:miter lim="800000"/>
            <a:headEnd/>
            <a:tailEnd/>
          </a:ln>
        </p:spPr>
        <p:txBody>
          <a:bodyPr wrap="square">
            <a:spAutoFit/>
          </a:bodyPr>
          <a:lstStyle/>
          <a:p>
            <a:pPr algn="ctr"/>
            <a:r>
              <a:rPr lang="en-US" sz="1200" b="1" dirty="0"/>
              <a:t>50A55-843</a:t>
            </a:r>
          </a:p>
        </p:txBody>
      </p:sp>
      <p:sp>
        <p:nvSpPr>
          <p:cNvPr id="15" name="TextBox 14">
            <a:extLst>
              <a:ext uri="{FF2B5EF4-FFF2-40B4-BE49-F238E27FC236}">
                <a16:creationId xmlns:a16="http://schemas.microsoft.com/office/drawing/2014/main" id="{0C810C9D-F87A-8E46-B5E6-75888309E49C}"/>
              </a:ext>
            </a:extLst>
          </p:cNvPr>
          <p:cNvSpPr txBox="1"/>
          <p:nvPr/>
        </p:nvSpPr>
        <p:spPr bwMode="auto">
          <a:xfrm>
            <a:off x="7612252" y="5276355"/>
            <a:ext cx="1070733" cy="276999"/>
          </a:xfrm>
          <a:prstGeom prst="rect">
            <a:avLst/>
          </a:prstGeom>
          <a:noFill/>
          <a:ln w="9525">
            <a:noFill/>
            <a:miter lim="800000"/>
            <a:headEnd/>
            <a:tailEnd/>
          </a:ln>
        </p:spPr>
        <p:txBody>
          <a:bodyPr wrap="square">
            <a:spAutoFit/>
          </a:bodyPr>
          <a:lstStyle/>
          <a:p>
            <a:pPr algn="ctr"/>
            <a:r>
              <a:rPr lang="en-US" sz="1200" b="1" dirty="0"/>
              <a:t>50A65-843</a:t>
            </a:r>
          </a:p>
        </p:txBody>
      </p:sp>
      <p:sp>
        <p:nvSpPr>
          <p:cNvPr id="19" name="Footer Placeholder 2">
            <a:extLst>
              <a:ext uri="{FF2B5EF4-FFF2-40B4-BE49-F238E27FC236}">
                <a16:creationId xmlns:a16="http://schemas.microsoft.com/office/drawing/2014/main" id="{CD1099A2-7450-4640-805B-422E6CB4030A}"/>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170450102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9BE4CA-A0B8-430F-8F7D-AC961934C626}"/>
              </a:ext>
            </a:extLst>
          </p:cNvPr>
          <p:cNvSpPr/>
          <p:nvPr/>
        </p:nvSpPr>
        <p:spPr>
          <a:xfrm>
            <a:off x="275213" y="1383595"/>
            <a:ext cx="4819301" cy="5302990"/>
          </a:xfrm>
          <a:prstGeom prst="rect">
            <a:avLst/>
          </a:prstGeom>
        </p:spPr>
        <p:txBody>
          <a:bodyPr wrap="square">
            <a:spAutoFit/>
          </a:bodyPr>
          <a:lstStyle/>
          <a:p>
            <a:pPr marL="285750" lvl="0" indent="-285750" defTabSz="914400" eaLnBrk="0" fontAlgn="base" hangingPunct="0">
              <a:lnSpc>
                <a:spcPct val="90000"/>
              </a:lnSpc>
              <a:spcBef>
                <a:spcPts val="300"/>
              </a:spcBef>
              <a:spcAft>
                <a:spcPts val="300"/>
              </a:spcAft>
              <a:buClr>
                <a:srgbClr val="FFFFFF">
                  <a:lumMod val="50000"/>
                </a:srgbClr>
              </a:buClr>
              <a:buSzPct val="85000"/>
              <a:buFont typeface="Arial" panose="020B0604020202020204" pitchFamily="34" charset="0"/>
              <a:buChar char="•"/>
            </a:pPr>
            <a:r>
              <a:rPr lang="en-US" dirty="0"/>
              <a:t>March 11, 2019</a:t>
            </a:r>
            <a:endParaRPr lang="en-US" kern="0" dirty="0">
              <a:solidFill>
                <a:srgbClr val="3F4040"/>
              </a:solidFill>
            </a:endParaRPr>
          </a:p>
          <a:p>
            <a:pPr marL="460375" lvl="1" indent="-231775" defTabSz="914400" eaLnBrk="0" fontAlgn="base" hangingPunct="0">
              <a:lnSpc>
                <a:spcPct val="90000"/>
              </a:lnSpc>
              <a:spcBef>
                <a:spcPts val="300"/>
              </a:spcBef>
              <a:spcAft>
                <a:spcPts val="300"/>
              </a:spcAft>
              <a:buClr>
                <a:srgbClr val="FFFFFF">
                  <a:lumMod val="50000"/>
                </a:srgbClr>
              </a:buClr>
              <a:buFontTx/>
              <a:buChar char="–"/>
            </a:pPr>
            <a:r>
              <a:rPr lang="en-US" sz="1600" i="1" kern="0" dirty="0">
                <a:solidFill>
                  <a:srgbClr val="3F4040"/>
                </a:solidFill>
              </a:rPr>
              <a:t>“</a:t>
            </a:r>
            <a:r>
              <a:rPr lang="en-US" i="1" dirty="0"/>
              <a:t>Thanks guys! Worked great with easy installation for me.”</a:t>
            </a:r>
            <a:endParaRPr lang="en-US" sz="1600" i="1" kern="0" dirty="0">
              <a:solidFill>
                <a:srgbClr val="3F4040"/>
              </a:solidFill>
            </a:endParaRPr>
          </a:p>
          <a:p>
            <a:pPr marL="228600" lvl="1" defTabSz="914400" eaLnBrk="0" fontAlgn="base" hangingPunct="0">
              <a:lnSpc>
                <a:spcPct val="90000"/>
              </a:lnSpc>
              <a:spcBef>
                <a:spcPts val="300"/>
              </a:spcBef>
              <a:spcAft>
                <a:spcPts val="300"/>
              </a:spcAft>
              <a:buClr>
                <a:srgbClr val="FFFFFF">
                  <a:lumMod val="50000"/>
                </a:srgbClr>
              </a:buClr>
            </a:pPr>
            <a:endParaRPr lang="en-US" sz="400" kern="0" dirty="0">
              <a:solidFill>
                <a:srgbClr val="3F4040"/>
              </a:solidFill>
            </a:endParaRPr>
          </a:p>
          <a:p>
            <a:pPr marL="285750" lvl="0" indent="-285750" defTabSz="914400" eaLnBrk="0" fontAlgn="base" hangingPunct="0">
              <a:lnSpc>
                <a:spcPct val="90000"/>
              </a:lnSpc>
              <a:spcBef>
                <a:spcPts val="300"/>
              </a:spcBef>
              <a:spcAft>
                <a:spcPts val="300"/>
              </a:spcAft>
              <a:buClr>
                <a:srgbClr val="FFFFFF">
                  <a:lumMod val="50000"/>
                </a:srgbClr>
              </a:buClr>
              <a:buSzPct val="85000"/>
              <a:buFont typeface="Arial" panose="020B0604020202020204" pitchFamily="34" charset="0"/>
              <a:buChar char="•"/>
            </a:pPr>
            <a:r>
              <a:rPr lang="en-US" kern="0" dirty="0">
                <a:solidFill>
                  <a:srgbClr val="3F4040"/>
                </a:solidFill>
              </a:rPr>
              <a:t>November 26, 2013</a:t>
            </a:r>
          </a:p>
          <a:p>
            <a:pPr marL="460375" lvl="1" indent="-231775" defTabSz="914400" eaLnBrk="0" fontAlgn="base" hangingPunct="0">
              <a:lnSpc>
                <a:spcPct val="90000"/>
              </a:lnSpc>
              <a:spcBef>
                <a:spcPts val="300"/>
              </a:spcBef>
              <a:spcAft>
                <a:spcPts val="300"/>
              </a:spcAft>
              <a:buClr>
                <a:srgbClr val="FFFFFF">
                  <a:lumMod val="50000"/>
                </a:srgbClr>
              </a:buClr>
              <a:buFontTx/>
              <a:buChar char="–"/>
            </a:pPr>
            <a:r>
              <a:rPr lang="en-US" sz="1600" i="1" kern="0" dirty="0">
                <a:solidFill>
                  <a:srgbClr val="3F4040"/>
                </a:solidFill>
              </a:rPr>
              <a:t>“</a:t>
            </a:r>
            <a:r>
              <a:rPr lang="en-US" i="1" dirty="0"/>
              <a:t>I keep this on my service truck instead of 20+ different OEM boards. Fits a lot of different makes and models of furnaces.</a:t>
            </a:r>
            <a:r>
              <a:rPr lang="en-US" sz="1600" i="1" kern="0" dirty="0">
                <a:solidFill>
                  <a:srgbClr val="3F4040"/>
                </a:solidFill>
              </a:rPr>
              <a:t>”</a:t>
            </a:r>
          </a:p>
          <a:p>
            <a:pPr marL="228600" lvl="1" defTabSz="914400" eaLnBrk="0" fontAlgn="base" hangingPunct="0">
              <a:lnSpc>
                <a:spcPct val="90000"/>
              </a:lnSpc>
              <a:spcBef>
                <a:spcPts val="300"/>
              </a:spcBef>
              <a:spcAft>
                <a:spcPts val="300"/>
              </a:spcAft>
              <a:buClr>
                <a:srgbClr val="FFFFFF">
                  <a:lumMod val="50000"/>
                </a:srgbClr>
              </a:buClr>
            </a:pPr>
            <a:endParaRPr lang="en-US" sz="400" kern="0" dirty="0">
              <a:solidFill>
                <a:srgbClr val="3F4040"/>
              </a:solidFill>
            </a:endParaRPr>
          </a:p>
          <a:p>
            <a:pPr marL="285750" lvl="0" indent="-285750" defTabSz="914400" eaLnBrk="0" fontAlgn="base" hangingPunct="0">
              <a:lnSpc>
                <a:spcPct val="90000"/>
              </a:lnSpc>
              <a:spcBef>
                <a:spcPts val="300"/>
              </a:spcBef>
              <a:spcAft>
                <a:spcPts val="300"/>
              </a:spcAft>
              <a:buClr>
                <a:srgbClr val="FFFFFF">
                  <a:lumMod val="50000"/>
                </a:srgbClr>
              </a:buClr>
              <a:buSzPct val="85000"/>
              <a:buFont typeface="Arial" panose="020B0604020202020204" pitchFamily="34" charset="0"/>
              <a:buChar char="•"/>
            </a:pPr>
            <a:r>
              <a:rPr lang="en-US" kern="0" dirty="0">
                <a:solidFill>
                  <a:srgbClr val="3F4040"/>
                </a:solidFill>
              </a:rPr>
              <a:t>January 16, 2022</a:t>
            </a:r>
          </a:p>
          <a:p>
            <a:pPr marL="460375" lvl="1" indent="-231775" defTabSz="914400" eaLnBrk="0" fontAlgn="base" hangingPunct="0">
              <a:lnSpc>
                <a:spcPct val="90000"/>
              </a:lnSpc>
              <a:spcBef>
                <a:spcPts val="300"/>
              </a:spcBef>
              <a:spcAft>
                <a:spcPts val="300"/>
              </a:spcAft>
              <a:buClr>
                <a:srgbClr val="FFFFFF">
                  <a:lumMod val="50000"/>
                </a:srgbClr>
              </a:buClr>
              <a:buFontTx/>
              <a:buChar char="–"/>
            </a:pPr>
            <a:r>
              <a:rPr lang="en-US" sz="1600" i="1" kern="0" dirty="0">
                <a:solidFill>
                  <a:srgbClr val="3F4040"/>
                </a:solidFill>
              </a:rPr>
              <a:t>“</a:t>
            </a:r>
            <a:r>
              <a:rPr lang="en-US" dirty="0"/>
              <a:t>The product was installed and works perfectly. So far I am very satisfied.”</a:t>
            </a:r>
          </a:p>
          <a:p>
            <a:pPr marL="460375" lvl="1" indent="-231775" defTabSz="914400" eaLnBrk="0" fontAlgn="base" hangingPunct="0">
              <a:lnSpc>
                <a:spcPct val="90000"/>
              </a:lnSpc>
              <a:spcBef>
                <a:spcPts val="300"/>
              </a:spcBef>
              <a:spcAft>
                <a:spcPts val="300"/>
              </a:spcAft>
              <a:buClr>
                <a:srgbClr val="FFFFFF">
                  <a:lumMod val="50000"/>
                </a:srgbClr>
              </a:buClr>
              <a:buFontTx/>
              <a:buChar char="–"/>
            </a:pPr>
            <a:endParaRPr lang="en-US" sz="400" kern="0" dirty="0">
              <a:solidFill>
                <a:srgbClr val="3F4040"/>
              </a:solidFill>
            </a:endParaRPr>
          </a:p>
          <a:p>
            <a:pPr marL="285750" lvl="0" indent="-285750" defTabSz="914400" eaLnBrk="0" fontAlgn="base" hangingPunct="0">
              <a:lnSpc>
                <a:spcPct val="90000"/>
              </a:lnSpc>
              <a:spcBef>
                <a:spcPts val="300"/>
              </a:spcBef>
              <a:spcAft>
                <a:spcPts val="300"/>
              </a:spcAft>
              <a:buClr>
                <a:srgbClr val="FFFFFF">
                  <a:lumMod val="50000"/>
                </a:srgbClr>
              </a:buClr>
              <a:buSzPct val="85000"/>
              <a:buFont typeface="Arial" panose="020B0604020202020204" pitchFamily="34" charset="0"/>
              <a:buChar char="•"/>
            </a:pPr>
            <a:r>
              <a:rPr lang="en-US" kern="0" dirty="0">
                <a:solidFill>
                  <a:srgbClr val="3F4040"/>
                </a:solidFill>
              </a:rPr>
              <a:t>February 8, 2020</a:t>
            </a:r>
          </a:p>
          <a:p>
            <a:pPr marL="460375" lvl="1" indent="-231775" defTabSz="914400" eaLnBrk="0" fontAlgn="base" hangingPunct="0">
              <a:lnSpc>
                <a:spcPct val="90000"/>
              </a:lnSpc>
              <a:spcBef>
                <a:spcPts val="300"/>
              </a:spcBef>
              <a:spcAft>
                <a:spcPts val="300"/>
              </a:spcAft>
              <a:buClr>
                <a:srgbClr val="FFFFFF">
                  <a:lumMod val="50000"/>
                </a:srgbClr>
              </a:buClr>
              <a:buFontTx/>
              <a:buChar char="–"/>
            </a:pPr>
            <a:r>
              <a:rPr lang="en-US" sz="1600" i="1" kern="0" dirty="0">
                <a:solidFill>
                  <a:srgbClr val="3F4040"/>
                </a:solidFill>
              </a:rPr>
              <a:t>“</a:t>
            </a:r>
            <a:r>
              <a:rPr lang="en-US" i="1" dirty="0"/>
              <a:t>Easy to install and tech service on the phone is very helpful.”</a:t>
            </a:r>
            <a:endParaRPr lang="en-US" sz="1600" i="1" kern="0" dirty="0">
              <a:solidFill>
                <a:srgbClr val="3F4040"/>
              </a:solidFill>
            </a:endParaRPr>
          </a:p>
          <a:p>
            <a:pPr marL="228600" lvl="1" defTabSz="914400" eaLnBrk="0" fontAlgn="base" hangingPunct="0">
              <a:lnSpc>
                <a:spcPct val="90000"/>
              </a:lnSpc>
              <a:spcBef>
                <a:spcPts val="300"/>
              </a:spcBef>
              <a:spcAft>
                <a:spcPts val="300"/>
              </a:spcAft>
              <a:buClr>
                <a:srgbClr val="FFFFFF">
                  <a:lumMod val="50000"/>
                </a:srgbClr>
              </a:buClr>
            </a:pPr>
            <a:endParaRPr lang="en-US" sz="400" i="1" kern="0" dirty="0">
              <a:solidFill>
                <a:srgbClr val="3F4040"/>
              </a:solidFill>
            </a:endParaRPr>
          </a:p>
          <a:p>
            <a:pPr marL="285750" indent="-285750" defTabSz="914400" eaLnBrk="0" fontAlgn="base" hangingPunct="0">
              <a:lnSpc>
                <a:spcPct val="90000"/>
              </a:lnSpc>
              <a:spcBef>
                <a:spcPts val="300"/>
              </a:spcBef>
              <a:spcAft>
                <a:spcPts val="300"/>
              </a:spcAft>
              <a:buClr>
                <a:srgbClr val="FFFFFF">
                  <a:lumMod val="50000"/>
                </a:srgbClr>
              </a:buClr>
              <a:buFont typeface="Arial" panose="020B0604020202020204" pitchFamily="34" charset="0"/>
              <a:buChar char="•"/>
            </a:pPr>
            <a:r>
              <a:rPr lang="en-US" kern="0" dirty="0">
                <a:solidFill>
                  <a:srgbClr val="3F4040"/>
                </a:solidFill>
              </a:rPr>
              <a:t>October 10, 2012</a:t>
            </a:r>
          </a:p>
          <a:p>
            <a:pPr marL="460375" lvl="1" indent="-231775" defTabSz="914400" eaLnBrk="0" fontAlgn="base" hangingPunct="0">
              <a:lnSpc>
                <a:spcPct val="90000"/>
              </a:lnSpc>
              <a:spcBef>
                <a:spcPts val="300"/>
              </a:spcBef>
              <a:spcAft>
                <a:spcPts val="300"/>
              </a:spcAft>
              <a:buClr>
                <a:srgbClr val="FFFFFF">
                  <a:lumMod val="50000"/>
                </a:srgbClr>
              </a:buClr>
              <a:buFontTx/>
              <a:buChar char="–"/>
            </a:pPr>
            <a:r>
              <a:rPr lang="en-US" i="1" dirty="0"/>
              <a:t>Works great. I installed it tonight and it is working like a charm.</a:t>
            </a:r>
            <a:endParaRPr lang="en-US" sz="1600" i="1" kern="0" dirty="0">
              <a:solidFill>
                <a:srgbClr val="3F4040"/>
              </a:solidFill>
            </a:endParaRPr>
          </a:p>
        </p:txBody>
      </p:sp>
      <p:sp>
        <p:nvSpPr>
          <p:cNvPr id="10" name="Title 9"/>
          <p:cNvSpPr>
            <a:spLocks noGrp="1"/>
          </p:cNvSpPr>
          <p:nvPr>
            <p:ph type="title"/>
          </p:nvPr>
        </p:nvSpPr>
        <p:spPr>
          <a:xfrm>
            <a:off x="275212" y="123988"/>
            <a:ext cx="8356600" cy="951665"/>
          </a:xfrm>
        </p:spPr>
        <p:txBody>
          <a:bodyPr/>
          <a:lstStyle/>
          <a:p>
            <a:r>
              <a:rPr lang="en-US" sz="2400" b="1" dirty="0">
                <a:solidFill>
                  <a:srgbClr val="004B8D"/>
                </a:solidFill>
              </a:rPr>
              <a:t>What Our Customers are Saying About </a:t>
            </a:r>
            <a:br>
              <a:rPr lang="en-US" sz="2400" b="1" dirty="0">
                <a:solidFill>
                  <a:srgbClr val="004B8D"/>
                </a:solidFill>
              </a:rPr>
            </a:br>
            <a:r>
              <a:rPr lang="en-US" sz="2400" b="1" dirty="0">
                <a:solidFill>
                  <a:srgbClr val="004B8D"/>
                </a:solidFill>
              </a:rPr>
              <a:t>White-Rodgers Universal Single Stage IFCs</a:t>
            </a:r>
          </a:p>
        </p:txBody>
      </p:sp>
      <p:pic>
        <p:nvPicPr>
          <p:cNvPr id="6" name="Picture 5">
            <a:extLst>
              <a:ext uri="{FF2B5EF4-FFF2-40B4-BE49-F238E27FC236}">
                <a16:creationId xmlns:a16="http://schemas.microsoft.com/office/drawing/2014/main" id="{0A201BDE-F838-C540-BA38-043A6F8291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93229" y="1370154"/>
            <a:ext cx="3065893" cy="3724360"/>
          </a:xfrm>
          <a:prstGeom prst="rect">
            <a:avLst/>
          </a:prstGeom>
        </p:spPr>
      </p:pic>
      <p:sp>
        <p:nvSpPr>
          <p:cNvPr id="11" name="Footer Placeholder 2">
            <a:extLst>
              <a:ext uri="{FF2B5EF4-FFF2-40B4-BE49-F238E27FC236}">
                <a16:creationId xmlns:a16="http://schemas.microsoft.com/office/drawing/2014/main" id="{04CD8D26-249A-1548-BE61-D4D534BC49EB}"/>
              </a:ext>
            </a:extLst>
          </p:cNvPr>
          <p:cNvSpPr txBox="1">
            <a:spLocks/>
          </p:cNvSpPr>
          <p:nvPr/>
        </p:nvSpPr>
        <p:spPr>
          <a:xfrm>
            <a:off x="402907" y="6597150"/>
            <a:ext cx="8338186" cy="244475"/>
          </a:xfrm>
          <a:prstGeom prst="rect">
            <a:avLst/>
          </a:prstGeom>
        </p:spPr>
        <p:txBody>
          <a:bodyPr vert="horz" lIns="91440" tIns="45720" rIns="91440" bIns="45720" rtlCol="0" anchor="t" anchorCtr="0">
            <a:normAutofit/>
          </a:bodyPr>
          <a:lstStyle>
            <a:defPPr>
              <a:defRPr lang="en-US"/>
            </a:defPPr>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50A55-843 &amp; 50A65-843 Universal IFCs </a:t>
            </a:r>
          </a:p>
        </p:txBody>
      </p:sp>
    </p:spTree>
    <p:extLst>
      <p:ext uri="{BB962C8B-B14F-4D97-AF65-F5344CB8AC3E}">
        <p14:creationId xmlns:p14="http://schemas.microsoft.com/office/powerpoint/2010/main" val="1942052252"/>
      </p:ext>
    </p:extLst>
  </p:cSld>
  <p:clrMapOvr>
    <a:masterClrMapping/>
  </p:clrMapOvr>
  <p:transition/>
</p:sld>
</file>

<file path=ppt/theme/theme1.xml><?xml version="1.0" encoding="utf-8"?>
<a:theme xmlns:a="http://schemas.openxmlformats.org/drawingml/2006/main" name="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2.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3.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4.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2EAC4C417B4C4B8EEBF92D3652B902" ma:contentTypeVersion="4" ma:contentTypeDescription="Create a new document." ma:contentTypeScope="" ma:versionID="0dcb5bf8fede460c401795c11376be34">
  <xsd:schema xmlns:xsd="http://www.w3.org/2001/XMLSchema" xmlns:xs="http://www.w3.org/2001/XMLSchema" xmlns:p="http://schemas.microsoft.com/office/2006/metadata/properties" xmlns:ns2="d657258a-8abe-4fc1-bfd8-8ffe825d88cb" xmlns:ns3="3d53a130-8aa2-4e73-a142-f6be137abda3" targetNamespace="http://schemas.microsoft.com/office/2006/metadata/properties" ma:root="true" ma:fieldsID="4ba30c1d6d0e1511be129dd45670d1ae" ns2:_="" ns3:_="">
    <xsd:import namespace="d657258a-8abe-4fc1-bfd8-8ffe825d88cb"/>
    <xsd:import namespace="3d53a130-8aa2-4e73-a142-f6be137abd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7258a-8abe-4fc1-bfd8-8ffe825d88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53a130-8aa2-4e73-a142-f6be137abda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d53a130-8aa2-4e73-a142-f6be137abda3">
      <UserInfo>
        <DisplayName>O'Brien, Tipper [COMRES/CC/US]</DisplayName>
        <AccountId>14</AccountId>
        <AccountType/>
      </UserInfo>
      <UserInfo>
        <DisplayName>Young, Emily [COMRES/CC/US]</DisplayName>
        <AccountId>17</AccountId>
        <AccountType/>
      </UserInfo>
    </SharedWithUsers>
  </documentManagement>
</p:properties>
</file>

<file path=customXml/itemProps1.xml><?xml version="1.0" encoding="utf-8"?>
<ds:datastoreItem xmlns:ds="http://schemas.openxmlformats.org/officeDocument/2006/customXml" ds:itemID="{5557C88A-C947-40CA-AD53-5B6BBFA283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7258a-8abe-4fc1-bfd8-8ffe825d88cb"/>
    <ds:schemaRef ds:uri="3d53a130-8aa2-4e73-a142-f6be137abd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E72E36-9224-4BF8-A583-C663417E115E}">
  <ds:schemaRefs>
    <ds:schemaRef ds:uri="http://schemas.microsoft.com/sharepoint/v3/contenttype/forms"/>
  </ds:schemaRefs>
</ds:datastoreItem>
</file>

<file path=customXml/itemProps3.xml><?xml version="1.0" encoding="utf-8"?>
<ds:datastoreItem xmlns:ds="http://schemas.openxmlformats.org/officeDocument/2006/customXml" ds:itemID="{450CC591-49CA-4489-BE7A-0DC2E1554235}">
  <ds:schemaRefs>
    <ds:schemaRef ds:uri="http://www.w3.org/XML/1998/namespace"/>
    <ds:schemaRef ds:uri="3d53a130-8aa2-4e73-a142-f6be137abda3"/>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d657258a-8abe-4fc1-bfd8-8ffe825d88cb"/>
    <ds:schemaRef ds:uri="http://purl.org/dc/terms/"/>
  </ds:schemaRefs>
</ds:datastoreItem>
</file>

<file path=docMetadata/LabelInfo.xml><?xml version="1.0" encoding="utf-8"?>
<clbl:labelList xmlns:clbl="http://schemas.microsoft.com/office/2020/mipLabelMetadata">
  <clbl:label id="{d38901aa-f724-46bf-bb4f-aef09392934b}" enabled="1" method="Privileged" siteId="{eb06985d-06ca-4a17-81da-629ab99f6505}" removed="0"/>
</clbl:labelList>
</file>

<file path=docProps/app.xml><?xml version="1.0" encoding="utf-8"?>
<Properties xmlns="http://schemas.openxmlformats.org/officeDocument/2006/extended-properties" xmlns:vt="http://schemas.openxmlformats.org/officeDocument/2006/docPropsVTypes">
  <Template>Office Theme</Template>
  <TotalTime>45809</TotalTime>
  <Words>2282</Words>
  <Application>Microsoft Office PowerPoint</Application>
  <PresentationFormat>On-screen Show (4:3)</PresentationFormat>
  <Paragraphs>431</Paragraphs>
  <Slides>34</Slides>
  <Notes>12</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Emerson Master Design</vt:lpstr>
      <vt:lpstr>1_Emerson Master Design</vt:lpstr>
      <vt:lpstr>PowerPoint Presentation</vt:lpstr>
      <vt:lpstr>PowerPoint Presentation</vt:lpstr>
      <vt:lpstr>White-Rodgers Offers Four Universal Single Stage IFCs</vt:lpstr>
      <vt:lpstr>50A55-843 and 50A65-843 Key Features</vt:lpstr>
      <vt:lpstr>Market</vt:lpstr>
      <vt:lpstr>50A55-843 Cross-Reference</vt:lpstr>
      <vt:lpstr>50A65-843 Cross-Reference</vt:lpstr>
      <vt:lpstr>Features and Benefits</vt:lpstr>
      <vt:lpstr>What Our Customers are Saying About  White-Rodgers Universal Single Stage IFCs</vt:lpstr>
      <vt:lpstr>WR Mobile App</vt:lpstr>
      <vt:lpstr>WR Mobile App </vt:lpstr>
      <vt:lpstr>White-Rodgers Cross Reference</vt:lpstr>
      <vt:lpstr>Why Contractors Trust White-Rodgers</vt:lpstr>
      <vt:lpstr>PowerPoint Presentation</vt:lpstr>
      <vt:lpstr>What’s an “IFC”?</vt:lpstr>
      <vt:lpstr>IFC History</vt:lpstr>
      <vt:lpstr>IFC Options / Differences</vt:lpstr>
      <vt:lpstr>IFC 120V vs. 80V Hot Surface Ignitors</vt:lpstr>
      <vt:lpstr>50A55-843/50A65-843 What’s In The Box?</vt:lpstr>
      <vt:lpstr>White-Rodgers Universal 50A55-843/50A65-843 Components</vt:lpstr>
      <vt:lpstr>Adjustable Fan Delay Dipswitch Functions</vt:lpstr>
      <vt:lpstr>50A55/50A65-843 Diagnostics</vt:lpstr>
      <vt:lpstr>PowerPoint Presentation</vt:lpstr>
      <vt:lpstr>50A55-843/50A65-843 What’s In The Box?</vt:lpstr>
      <vt:lpstr>Disconnect Power and Gas</vt:lpstr>
      <vt:lpstr>Check Cross Reference</vt:lpstr>
      <vt:lpstr>Take a Picture of Wiring</vt:lpstr>
      <vt:lpstr>Disconnect Wiring</vt:lpstr>
      <vt:lpstr>Dipswitch Settings</vt:lpstr>
      <vt:lpstr>Mount Board</vt:lpstr>
      <vt:lpstr>Connect Wiring Harnesses</vt:lpstr>
      <vt:lpstr>Connect Remaining Wires</vt:lpstr>
      <vt:lpstr>Connect Power and Gas</vt:lpstr>
      <vt:lpstr>Troubleshooting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Fultz, Jim [COMRES/WR/STL]</dc:creator>
  <cp:lastModifiedBy>Young, Emily [COMRES/CC/US]</cp:lastModifiedBy>
  <cp:revision>83</cp:revision>
  <cp:lastPrinted>2022-03-15T15:26:01Z</cp:lastPrinted>
  <dcterms:created xsi:type="dcterms:W3CDTF">2019-08-16T15:13:10Z</dcterms:created>
  <dcterms:modified xsi:type="dcterms:W3CDTF">2022-04-08T08:44:08Z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0x010100EC2EAC4C417B4C4B8EEBF92D3652B902</vt:lpwstr>
  </property>
</Properties>
</file>