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ink/ink1.xml" ContentType="application/inkml+xml"/>
  <Override PartName="/ppt/ink/ink2.xml" ContentType="application/inkml+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9" r:id="rId4"/>
    <p:sldMasterId id="2147483766" r:id="rId5"/>
    <p:sldMasterId id="2147483735" r:id="rId6"/>
  </p:sldMasterIdLst>
  <p:notesMasterIdLst>
    <p:notesMasterId r:id="rId39"/>
  </p:notesMasterIdLst>
  <p:handoutMasterIdLst>
    <p:handoutMasterId r:id="rId40"/>
  </p:handoutMasterIdLst>
  <p:sldIdLst>
    <p:sldId id="2147469636" r:id="rId7"/>
    <p:sldId id="2147469515" r:id="rId8"/>
    <p:sldId id="2147469637" r:id="rId9"/>
    <p:sldId id="2147469639" r:id="rId10"/>
    <p:sldId id="2147469638" r:id="rId11"/>
    <p:sldId id="2147469640" r:id="rId12"/>
    <p:sldId id="2147469641" r:id="rId13"/>
    <p:sldId id="2147469665" r:id="rId14"/>
    <p:sldId id="2147469526" r:id="rId15"/>
    <p:sldId id="2147469644" r:id="rId16"/>
    <p:sldId id="2147469518" r:id="rId17"/>
    <p:sldId id="2147469564" r:id="rId18"/>
    <p:sldId id="2147469566" r:id="rId19"/>
    <p:sldId id="2147469594" r:id="rId20"/>
    <p:sldId id="2147469645" r:id="rId21"/>
    <p:sldId id="2147469672" r:id="rId22"/>
    <p:sldId id="2147469648" r:id="rId23"/>
    <p:sldId id="2147469653" r:id="rId24"/>
    <p:sldId id="2147469654" r:id="rId25"/>
    <p:sldId id="2147469666" r:id="rId26"/>
    <p:sldId id="2147469671" r:id="rId27"/>
    <p:sldId id="2147469669" r:id="rId28"/>
    <p:sldId id="2147469595" r:id="rId29"/>
    <p:sldId id="2147469660" r:id="rId30"/>
    <p:sldId id="2147469667" r:id="rId31"/>
    <p:sldId id="2147469661" r:id="rId32"/>
    <p:sldId id="2147469668" r:id="rId33"/>
    <p:sldId id="2147469590" r:id="rId34"/>
    <p:sldId id="2147469591" r:id="rId35"/>
    <p:sldId id="2147469592" r:id="rId36"/>
    <p:sldId id="2147469635" r:id="rId37"/>
    <p:sldId id="2147469448" r:id="rId38"/>
  </p:sldIdLst>
  <p:sldSz cx="14630400" cy="8229600"/>
  <p:notesSz cx="9144000" cy="6858000"/>
  <p:defaultTextStyle>
    <a:defPPr>
      <a:defRPr lang="en-US"/>
    </a:defPPr>
    <a:lvl1pPr marL="0" algn="l" defTabSz="548596" rtl="0" eaLnBrk="1" latinLnBrk="0" hangingPunct="1">
      <a:defRPr sz="2160" kern="1200">
        <a:solidFill>
          <a:schemeClr val="tx1"/>
        </a:solidFill>
        <a:latin typeface="+mn-lt"/>
        <a:ea typeface="+mn-ea"/>
        <a:cs typeface="+mn-cs"/>
      </a:defRPr>
    </a:lvl1pPr>
    <a:lvl2pPr marL="548596" algn="l" defTabSz="548596" rtl="0" eaLnBrk="1" latinLnBrk="0" hangingPunct="1">
      <a:defRPr sz="2160" kern="1200">
        <a:solidFill>
          <a:schemeClr val="tx1"/>
        </a:solidFill>
        <a:latin typeface="+mn-lt"/>
        <a:ea typeface="+mn-ea"/>
        <a:cs typeface="+mn-cs"/>
      </a:defRPr>
    </a:lvl2pPr>
    <a:lvl3pPr marL="1097192" algn="l" defTabSz="548596" rtl="0" eaLnBrk="1" latinLnBrk="0" hangingPunct="1">
      <a:defRPr sz="2160" kern="1200">
        <a:solidFill>
          <a:schemeClr val="tx1"/>
        </a:solidFill>
        <a:latin typeface="+mn-lt"/>
        <a:ea typeface="+mn-ea"/>
        <a:cs typeface="+mn-cs"/>
      </a:defRPr>
    </a:lvl3pPr>
    <a:lvl4pPr marL="1645788" algn="l" defTabSz="548596" rtl="0" eaLnBrk="1" latinLnBrk="0" hangingPunct="1">
      <a:defRPr sz="2160" kern="1200">
        <a:solidFill>
          <a:schemeClr val="tx1"/>
        </a:solidFill>
        <a:latin typeface="+mn-lt"/>
        <a:ea typeface="+mn-ea"/>
        <a:cs typeface="+mn-cs"/>
      </a:defRPr>
    </a:lvl4pPr>
    <a:lvl5pPr marL="2194385" algn="l" defTabSz="548596" rtl="0" eaLnBrk="1" latinLnBrk="0" hangingPunct="1">
      <a:defRPr sz="2160" kern="1200">
        <a:solidFill>
          <a:schemeClr val="tx1"/>
        </a:solidFill>
        <a:latin typeface="+mn-lt"/>
        <a:ea typeface="+mn-ea"/>
        <a:cs typeface="+mn-cs"/>
      </a:defRPr>
    </a:lvl5pPr>
    <a:lvl6pPr marL="2742982" algn="l" defTabSz="548596" rtl="0" eaLnBrk="1" latinLnBrk="0" hangingPunct="1">
      <a:defRPr sz="2160" kern="1200">
        <a:solidFill>
          <a:schemeClr val="tx1"/>
        </a:solidFill>
        <a:latin typeface="+mn-lt"/>
        <a:ea typeface="+mn-ea"/>
        <a:cs typeface="+mn-cs"/>
      </a:defRPr>
    </a:lvl6pPr>
    <a:lvl7pPr marL="3291576" algn="l" defTabSz="548596" rtl="0" eaLnBrk="1" latinLnBrk="0" hangingPunct="1">
      <a:defRPr sz="2160" kern="1200">
        <a:solidFill>
          <a:schemeClr val="tx1"/>
        </a:solidFill>
        <a:latin typeface="+mn-lt"/>
        <a:ea typeface="+mn-ea"/>
        <a:cs typeface="+mn-cs"/>
      </a:defRPr>
    </a:lvl7pPr>
    <a:lvl8pPr marL="3840173" algn="l" defTabSz="548596" rtl="0" eaLnBrk="1" latinLnBrk="0" hangingPunct="1">
      <a:defRPr sz="2160" kern="1200">
        <a:solidFill>
          <a:schemeClr val="tx1"/>
        </a:solidFill>
        <a:latin typeface="+mn-lt"/>
        <a:ea typeface="+mn-ea"/>
        <a:cs typeface="+mn-cs"/>
      </a:defRPr>
    </a:lvl8pPr>
    <a:lvl9pPr marL="4388770" algn="l" defTabSz="548596"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8EA820-2FBC-E583-809F-A95BC771C936}" name="Cochran, Stacy L [COMRES/CC/STL]" initials="C[" userId="S::stacy.cochran@emerson.com::77edad9f-71cb-458b-aa60-095c95dbb532" providerId="AD"/>
  <p188:author id="{B32CF828-E8F3-6F59-027D-AA52FE0B504C}" name="Young, Emily" initials="YE" userId="S::emily.young@copeland.com::d69b8172-5962-4901-ab10-338d6e7d1594" providerId="AD"/>
  <p188:author id="{01388F34-5642-E921-D01C-05191E0F8880}" name="Young, Emily [COMRES/CC/STL]" initials="EY" userId="S::Emily.Young@Emerson.com::c47e6d21-3741-4864-b956-6f3495cfef49" providerId="AD"/>
  <p188:author id="{3014BF38-C755-A127-DE21-8A00ABAAE6B8}" name="Reiter, Tracy [COMRES/STL]" initials="RT[" userId="S::Tracy.Reiter@Emerson.com::a7578e5e-1507-4114-8c7e-3adcd41e485c" providerId="AD"/>
  <p188:author id="{AF86115D-AE71-A266-2F4E-633EEB2EC721}" name="Young, Emily [COMRES/CC/STL]" initials="Y[" userId="S::emily.young@emerson.com::c47e6d21-3741-4864-b956-6f3495cfef49" providerId="AD"/>
  <p188:author id="{C3BB3B6F-4519-711C-1B61-D38138A2A605}" name="Lorenz, Tom" initials="LT" userId="S::thomas.lorenz@copeland.com::02aeab58-4dad-488d-8a87-39be868187d8" providerId="AD"/>
  <p188:author id="{13C786BD-281A-DE56-A947-BF3C2837B78E}" name="Young, Emily" initials="EY" userId="S::Emily.Young@copeland.com::d69b8172-5962-4901-ab10-338d6e7d1594" providerId="AD"/>
  <p188:author id="{8953AABE-94C1-9A3F-FA3A-C2C51676DFB4}" name="Casey, Scott" initials="" userId="S::scott.casey@copeland.com::6bc602ee-e359-42a2-bc60-521fb97b2bb8" providerId="AD"/>
  <p188:author id="{455093C4-B479-36C7-B00C-9CD01048E878}" name="Hallermann, Sara" initials="" userId="S::sara.hallermann@copeland.com::6c507360-0485-44d8-b39d-b842fae3e6c2" providerId="AD"/>
  <p188:author id="{6AB0CAD6-8FB5-F4F6-DA00-C9D797A037D1}" name="Lorenz, Tom" initials="" userId="S::Thomas.Lorenz@copeland.com::02aeab58-4dad-488d-8a87-39be868187d8" providerId="AD"/>
  <p188:author id="{837051E1-465E-D1E6-1E82-8E2D5B708290}" name="Hallermann, Sara [COMRES/CC/STL]" initials="H[" userId="S::sara.hallermann@emerson.com::7e296294-f436-46ca-9a17-02e660a8f6d3" providerId="AD"/>
  <p188:author id="{22591FE6-4A3C-414F-1E27-ADE11B6A64E9}" name="Guest User" initials="GU" userId="S::urn:spo:anon#3f84789b1895a9f0b20ef395d750095c3b14949dc3962eaf8dc3e0445de5af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8269"/>
    <a:srgbClr val="CCD1FF"/>
    <a:srgbClr val="93C8A1"/>
    <a:srgbClr val="62BB46"/>
    <a:srgbClr val="00A4D2"/>
    <a:srgbClr val="006998"/>
    <a:srgbClr val="3D464C"/>
    <a:srgbClr val="64B2BC"/>
    <a:srgbClr val="BFBFB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EB2B6A-514B-7346-8ECF-798CCC5FD17D}" v="1182" dt="2025-02-26T21:06:09.3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79"/>
    <p:restoredTop sz="94690"/>
  </p:normalViewPr>
  <p:slideViewPr>
    <p:cSldViewPr snapToGrid="0">
      <p:cViewPr varScale="1">
        <p:scale>
          <a:sx n="65" d="100"/>
          <a:sy n="65" d="100"/>
        </p:scale>
        <p:origin x="778"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8/10/relationships/authors" Target="authors.xml"/><Relationship Id="rId20" Type="http://schemas.openxmlformats.org/officeDocument/2006/relationships/slide" Target="slides/slide14.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8FB41-946A-CF41-F2A2-2D333CE45EA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D2E94C05-C2BE-0931-D8FB-89D9756CF8A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2139E0D6-BA13-C140-A0E1-E7668C630C8F}" type="datetimeFigureOut">
              <a:rPr lang="en-US" smtClean="0">
                <a:latin typeface="Arial" panose="020B0604020202020204" pitchFamily="34" charset="0"/>
              </a:rPr>
              <a:t>3/19/2025</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47F735F4-E287-4F6C-AA9B-F5B3097DAAAC}"/>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3E9596FC-778A-8F60-49D0-E95B35BABDD6}"/>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B2B16A0-E3EF-A94D-A67E-379A431D42FA}"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333750764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60" userDrawn="1">
          <p15:clr>
            <a:srgbClr val="F26B43"/>
          </p15:clr>
        </p15:guide>
        <p15:guide id="2" pos="288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19T20:13:09.815"/>
    </inkml:context>
    <inkml:brush xml:id="br0">
      <inkml:brushProperty name="width" value="0.1" units="cm"/>
      <inkml:brushProperty name="height" value="0.1" units="cm"/>
    </inkml:brush>
  </inkml:definitions>
  <inkml:trace contextRef="#ctx0" brushRef="#br0">10669 1497 4383 0 0,'0'-3'2465'0'0,"0"0"-2465"0"0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19T20:13:09.815"/>
    </inkml:context>
    <inkml:brush xml:id="br0">
      <inkml:brushProperty name="width" value="0.1" units="cm"/>
      <inkml:brushProperty name="height" value="0.1" units="cm"/>
    </inkml:brush>
  </inkml:definitions>
  <inkml:trace contextRef="#ctx0" brushRef="#br0">10669 1497 4383 0 0,'0'-3'2465'0'0,"0"0"-2465"0"0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Arial" panose="020B0604020202020204" pitchFamily="34" charset="0"/>
              </a:defRPr>
            </a:lvl1pPr>
          </a:lstStyle>
          <a:p>
            <a:fld id="{EDCC644D-338D-5346-AA2C-4A279383D97E}" type="datetimeFigureOut">
              <a:rPr lang="en-US" smtClean="0"/>
              <a:pPr/>
              <a:t>3/19/2025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E189F4D9-BFAF-4645-BF4B-A537C660FFF9}" type="slidenum">
              <a:rPr lang="en-US" smtClean="0"/>
              <a:pPr/>
              <a:t>‹#›</a:t>
            </a:fld>
            <a:endParaRPr lang="en-US"/>
          </a:p>
        </p:txBody>
      </p:sp>
    </p:spTree>
    <p:extLst>
      <p:ext uri="{BB962C8B-B14F-4D97-AF65-F5344CB8AC3E}">
        <p14:creationId xmlns:p14="http://schemas.microsoft.com/office/powerpoint/2010/main" val="3872258438"/>
      </p:ext>
    </p:extLst>
  </p:cSld>
  <p:clrMap bg1="lt1" tx1="dk1" bg2="lt2" tx2="dk2" accent1="accent1" accent2="accent2" accent3="accent3" accent4="accent4" accent5="accent5" accent6="accent6" hlink="hlink" folHlink="folHlink"/>
  <p:notesStyle>
    <a:lvl1pPr marL="0" algn="l" defTabSz="1097192" rtl="0" eaLnBrk="1" latinLnBrk="0" hangingPunct="1">
      <a:defRPr sz="1440" b="0" i="0" kern="1200">
        <a:solidFill>
          <a:schemeClr val="tx1"/>
        </a:solidFill>
        <a:latin typeface="Arial" panose="020B0604020202020204" pitchFamily="34" charset="0"/>
        <a:ea typeface="+mn-ea"/>
        <a:cs typeface="+mn-cs"/>
      </a:defRPr>
    </a:lvl1pPr>
    <a:lvl2pPr marL="548596" algn="l" defTabSz="1097192" rtl="0" eaLnBrk="1" latinLnBrk="0" hangingPunct="1">
      <a:defRPr sz="1440" b="0" i="0" kern="1200">
        <a:solidFill>
          <a:schemeClr val="tx1"/>
        </a:solidFill>
        <a:latin typeface="Arial" panose="020B0604020202020204" pitchFamily="34" charset="0"/>
        <a:ea typeface="+mn-ea"/>
        <a:cs typeface="+mn-cs"/>
      </a:defRPr>
    </a:lvl2pPr>
    <a:lvl3pPr marL="1097192" algn="l" defTabSz="1097192" rtl="0" eaLnBrk="1" latinLnBrk="0" hangingPunct="1">
      <a:defRPr sz="1440" b="0" i="0" kern="1200">
        <a:solidFill>
          <a:schemeClr val="tx1"/>
        </a:solidFill>
        <a:latin typeface="Arial" panose="020B0604020202020204" pitchFamily="34" charset="0"/>
        <a:ea typeface="+mn-ea"/>
        <a:cs typeface="+mn-cs"/>
      </a:defRPr>
    </a:lvl3pPr>
    <a:lvl4pPr marL="1645788" algn="l" defTabSz="1097192" rtl="0" eaLnBrk="1" latinLnBrk="0" hangingPunct="1">
      <a:defRPr sz="1440" b="0" i="0" kern="1200">
        <a:solidFill>
          <a:schemeClr val="tx1"/>
        </a:solidFill>
        <a:latin typeface="Arial" panose="020B0604020202020204" pitchFamily="34" charset="0"/>
        <a:ea typeface="+mn-ea"/>
        <a:cs typeface="+mn-cs"/>
      </a:defRPr>
    </a:lvl4pPr>
    <a:lvl5pPr marL="2194385" algn="l" defTabSz="1097192" rtl="0" eaLnBrk="1" latinLnBrk="0" hangingPunct="1">
      <a:defRPr sz="1440" b="0" i="0" kern="1200">
        <a:solidFill>
          <a:schemeClr val="tx1"/>
        </a:solidFill>
        <a:latin typeface="Arial" panose="020B0604020202020204" pitchFamily="34" charset="0"/>
        <a:ea typeface="+mn-ea"/>
        <a:cs typeface="+mn-cs"/>
      </a:defRPr>
    </a:lvl5pPr>
    <a:lvl6pPr marL="2742982" algn="l" defTabSz="1097192" rtl="0" eaLnBrk="1" latinLnBrk="0" hangingPunct="1">
      <a:defRPr sz="1440" kern="1200">
        <a:solidFill>
          <a:schemeClr val="tx1"/>
        </a:solidFill>
        <a:latin typeface="+mn-lt"/>
        <a:ea typeface="+mn-ea"/>
        <a:cs typeface="+mn-cs"/>
      </a:defRPr>
    </a:lvl6pPr>
    <a:lvl7pPr marL="3291576" algn="l" defTabSz="1097192" rtl="0" eaLnBrk="1" latinLnBrk="0" hangingPunct="1">
      <a:defRPr sz="1440" kern="1200">
        <a:solidFill>
          <a:schemeClr val="tx1"/>
        </a:solidFill>
        <a:latin typeface="+mn-lt"/>
        <a:ea typeface="+mn-ea"/>
        <a:cs typeface="+mn-cs"/>
      </a:defRPr>
    </a:lvl7pPr>
    <a:lvl8pPr marL="3840173" algn="l" defTabSz="1097192" rtl="0" eaLnBrk="1" latinLnBrk="0" hangingPunct="1">
      <a:defRPr sz="1440" kern="1200">
        <a:solidFill>
          <a:schemeClr val="tx1"/>
        </a:solidFill>
        <a:latin typeface="+mn-lt"/>
        <a:ea typeface="+mn-ea"/>
        <a:cs typeface="+mn-cs"/>
      </a:defRPr>
    </a:lvl8pPr>
    <a:lvl9pPr marL="4388770" algn="l" defTabSz="1097192"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pPr/>
              <a:t>4</a:t>
            </a:fld>
            <a:endParaRPr lang="en-US"/>
          </a:p>
        </p:txBody>
      </p:sp>
    </p:spTree>
    <p:extLst>
      <p:ext uri="{BB962C8B-B14F-4D97-AF65-F5344CB8AC3E}">
        <p14:creationId xmlns:p14="http://schemas.microsoft.com/office/powerpoint/2010/main" val="2529446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pPr/>
              <a:t>5</a:t>
            </a:fld>
            <a:endParaRPr lang="en-US"/>
          </a:p>
        </p:txBody>
      </p:sp>
    </p:spTree>
    <p:extLst>
      <p:ext uri="{BB962C8B-B14F-4D97-AF65-F5344CB8AC3E}">
        <p14:creationId xmlns:p14="http://schemas.microsoft.com/office/powerpoint/2010/main" val="546083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pPr/>
              <a:t>8</a:t>
            </a:fld>
            <a:endParaRPr lang="en-US"/>
          </a:p>
        </p:txBody>
      </p:sp>
    </p:spTree>
    <p:extLst>
      <p:ext uri="{BB962C8B-B14F-4D97-AF65-F5344CB8AC3E}">
        <p14:creationId xmlns:p14="http://schemas.microsoft.com/office/powerpoint/2010/main" val="3733263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pPr/>
              <a:t>9</a:t>
            </a:fld>
            <a:endParaRPr lang="en-US"/>
          </a:p>
        </p:txBody>
      </p:sp>
    </p:spTree>
    <p:extLst>
      <p:ext uri="{BB962C8B-B14F-4D97-AF65-F5344CB8AC3E}">
        <p14:creationId xmlns:p14="http://schemas.microsoft.com/office/powerpoint/2010/main" val="1304842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2230A-EB5F-5546-9BC3-460187D9F1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451A4-2680-28CE-345E-C980F94ED3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8801EF-66F0-B690-A8AE-A8E90DA5A3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42D374-5871-635A-0131-450087C5CD25}"/>
              </a:ext>
            </a:extLst>
          </p:cNvPr>
          <p:cNvSpPr>
            <a:spLocks noGrp="1"/>
          </p:cNvSpPr>
          <p:nvPr>
            <p:ph type="sldNum" sz="quarter" idx="5"/>
          </p:nvPr>
        </p:nvSpPr>
        <p:spPr/>
        <p:txBody>
          <a:bodyPr/>
          <a:lstStyle/>
          <a:p>
            <a:fld id="{E189F4D9-BFAF-4645-BF4B-A537C660FFF9}" type="slidenum">
              <a:rPr lang="en-US" smtClean="0"/>
              <a:pPr/>
              <a:t>16</a:t>
            </a:fld>
            <a:endParaRPr lang="en-US"/>
          </a:p>
        </p:txBody>
      </p:sp>
    </p:spTree>
    <p:extLst>
      <p:ext uri="{BB962C8B-B14F-4D97-AF65-F5344CB8AC3E}">
        <p14:creationId xmlns:p14="http://schemas.microsoft.com/office/powerpoint/2010/main" val="795492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pPr/>
              <a:t>21</a:t>
            </a:fld>
            <a:endParaRPr lang="en-US"/>
          </a:p>
        </p:txBody>
      </p:sp>
    </p:spTree>
    <p:extLst>
      <p:ext uri="{BB962C8B-B14F-4D97-AF65-F5344CB8AC3E}">
        <p14:creationId xmlns:p14="http://schemas.microsoft.com/office/powerpoint/2010/main" val="3156716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pPr/>
              <a:t>32</a:t>
            </a:fld>
            <a:endParaRPr lang="en-US"/>
          </a:p>
        </p:txBody>
      </p:sp>
    </p:spTree>
    <p:extLst>
      <p:ext uri="{BB962C8B-B14F-4D97-AF65-F5344CB8AC3E}">
        <p14:creationId xmlns:p14="http://schemas.microsoft.com/office/powerpoint/2010/main" val="169611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xm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03034A-AE70-7B02-C5CD-2B5DCAA8C5E3}"/>
              </a:ext>
            </a:extLst>
          </p:cNvPr>
          <p:cNvSpPr/>
          <p:nvPr userDrawn="1"/>
        </p:nvSpPr>
        <p:spPr>
          <a:xfrm>
            <a:off x="-1" y="0"/>
            <a:ext cx="6849978" cy="8229600"/>
          </a:xfrm>
          <a:prstGeom prst="rect">
            <a:avLst/>
          </a:prstGeom>
          <a:solidFill>
            <a:srgbClr val="0F3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8F75F3AF-81EA-4E78-1B86-55300B28EA3B}"/>
                  </a:ext>
                </a:extLst>
              </p14:cNvPr>
              <p14:cNvContentPartPr/>
              <p14:nvPr userDrawn="1"/>
            </p14:nvContentPartPr>
            <p14:xfrm>
              <a:off x="6908880" y="-385173"/>
              <a:ext cx="18661" cy="18661"/>
            </p14:xfrm>
          </p:contentPart>
        </mc:Choice>
        <mc:Fallback xmlns="">
          <p:pic>
            <p:nvPicPr>
              <p:cNvPr id="6" name="Ink 5">
                <a:extLst>
                  <a:ext uri="{FF2B5EF4-FFF2-40B4-BE49-F238E27FC236}">
                    <a16:creationId xmlns:a16="http://schemas.microsoft.com/office/drawing/2014/main" id="{8F75F3AF-81EA-4E78-1B86-55300B28EA3B}"/>
                  </a:ext>
                </a:extLst>
              </p:cNvPr>
              <p:cNvPicPr/>
              <p:nvPr/>
            </p:nvPicPr>
            <p:blipFill>
              <a:blip r:embed="rId3"/>
              <a:stretch>
                <a:fillRect/>
              </a:stretch>
            </p:blipFill>
            <p:spPr>
              <a:xfrm>
                <a:off x="5975830" y="-518466"/>
                <a:ext cx="1866100" cy="282581"/>
              </a:xfrm>
              <a:prstGeom prst="rect">
                <a:avLst/>
              </a:prstGeom>
            </p:spPr>
          </p:pic>
        </mc:Fallback>
      </mc:AlternateContent>
      <p:sp>
        <p:nvSpPr>
          <p:cNvPr id="8" name="Picture Placeholder 12">
            <a:extLst>
              <a:ext uri="{FF2B5EF4-FFF2-40B4-BE49-F238E27FC236}">
                <a16:creationId xmlns:a16="http://schemas.microsoft.com/office/drawing/2014/main" id="{46B77502-0F94-3613-912A-5D9416DCAA47}"/>
              </a:ext>
            </a:extLst>
          </p:cNvPr>
          <p:cNvSpPr>
            <a:spLocks noGrp="1"/>
          </p:cNvSpPr>
          <p:nvPr>
            <p:ph type="pic" sz="quarter" idx="22"/>
          </p:nvPr>
        </p:nvSpPr>
        <p:spPr>
          <a:xfrm>
            <a:off x="6848856" y="0"/>
            <a:ext cx="7780421" cy="8229600"/>
          </a:xfrm>
        </p:spPr>
        <p:txBody>
          <a:bodyPr/>
          <a:lstStyle>
            <a:lvl1pPr marL="0" indent="0">
              <a:buFontTx/>
              <a:buNone/>
              <a:defRPr sz="1600"/>
            </a:lvl1pPr>
          </a:lstStyle>
          <a:p>
            <a:r>
              <a:rPr lang="en-US"/>
              <a:t>Click icon to add picture</a:t>
            </a:r>
          </a:p>
          <a:p>
            <a:endParaRPr lang="en-US"/>
          </a:p>
        </p:txBody>
      </p:sp>
      <p:sp>
        <p:nvSpPr>
          <p:cNvPr id="2" name="Title 1">
            <a:extLst>
              <a:ext uri="{FF2B5EF4-FFF2-40B4-BE49-F238E27FC236}">
                <a16:creationId xmlns:a16="http://schemas.microsoft.com/office/drawing/2014/main" id="{81194BF0-3C3C-284B-7CF0-4599E1EB5628}"/>
              </a:ext>
            </a:extLst>
          </p:cNvPr>
          <p:cNvSpPr>
            <a:spLocks noGrp="1"/>
          </p:cNvSpPr>
          <p:nvPr>
            <p:ph type="title"/>
          </p:nvPr>
        </p:nvSpPr>
        <p:spPr>
          <a:xfrm>
            <a:off x="1042416" y="3840480"/>
            <a:ext cx="4800600" cy="1417320"/>
          </a:xfrm>
        </p:spPr>
        <p:txBody>
          <a:bodyPr lIns="0" rIns="0" anchor="ctr" anchorCtr="0"/>
          <a:lstStyle>
            <a:lvl1pPr>
              <a:lnSpc>
                <a:spcPct val="90000"/>
              </a:lnSpc>
              <a:defRPr sz="3600">
                <a:solidFill>
                  <a:schemeClr val="bg1"/>
                </a:solidFill>
              </a:defRPr>
            </a:lvl1pPr>
          </a:lstStyle>
          <a:p>
            <a:r>
              <a:rPr lang="en-US"/>
              <a:t>Click to edit Master title style</a:t>
            </a:r>
          </a:p>
        </p:txBody>
      </p:sp>
      <p:sp>
        <p:nvSpPr>
          <p:cNvPr id="4" name="Text Placeholder 18">
            <a:extLst>
              <a:ext uri="{FF2B5EF4-FFF2-40B4-BE49-F238E27FC236}">
                <a16:creationId xmlns:a16="http://schemas.microsoft.com/office/drawing/2014/main" id="{D57595E9-15C4-69D9-ECB5-7943E021EBA7}"/>
              </a:ext>
            </a:extLst>
          </p:cNvPr>
          <p:cNvSpPr>
            <a:spLocks noGrp="1"/>
          </p:cNvSpPr>
          <p:nvPr>
            <p:ph type="body" sz="quarter" idx="11" hasCustomPrompt="1"/>
          </p:nvPr>
        </p:nvSpPr>
        <p:spPr>
          <a:xfrm>
            <a:off x="1042416" y="5257800"/>
            <a:ext cx="4804576" cy="766422"/>
          </a:xfrm>
          <a:prstGeom prst="rect">
            <a:avLst/>
          </a:prstGeom>
        </p:spPr>
        <p:txBody>
          <a:bodyPr lIns="0" tIns="0" rIns="0" bIns="0" anchor="t">
            <a:noAutofit/>
          </a:bodyPr>
          <a:lstStyle>
            <a:lvl1pPr marL="0" indent="0">
              <a:buNone/>
              <a:defRPr sz="1400" b="0" i="0">
                <a:solidFill>
                  <a:schemeClr val="bg1"/>
                </a:solidFill>
                <a:latin typeface="Arial" panose="020B0604020202020204" pitchFamily="34" charset="0"/>
                <a:cs typeface="Arial" panose="020B0604020202020204" pitchFamily="34" charset="0"/>
              </a:defRPr>
            </a:lvl1pPr>
            <a:lvl2pPr marL="142862" indent="0">
              <a:buNone/>
              <a:defRPr sz="1440" b="0" i="0">
                <a:solidFill>
                  <a:schemeClr val="bg1"/>
                </a:solidFill>
                <a:latin typeface="Helvetica Light" panose="020B0403020202020204" pitchFamily="34" charset="0"/>
              </a:defRPr>
            </a:lvl2pPr>
            <a:lvl3pPr marL="278108" indent="0">
              <a:buNone/>
              <a:defRPr sz="1440" b="0" i="0">
                <a:solidFill>
                  <a:schemeClr val="bg1"/>
                </a:solidFill>
                <a:latin typeface="Helvetica Light" panose="020B0403020202020204" pitchFamily="34" charset="0"/>
              </a:defRPr>
            </a:lvl3pPr>
            <a:lvl4pPr marL="413352" indent="0">
              <a:buNone/>
              <a:defRPr sz="1440" b="0" i="0">
                <a:solidFill>
                  <a:schemeClr val="bg1"/>
                </a:solidFill>
                <a:latin typeface="Helvetica Light" panose="020B0403020202020204" pitchFamily="34" charset="0"/>
              </a:defRPr>
            </a:lvl4pPr>
            <a:lvl5pPr marL="558120" indent="0">
              <a:buNone/>
              <a:defRPr sz="1440" b="0" i="0">
                <a:solidFill>
                  <a:schemeClr val="bg1"/>
                </a:solidFill>
                <a:latin typeface="Helvetica Light" panose="020B0403020202020204" pitchFamily="34" charset="0"/>
              </a:defRPr>
            </a:lvl5pPr>
          </a:lstStyle>
          <a:p>
            <a:pPr lvl="0"/>
            <a:r>
              <a:rPr lang="en-US"/>
              <a:t>Add Text  |  Add Date</a:t>
            </a:r>
          </a:p>
        </p:txBody>
      </p:sp>
      <p:pic>
        <p:nvPicPr>
          <p:cNvPr id="7" name="Picture 6">
            <a:extLst>
              <a:ext uri="{FF2B5EF4-FFF2-40B4-BE49-F238E27FC236}">
                <a16:creationId xmlns:a16="http://schemas.microsoft.com/office/drawing/2014/main" id="{FA5FAA3C-BF3D-E3B3-1948-ABE8CFC8CD5C}"/>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960123" y="3173669"/>
            <a:ext cx="2285999" cy="208084"/>
          </a:xfrm>
          <a:prstGeom prst="rect">
            <a:avLst/>
          </a:prstGeom>
        </p:spPr>
      </p:pic>
    </p:spTree>
    <p:extLst>
      <p:ext uri="{BB962C8B-B14F-4D97-AF65-F5344CB8AC3E}">
        <p14:creationId xmlns:p14="http://schemas.microsoft.com/office/powerpoint/2010/main" val="3543815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_Image">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3116981-84F5-0A58-4B1B-A0E35AF6D5F5}"/>
              </a:ext>
            </a:extLst>
          </p:cNvPr>
          <p:cNvSpPr>
            <a:spLocks noGrp="1"/>
          </p:cNvSpPr>
          <p:nvPr>
            <p:ph type="pic" sz="quarter" idx="20"/>
          </p:nvPr>
        </p:nvSpPr>
        <p:spPr>
          <a:xfrm>
            <a:off x="7662672" y="1680784"/>
            <a:ext cx="6172200" cy="5786815"/>
          </a:xfrm>
          <a:prstGeom prst="rect">
            <a:avLst/>
          </a:prstGeom>
        </p:spPr>
        <p:txBody>
          <a:bodyPr/>
          <a:lstStyle>
            <a:lvl1pPr marL="0" indent="0">
              <a:buNone/>
              <a:defRPr/>
            </a:lvl1pPr>
          </a:lstStyle>
          <a:p>
            <a:endParaRPr lang="en-US"/>
          </a:p>
        </p:txBody>
      </p:sp>
      <p:sp>
        <p:nvSpPr>
          <p:cNvPr id="17" name="Text Placeholder 10">
            <a:extLst>
              <a:ext uri="{FF2B5EF4-FFF2-40B4-BE49-F238E27FC236}">
                <a16:creationId xmlns:a16="http://schemas.microsoft.com/office/drawing/2014/main" id="{8F8183CE-AB9C-5E4D-2DC5-656568149149}"/>
              </a:ext>
            </a:extLst>
          </p:cNvPr>
          <p:cNvSpPr>
            <a:spLocks noGrp="1"/>
          </p:cNvSpPr>
          <p:nvPr>
            <p:ph type="body" sz="quarter" idx="19" hasCustomPrompt="1"/>
          </p:nvPr>
        </p:nvSpPr>
        <p:spPr>
          <a:xfrm>
            <a:off x="762000" y="1928982"/>
            <a:ext cx="6208776" cy="222246"/>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0" name="Text Placeholder 10">
            <a:extLst>
              <a:ext uri="{FF2B5EF4-FFF2-40B4-BE49-F238E27FC236}">
                <a16:creationId xmlns:a16="http://schemas.microsoft.com/office/drawing/2014/main" id="{BC09B5A3-FF54-5B9D-B2C7-3593E6BB6521}"/>
              </a:ext>
            </a:extLst>
          </p:cNvPr>
          <p:cNvSpPr>
            <a:spLocks noGrp="1"/>
          </p:cNvSpPr>
          <p:nvPr>
            <p:ph type="body" sz="quarter" idx="15" hasCustomPrompt="1"/>
          </p:nvPr>
        </p:nvSpPr>
        <p:spPr>
          <a:xfrm>
            <a:off x="762000" y="2258574"/>
            <a:ext cx="6208776" cy="364304"/>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3" name="Text Placeholder 10">
            <a:extLst>
              <a:ext uri="{FF2B5EF4-FFF2-40B4-BE49-F238E27FC236}">
                <a16:creationId xmlns:a16="http://schemas.microsoft.com/office/drawing/2014/main" id="{6D94E95F-8BFE-2881-439B-7CEBB4F0845E}"/>
              </a:ext>
            </a:extLst>
          </p:cNvPr>
          <p:cNvSpPr>
            <a:spLocks noGrp="1"/>
          </p:cNvSpPr>
          <p:nvPr>
            <p:ph type="body" sz="quarter" idx="21" hasCustomPrompt="1"/>
          </p:nvPr>
        </p:nvSpPr>
        <p:spPr>
          <a:xfrm>
            <a:off x="762000" y="2817256"/>
            <a:ext cx="6208776"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Paragraph Header</a:t>
            </a:r>
          </a:p>
        </p:txBody>
      </p:sp>
      <p:sp>
        <p:nvSpPr>
          <p:cNvPr id="24" name="Text Placeholder 10">
            <a:extLst>
              <a:ext uri="{FF2B5EF4-FFF2-40B4-BE49-F238E27FC236}">
                <a16:creationId xmlns:a16="http://schemas.microsoft.com/office/drawing/2014/main" id="{413B790E-3066-65CB-2F63-6DF2A8B9D7EB}"/>
              </a:ext>
            </a:extLst>
          </p:cNvPr>
          <p:cNvSpPr>
            <a:spLocks noGrp="1"/>
          </p:cNvSpPr>
          <p:nvPr>
            <p:ph type="body" sz="quarter" idx="22" hasCustomPrompt="1"/>
          </p:nvPr>
        </p:nvSpPr>
        <p:spPr>
          <a:xfrm>
            <a:off x="762000" y="3146848"/>
            <a:ext cx="6208776" cy="364304"/>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5" name="Text Placeholder 10">
            <a:extLst>
              <a:ext uri="{FF2B5EF4-FFF2-40B4-BE49-F238E27FC236}">
                <a16:creationId xmlns:a16="http://schemas.microsoft.com/office/drawing/2014/main" id="{BA664E7B-40AF-FFD9-B322-1843524FF0B2}"/>
              </a:ext>
            </a:extLst>
          </p:cNvPr>
          <p:cNvSpPr>
            <a:spLocks noGrp="1"/>
          </p:cNvSpPr>
          <p:nvPr>
            <p:ph type="body" sz="quarter" idx="23" hasCustomPrompt="1"/>
          </p:nvPr>
        </p:nvSpPr>
        <p:spPr>
          <a:xfrm>
            <a:off x="762000" y="3710650"/>
            <a:ext cx="6208776"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Paragraph Header</a:t>
            </a:r>
          </a:p>
        </p:txBody>
      </p:sp>
      <p:sp>
        <p:nvSpPr>
          <p:cNvPr id="26" name="Text Placeholder 10">
            <a:extLst>
              <a:ext uri="{FF2B5EF4-FFF2-40B4-BE49-F238E27FC236}">
                <a16:creationId xmlns:a16="http://schemas.microsoft.com/office/drawing/2014/main" id="{0533908D-56F2-A2EE-AB81-D3C9E416206A}"/>
              </a:ext>
            </a:extLst>
          </p:cNvPr>
          <p:cNvSpPr>
            <a:spLocks noGrp="1"/>
          </p:cNvSpPr>
          <p:nvPr>
            <p:ph type="body" sz="quarter" idx="24" hasCustomPrompt="1"/>
          </p:nvPr>
        </p:nvSpPr>
        <p:spPr>
          <a:xfrm>
            <a:off x="762000" y="4040242"/>
            <a:ext cx="6208776" cy="364304"/>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A184170E-A8CB-5319-42ED-5A3A76067718}"/>
              </a:ext>
            </a:extLst>
          </p:cNvPr>
          <p:cNvSpPr>
            <a:spLocks noGrp="1"/>
          </p:cNvSpPr>
          <p:nvPr>
            <p:ph type="body" sz="quarter" idx="25" hasCustomPrompt="1"/>
          </p:nvPr>
        </p:nvSpPr>
        <p:spPr>
          <a:xfrm>
            <a:off x="762000" y="4630337"/>
            <a:ext cx="6208776"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Paragraph Header</a:t>
            </a:r>
          </a:p>
        </p:txBody>
      </p:sp>
      <p:sp>
        <p:nvSpPr>
          <p:cNvPr id="28" name="Text Placeholder 10">
            <a:extLst>
              <a:ext uri="{FF2B5EF4-FFF2-40B4-BE49-F238E27FC236}">
                <a16:creationId xmlns:a16="http://schemas.microsoft.com/office/drawing/2014/main" id="{3BE7E1B3-BB11-75AE-C154-05334BCB66AF}"/>
              </a:ext>
            </a:extLst>
          </p:cNvPr>
          <p:cNvSpPr>
            <a:spLocks noGrp="1"/>
          </p:cNvSpPr>
          <p:nvPr>
            <p:ph type="body" sz="quarter" idx="26" hasCustomPrompt="1"/>
          </p:nvPr>
        </p:nvSpPr>
        <p:spPr>
          <a:xfrm>
            <a:off x="762000" y="4959929"/>
            <a:ext cx="6208776" cy="364304"/>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EA284576-58F4-8AF8-4FFA-007FB6B257C1}"/>
              </a:ext>
            </a:extLst>
          </p:cNvPr>
          <p:cNvSpPr>
            <a:spLocks noGrp="1"/>
          </p:cNvSpPr>
          <p:nvPr>
            <p:ph type="body" sz="quarter" idx="27" hasCustomPrompt="1"/>
          </p:nvPr>
        </p:nvSpPr>
        <p:spPr>
          <a:xfrm>
            <a:off x="762000" y="5518611"/>
            <a:ext cx="6208776"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Paragraph Header</a:t>
            </a:r>
          </a:p>
        </p:txBody>
      </p:sp>
      <p:sp>
        <p:nvSpPr>
          <p:cNvPr id="30" name="Text Placeholder 10">
            <a:extLst>
              <a:ext uri="{FF2B5EF4-FFF2-40B4-BE49-F238E27FC236}">
                <a16:creationId xmlns:a16="http://schemas.microsoft.com/office/drawing/2014/main" id="{D9C46712-CB28-F581-AD84-F26880A2C782}"/>
              </a:ext>
            </a:extLst>
          </p:cNvPr>
          <p:cNvSpPr>
            <a:spLocks noGrp="1"/>
          </p:cNvSpPr>
          <p:nvPr>
            <p:ph type="body" sz="quarter" idx="28" hasCustomPrompt="1"/>
          </p:nvPr>
        </p:nvSpPr>
        <p:spPr>
          <a:xfrm>
            <a:off x="762000" y="5848203"/>
            <a:ext cx="6208776" cy="364304"/>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1" name="Text Placeholder 10">
            <a:extLst>
              <a:ext uri="{FF2B5EF4-FFF2-40B4-BE49-F238E27FC236}">
                <a16:creationId xmlns:a16="http://schemas.microsoft.com/office/drawing/2014/main" id="{809BB1C5-83A9-389F-060F-5169694E3FC6}"/>
              </a:ext>
            </a:extLst>
          </p:cNvPr>
          <p:cNvSpPr>
            <a:spLocks noGrp="1"/>
          </p:cNvSpPr>
          <p:nvPr>
            <p:ph type="body" sz="quarter" idx="29" hasCustomPrompt="1"/>
          </p:nvPr>
        </p:nvSpPr>
        <p:spPr>
          <a:xfrm>
            <a:off x="762000" y="6412005"/>
            <a:ext cx="6208776"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Paragraph Header</a:t>
            </a:r>
          </a:p>
        </p:txBody>
      </p:sp>
      <p:sp>
        <p:nvSpPr>
          <p:cNvPr id="32" name="Text Placeholder 10">
            <a:extLst>
              <a:ext uri="{FF2B5EF4-FFF2-40B4-BE49-F238E27FC236}">
                <a16:creationId xmlns:a16="http://schemas.microsoft.com/office/drawing/2014/main" id="{1B07DE63-B085-7947-0034-8B56B4639066}"/>
              </a:ext>
            </a:extLst>
          </p:cNvPr>
          <p:cNvSpPr>
            <a:spLocks noGrp="1"/>
          </p:cNvSpPr>
          <p:nvPr>
            <p:ph type="body" sz="quarter" idx="30" hasCustomPrompt="1"/>
          </p:nvPr>
        </p:nvSpPr>
        <p:spPr>
          <a:xfrm>
            <a:off x="762000" y="6741597"/>
            <a:ext cx="6208776" cy="364304"/>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5" name="Slide Number Placeholder 5">
            <a:extLst>
              <a:ext uri="{FF2B5EF4-FFF2-40B4-BE49-F238E27FC236}">
                <a16:creationId xmlns:a16="http://schemas.microsoft.com/office/drawing/2014/main" id="{88DBAABD-3415-3E11-B57C-8A9C037E13A6}"/>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2" name="Title 1">
            <a:extLst>
              <a:ext uri="{FF2B5EF4-FFF2-40B4-BE49-F238E27FC236}">
                <a16:creationId xmlns:a16="http://schemas.microsoft.com/office/drawing/2014/main" id="{9CD42329-86A7-BF78-A3AB-73682591A7F4}"/>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
        <p:nvSpPr>
          <p:cNvPr id="6" name="Text Placeholder 6">
            <a:extLst>
              <a:ext uri="{FF2B5EF4-FFF2-40B4-BE49-F238E27FC236}">
                <a16:creationId xmlns:a16="http://schemas.microsoft.com/office/drawing/2014/main" id="{27813D57-2BAA-39CC-1709-DD3213F07D2D}"/>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110119299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olumn_Image/Copy">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C5A0068-4AC2-C974-C1A6-AA51A8C4577E}"/>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9" name="Rectangle 8">
            <a:extLst>
              <a:ext uri="{FF2B5EF4-FFF2-40B4-BE49-F238E27FC236}">
                <a16:creationId xmlns:a16="http://schemas.microsoft.com/office/drawing/2014/main" id="{4684CB3F-0EFB-DE34-2949-B70243104501}"/>
              </a:ext>
            </a:extLst>
          </p:cNvPr>
          <p:cNvSpPr/>
          <p:nvPr userDrawn="1"/>
        </p:nvSpPr>
        <p:spPr>
          <a:xfrm>
            <a:off x="9578961" y="87406"/>
            <a:ext cx="5051442" cy="8149817"/>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7" name="Text Placeholder 10">
            <a:extLst>
              <a:ext uri="{FF2B5EF4-FFF2-40B4-BE49-F238E27FC236}">
                <a16:creationId xmlns:a16="http://schemas.microsoft.com/office/drawing/2014/main" id="{8F8183CE-AB9C-5E4D-2DC5-656568149149}"/>
              </a:ext>
            </a:extLst>
          </p:cNvPr>
          <p:cNvSpPr>
            <a:spLocks noGrp="1"/>
          </p:cNvSpPr>
          <p:nvPr>
            <p:ph type="body" sz="quarter" idx="19" hasCustomPrompt="1"/>
          </p:nvPr>
        </p:nvSpPr>
        <p:spPr>
          <a:xfrm>
            <a:off x="762000" y="2408353"/>
            <a:ext cx="3848100" cy="222246"/>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0" name="Text Placeholder 10">
            <a:extLst>
              <a:ext uri="{FF2B5EF4-FFF2-40B4-BE49-F238E27FC236}">
                <a16:creationId xmlns:a16="http://schemas.microsoft.com/office/drawing/2014/main" id="{BC09B5A3-FF54-5B9D-B2C7-3593E6BB6521}"/>
              </a:ext>
            </a:extLst>
          </p:cNvPr>
          <p:cNvSpPr>
            <a:spLocks noGrp="1"/>
          </p:cNvSpPr>
          <p:nvPr>
            <p:ph type="body" sz="quarter" idx="15" hasCustomPrompt="1"/>
          </p:nvPr>
        </p:nvSpPr>
        <p:spPr>
          <a:xfrm>
            <a:off x="762000" y="2737945"/>
            <a:ext cx="3848100" cy="537966"/>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0" name="Text Placeholder 10">
            <a:extLst>
              <a:ext uri="{FF2B5EF4-FFF2-40B4-BE49-F238E27FC236}">
                <a16:creationId xmlns:a16="http://schemas.microsoft.com/office/drawing/2014/main" id="{8B81F689-634B-5266-7548-9114B34432A9}"/>
              </a:ext>
            </a:extLst>
          </p:cNvPr>
          <p:cNvSpPr>
            <a:spLocks noGrp="1"/>
          </p:cNvSpPr>
          <p:nvPr>
            <p:ph type="body" sz="quarter" idx="21" hasCustomPrompt="1"/>
          </p:nvPr>
        </p:nvSpPr>
        <p:spPr>
          <a:xfrm>
            <a:off x="762000" y="4047582"/>
            <a:ext cx="3848100"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Paragraph Header</a:t>
            </a:r>
          </a:p>
        </p:txBody>
      </p:sp>
      <p:sp>
        <p:nvSpPr>
          <p:cNvPr id="11" name="Text Placeholder 10">
            <a:extLst>
              <a:ext uri="{FF2B5EF4-FFF2-40B4-BE49-F238E27FC236}">
                <a16:creationId xmlns:a16="http://schemas.microsoft.com/office/drawing/2014/main" id="{3338C45F-255C-D05F-FDEA-8F398398B9D0}"/>
              </a:ext>
            </a:extLst>
          </p:cNvPr>
          <p:cNvSpPr>
            <a:spLocks noGrp="1"/>
          </p:cNvSpPr>
          <p:nvPr>
            <p:ph type="body" sz="quarter" idx="22" hasCustomPrompt="1"/>
          </p:nvPr>
        </p:nvSpPr>
        <p:spPr>
          <a:xfrm>
            <a:off x="762000" y="4377174"/>
            <a:ext cx="3848100" cy="537966"/>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3" name="Text Placeholder 10">
            <a:extLst>
              <a:ext uri="{FF2B5EF4-FFF2-40B4-BE49-F238E27FC236}">
                <a16:creationId xmlns:a16="http://schemas.microsoft.com/office/drawing/2014/main" id="{45D7400D-19A0-2E3B-1702-66EF61F22EC5}"/>
              </a:ext>
            </a:extLst>
          </p:cNvPr>
          <p:cNvSpPr>
            <a:spLocks noGrp="1"/>
          </p:cNvSpPr>
          <p:nvPr>
            <p:ph type="body" sz="quarter" idx="23" hasCustomPrompt="1"/>
          </p:nvPr>
        </p:nvSpPr>
        <p:spPr>
          <a:xfrm>
            <a:off x="762000" y="5702968"/>
            <a:ext cx="3848100"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Paragraph Header</a:t>
            </a:r>
          </a:p>
        </p:txBody>
      </p:sp>
      <p:sp>
        <p:nvSpPr>
          <p:cNvPr id="24" name="Text Placeholder 10">
            <a:extLst>
              <a:ext uri="{FF2B5EF4-FFF2-40B4-BE49-F238E27FC236}">
                <a16:creationId xmlns:a16="http://schemas.microsoft.com/office/drawing/2014/main" id="{A952489E-6D77-F1AD-7EFA-D6F7C7ACE9CC}"/>
              </a:ext>
            </a:extLst>
          </p:cNvPr>
          <p:cNvSpPr>
            <a:spLocks noGrp="1"/>
          </p:cNvSpPr>
          <p:nvPr>
            <p:ph type="body" sz="quarter" idx="24" hasCustomPrompt="1"/>
          </p:nvPr>
        </p:nvSpPr>
        <p:spPr>
          <a:xfrm>
            <a:off x="762000" y="6032560"/>
            <a:ext cx="3848100" cy="537966"/>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5" name="Text Placeholder 10">
            <a:extLst>
              <a:ext uri="{FF2B5EF4-FFF2-40B4-BE49-F238E27FC236}">
                <a16:creationId xmlns:a16="http://schemas.microsoft.com/office/drawing/2014/main" id="{DF5CD718-F92E-8A4A-F4A6-F697D431EEDD}"/>
              </a:ext>
            </a:extLst>
          </p:cNvPr>
          <p:cNvSpPr>
            <a:spLocks noGrp="1"/>
          </p:cNvSpPr>
          <p:nvPr>
            <p:ph type="body" sz="quarter" idx="25" hasCustomPrompt="1"/>
          </p:nvPr>
        </p:nvSpPr>
        <p:spPr>
          <a:xfrm>
            <a:off x="5372100" y="2408353"/>
            <a:ext cx="3848100"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Paragraph Header</a:t>
            </a:r>
          </a:p>
        </p:txBody>
      </p:sp>
      <p:sp>
        <p:nvSpPr>
          <p:cNvPr id="26" name="Text Placeholder 10">
            <a:extLst>
              <a:ext uri="{FF2B5EF4-FFF2-40B4-BE49-F238E27FC236}">
                <a16:creationId xmlns:a16="http://schemas.microsoft.com/office/drawing/2014/main" id="{46D43D5E-0E95-80C6-84B5-812465370454}"/>
              </a:ext>
            </a:extLst>
          </p:cNvPr>
          <p:cNvSpPr>
            <a:spLocks noGrp="1"/>
          </p:cNvSpPr>
          <p:nvPr>
            <p:ph type="body" sz="quarter" idx="26" hasCustomPrompt="1"/>
          </p:nvPr>
        </p:nvSpPr>
        <p:spPr>
          <a:xfrm>
            <a:off x="5372100" y="2737945"/>
            <a:ext cx="3848100" cy="537966"/>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C0D7A44A-5184-0105-6DBE-1A244720F140}"/>
              </a:ext>
            </a:extLst>
          </p:cNvPr>
          <p:cNvSpPr>
            <a:spLocks noGrp="1"/>
          </p:cNvSpPr>
          <p:nvPr>
            <p:ph type="body" sz="quarter" idx="27" hasCustomPrompt="1"/>
          </p:nvPr>
        </p:nvSpPr>
        <p:spPr>
          <a:xfrm>
            <a:off x="5372100" y="4047582"/>
            <a:ext cx="3848100"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Paragraph Header</a:t>
            </a:r>
          </a:p>
        </p:txBody>
      </p:sp>
      <p:sp>
        <p:nvSpPr>
          <p:cNvPr id="28" name="Text Placeholder 10">
            <a:extLst>
              <a:ext uri="{FF2B5EF4-FFF2-40B4-BE49-F238E27FC236}">
                <a16:creationId xmlns:a16="http://schemas.microsoft.com/office/drawing/2014/main" id="{E8C53F9F-A92A-8497-5227-8AF495B073D1}"/>
              </a:ext>
            </a:extLst>
          </p:cNvPr>
          <p:cNvSpPr>
            <a:spLocks noGrp="1"/>
          </p:cNvSpPr>
          <p:nvPr>
            <p:ph type="body" sz="quarter" idx="28" hasCustomPrompt="1"/>
          </p:nvPr>
        </p:nvSpPr>
        <p:spPr>
          <a:xfrm>
            <a:off x="5372100" y="4377174"/>
            <a:ext cx="3848100" cy="537966"/>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A9FDCB23-90D4-9785-728A-3B017559980A}"/>
              </a:ext>
            </a:extLst>
          </p:cNvPr>
          <p:cNvSpPr>
            <a:spLocks noGrp="1"/>
          </p:cNvSpPr>
          <p:nvPr>
            <p:ph type="body" sz="quarter" idx="29" hasCustomPrompt="1"/>
          </p:nvPr>
        </p:nvSpPr>
        <p:spPr>
          <a:xfrm>
            <a:off x="5372100" y="5702968"/>
            <a:ext cx="3848100"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Paragraph Header</a:t>
            </a:r>
          </a:p>
        </p:txBody>
      </p:sp>
      <p:sp>
        <p:nvSpPr>
          <p:cNvPr id="30" name="Text Placeholder 10">
            <a:extLst>
              <a:ext uri="{FF2B5EF4-FFF2-40B4-BE49-F238E27FC236}">
                <a16:creationId xmlns:a16="http://schemas.microsoft.com/office/drawing/2014/main" id="{A8EFE32A-ECAB-52E2-A799-ABE7DD09F3D6}"/>
              </a:ext>
            </a:extLst>
          </p:cNvPr>
          <p:cNvSpPr>
            <a:spLocks noGrp="1"/>
          </p:cNvSpPr>
          <p:nvPr>
            <p:ph type="body" sz="quarter" idx="30" hasCustomPrompt="1"/>
          </p:nvPr>
        </p:nvSpPr>
        <p:spPr>
          <a:xfrm>
            <a:off x="5372100" y="6032560"/>
            <a:ext cx="3848100" cy="537966"/>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4" name="Picture Placeholder 13">
            <a:extLst>
              <a:ext uri="{FF2B5EF4-FFF2-40B4-BE49-F238E27FC236}">
                <a16:creationId xmlns:a16="http://schemas.microsoft.com/office/drawing/2014/main" id="{13116981-84F5-0A58-4B1B-A0E35AF6D5F5}"/>
              </a:ext>
            </a:extLst>
          </p:cNvPr>
          <p:cNvSpPr>
            <a:spLocks noGrp="1"/>
          </p:cNvSpPr>
          <p:nvPr>
            <p:ph type="pic" sz="quarter" idx="20"/>
          </p:nvPr>
        </p:nvSpPr>
        <p:spPr>
          <a:xfrm>
            <a:off x="9578958" y="82799"/>
            <a:ext cx="5051442" cy="8149817"/>
          </a:xfrm>
          <a:prstGeom prst="rect">
            <a:avLst/>
          </a:prstGeom>
        </p:spPr>
        <p:txBody>
          <a:bodyPr/>
          <a:lstStyle>
            <a:lvl1pPr marL="0" indent="0">
              <a:buNone/>
              <a:defRPr/>
            </a:lvl1pPr>
          </a:lstStyle>
          <a:p>
            <a:endParaRPr lang="en-US"/>
          </a:p>
        </p:txBody>
      </p:sp>
      <p:sp>
        <p:nvSpPr>
          <p:cNvPr id="2" name="Title 1">
            <a:extLst>
              <a:ext uri="{FF2B5EF4-FFF2-40B4-BE49-F238E27FC236}">
                <a16:creationId xmlns:a16="http://schemas.microsoft.com/office/drawing/2014/main" id="{CC633F97-BA93-F1E1-81DB-17C6B8E8F554}"/>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
        <p:nvSpPr>
          <p:cNvPr id="5" name="Text Placeholder 6">
            <a:extLst>
              <a:ext uri="{FF2B5EF4-FFF2-40B4-BE49-F238E27FC236}">
                <a16:creationId xmlns:a16="http://schemas.microsoft.com/office/drawing/2014/main" id="{F5B85709-E74A-6AF6-0D49-557E0D96AA14}"/>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953657031"/>
      </p:ext>
    </p:extLst>
  </p:cSld>
  <p:clrMapOvr>
    <a:masterClrMapping/>
  </p:clrMapOvr>
  <p:extLst>
    <p:ext uri="{DCECCB84-F9BA-43D5-87BE-67443E8EF086}">
      <p15:sldGuideLst xmlns:p15="http://schemas.microsoft.com/office/powerpoint/2012/main">
        <p15:guide id="11" pos="3384" userDrawn="1">
          <p15:clr>
            <a:srgbClr val="FBAE40"/>
          </p15:clr>
        </p15:guide>
        <p15:guide id="12" pos="5952" userDrawn="1">
          <p15:clr>
            <a:srgbClr val="FBAE40"/>
          </p15:clr>
        </p15:guide>
        <p15:guide id="13" pos="290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Column">
    <p:bg>
      <p:bgPr>
        <a:solidFill>
          <a:schemeClr val="bg1"/>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8D5EFBBB-ED29-0111-295D-615D1881B13A}"/>
              </a:ext>
            </a:extLst>
          </p:cNvPr>
          <p:cNvSpPr>
            <a:spLocks noGrp="1"/>
          </p:cNvSpPr>
          <p:nvPr>
            <p:ph type="body" sz="quarter" idx="15" hasCustomPrompt="1"/>
          </p:nvPr>
        </p:nvSpPr>
        <p:spPr>
          <a:xfrm>
            <a:off x="758952" y="3145536"/>
            <a:ext cx="3848102"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 name="Text Placeholder 10">
            <a:extLst>
              <a:ext uri="{FF2B5EF4-FFF2-40B4-BE49-F238E27FC236}">
                <a16:creationId xmlns:a16="http://schemas.microsoft.com/office/drawing/2014/main" id="{9D0F4AF9-7924-589D-4F41-19E9C60D29CF}"/>
              </a:ext>
            </a:extLst>
          </p:cNvPr>
          <p:cNvSpPr>
            <a:spLocks noGrp="1"/>
          </p:cNvSpPr>
          <p:nvPr>
            <p:ph type="body" sz="quarter" idx="16" hasCustomPrompt="1"/>
          </p:nvPr>
        </p:nvSpPr>
        <p:spPr>
          <a:xfrm>
            <a:off x="10020300" y="3145536"/>
            <a:ext cx="3848100"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 name="Text Placeholder 10">
            <a:extLst>
              <a:ext uri="{FF2B5EF4-FFF2-40B4-BE49-F238E27FC236}">
                <a16:creationId xmlns:a16="http://schemas.microsoft.com/office/drawing/2014/main" id="{3F3B7572-45F2-6963-876B-75A45CC1C1DF}"/>
              </a:ext>
            </a:extLst>
          </p:cNvPr>
          <p:cNvSpPr>
            <a:spLocks noGrp="1"/>
          </p:cNvSpPr>
          <p:nvPr>
            <p:ph type="body" sz="quarter" idx="17" hasCustomPrompt="1"/>
          </p:nvPr>
        </p:nvSpPr>
        <p:spPr>
          <a:xfrm>
            <a:off x="5372100" y="3145536"/>
            <a:ext cx="3878580"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5" name="Text Placeholder 10">
            <a:extLst>
              <a:ext uri="{FF2B5EF4-FFF2-40B4-BE49-F238E27FC236}">
                <a16:creationId xmlns:a16="http://schemas.microsoft.com/office/drawing/2014/main" id="{A4361F2C-A119-7315-CAF7-F8C91F21E874}"/>
              </a:ext>
            </a:extLst>
          </p:cNvPr>
          <p:cNvSpPr>
            <a:spLocks noGrp="1"/>
          </p:cNvSpPr>
          <p:nvPr>
            <p:ph type="body" sz="quarter" idx="19" hasCustomPrompt="1"/>
          </p:nvPr>
        </p:nvSpPr>
        <p:spPr>
          <a:xfrm>
            <a:off x="758952" y="2240280"/>
            <a:ext cx="3843581" cy="685800"/>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6" name="Text Placeholder 10">
            <a:extLst>
              <a:ext uri="{FF2B5EF4-FFF2-40B4-BE49-F238E27FC236}">
                <a16:creationId xmlns:a16="http://schemas.microsoft.com/office/drawing/2014/main" id="{763B8B3C-C8A1-B0E1-BD14-46869C292F79}"/>
              </a:ext>
            </a:extLst>
          </p:cNvPr>
          <p:cNvSpPr>
            <a:spLocks noGrp="1"/>
          </p:cNvSpPr>
          <p:nvPr>
            <p:ph type="body" sz="quarter" idx="20" hasCustomPrompt="1"/>
          </p:nvPr>
        </p:nvSpPr>
        <p:spPr>
          <a:xfrm>
            <a:off x="5372100" y="2240280"/>
            <a:ext cx="3881679" cy="685800"/>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This is what a two-line</a:t>
            </a:r>
            <a:br>
              <a:rPr lang="en-US"/>
            </a:br>
            <a:r>
              <a:rPr lang="en-US"/>
              <a:t>header looks like.</a:t>
            </a:r>
          </a:p>
        </p:txBody>
      </p:sp>
      <p:sp>
        <p:nvSpPr>
          <p:cNvPr id="10" name="Text Placeholder 10">
            <a:extLst>
              <a:ext uri="{FF2B5EF4-FFF2-40B4-BE49-F238E27FC236}">
                <a16:creationId xmlns:a16="http://schemas.microsoft.com/office/drawing/2014/main" id="{8F971990-2CA5-6975-F865-D492653D8563}"/>
              </a:ext>
            </a:extLst>
          </p:cNvPr>
          <p:cNvSpPr>
            <a:spLocks noGrp="1"/>
          </p:cNvSpPr>
          <p:nvPr>
            <p:ph type="body" sz="quarter" idx="21" hasCustomPrompt="1"/>
          </p:nvPr>
        </p:nvSpPr>
        <p:spPr>
          <a:xfrm>
            <a:off x="10020300" y="2240280"/>
            <a:ext cx="3848100" cy="685800"/>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This is what a two-line</a:t>
            </a:r>
            <a:br>
              <a:rPr lang="en-US"/>
            </a:br>
            <a:r>
              <a:rPr lang="en-US"/>
              <a:t>header looks like.</a:t>
            </a:r>
          </a:p>
        </p:txBody>
      </p:sp>
      <p:sp>
        <p:nvSpPr>
          <p:cNvPr id="7" name="Slide Number Placeholder 5">
            <a:extLst>
              <a:ext uri="{FF2B5EF4-FFF2-40B4-BE49-F238E27FC236}">
                <a16:creationId xmlns:a16="http://schemas.microsoft.com/office/drawing/2014/main" id="{35354D4B-1D7B-EA4C-76CE-9D7FE6583DA0}"/>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11" name="Title 1">
            <a:extLst>
              <a:ext uri="{FF2B5EF4-FFF2-40B4-BE49-F238E27FC236}">
                <a16:creationId xmlns:a16="http://schemas.microsoft.com/office/drawing/2014/main" id="{13850D57-EC3D-2590-3BCC-0FBCA087B8FD}"/>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
        <p:nvSpPr>
          <p:cNvPr id="12" name="Text Placeholder 6">
            <a:extLst>
              <a:ext uri="{FF2B5EF4-FFF2-40B4-BE49-F238E27FC236}">
                <a16:creationId xmlns:a16="http://schemas.microsoft.com/office/drawing/2014/main" id="{271C83F4-06AF-F686-D442-2E27725A7E35}"/>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3734601279"/>
      </p:ext>
    </p:extLst>
  </p:cSld>
  <p:clrMapOvr>
    <a:masterClrMapping/>
  </p:clrMapOvr>
  <p:extLst>
    <p:ext uri="{DCECCB84-F9BA-43D5-87BE-67443E8EF086}">
      <p15:sldGuideLst xmlns:p15="http://schemas.microsoft.com/office/powerpoint/2012/main">
        <p15:guide id="2" pos="480" userDrawn="1">
          <p15:clr>
            <a:srgbClr val="FBAE40"/>
          </p15:clr>
        </p15:guide>
        <p15:guide id="7" pos="2904" userDrawn="1">
          <p15:clr>
            <a:srgbClr val="FBAE40"/>
          </p15:clr>
        </p15:guide>
        <p15:guide id="8" pos="3384" userDrawn="1">
          <p15:clr>
            <a:srgbClr val="FBAE40"/>
          </p15:clr>
        </p15:guide>
        <p15:guide id="9" pos="5832" userDrawn="1">
          <p15:clr>
            <a:srgbClr val="FBAE40"/>
          </p15:clr>
        </p15:guide>
        <p15:guide id="10" pos="63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_Cap headings_SensiLogo">
    <p:bg>
      <p:bgPr>
        <a:solidFill>
          <a:schemeClr val="bg1"/>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8D5EFBBB-ED29-0111-295D-615D1881B13A}"/>
              </a:ext>
            </a:extLst>
          </p:cNvPr>
          <p:cNvSpPr>
            <a:spLocks noGrp="1"/>
          </p:cNvSpPr>
          <p:nvPr>
            <p:ph type="body" sz="quarter" idx="15" hasCustomPrompt="1"/>
          </p:nvPr>
        </p:nvSpPr>
        <p:spPr>
          <a:xfrm>
            <a:off x="758952" y="3145536"/>
            <a:ext cx="3848102"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 name="Text Placeholder 10">
            <a:extLst>
              <a:ext uri="{FF2B5EF4-FFF2-40B4-BE49-F238E27FC236}">
                <a16:creationId xmlns:a16="http://schemas.microsoft.com/office/drawing/2014/main" id="{9D0F4AF9-7924-589D-4F41-19E9C60D29CF}"/>
              </a:ext>
            </a:extLst>
          </p:cNvPr>
          <p:cNvSpPr>
            <a:spLocks noGrp="1"/>
          </p:cNvSpPr>
          <p:nvPr>
            <p:ph type="body" sz="quarter" idx="16" hasCustomPrompt="1"/>
          </p:nvPr>
        </p:nvSpPr>
        <p:spPr>
          <a:xfrm>
            <a:off x="10020300" y="3145536"/>
            <a:ext cx="3848100"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 name="Text Placeholder 10">
            <a:extLst>
              <a:ext uri="{FF2B5EF4-FFF2-40B4-BE49-F238E27FC236}">
                <a16:creationId xmlns:a16="http://schemas.microsoft.com/office/drawing/2014/main" id="{3F3B7572-45F2-6963-876B-75A45CC1C1DF}"/>
              </a:ext>
            </a:extLst>
          </p:cNvPr>
          <p:cNvSpPr>
            <a:spLocks noGrp="1"/>
          </p:cNvSpPr>
          <p:nvPr>
            <p:ph type="body" sz="quarter" idx="17" hasCustomPrompt="1"/>
          </p:nvPr>
        </p:nvSpPr>
        <p:spPr>
          <a:xfrm>
            <a:off x="5372100" y="3145536"/>
            <a:ext cx="3878580"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5" name="Text Placeholder 10">
            <a:extLst>
              <a:ext uri="{FF2B5EF4-FFF2-40B4-BE49-F238E27FC236}">
                <a16:creationId xmlns:a16="http://schemas.microsoft.com/office/drawing/2014/main" id="{A4361F2C-A119-7315-CAF7-F8C91F21E874}"/>
              </a:ext>
            </a:extLst>
          </p:cNvPr>
          <p:cNvSpPr>
            <a:spLocks noGrp="1"/>
          </p:cNvSpPr>
          <p:nvPr>
            <p:ph type="body" sz="quarter" idx="19" hasCustomPrompt="1"/>
          </p:nvPr>
        </p:nvSpPr>
        <p:spPr>
          <a:xfrm>
            <a:off x="758952" y="2240280"/>
            <a:ext cx="3843581" cy="685800"/>
          </a:xfrm>
          <a:prstGeom prst="rect">
            <a:avLst/>
          </a:prstGeom>
        </p:spPr>
        <p:txBody>
          <a:bodyPr lIns="0" tIns="0" rIns="0" bIns="0" anchor="b">
            <a:noAutofit/>
          </a:bodyPr>
          <a:lstStyle>
            <a:lvl1pPr marL="0" indent="0">
              <a:lnSpc>
                <a:spcPct val="100000"/>
              </a:lnSpc>
              <a:spcBef>
                <a:spcPts val="0"/>
              </a:spcBef>
              <a:buNone/>
              <a:defRPr lang="en-US" sz="1600" b="1" i="0" kern="1200" cap="all" baseline="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900"/>
              </a:spcBef>
              <a:spcAft>
                <a:spcPts val="300"/>
              </a:spcAft>
              <a:buClr>
                <a:schemeClr val="tx1"/>
              </a:buClr>
              <a:buFontTx/>
              <a:buNone/>
              <a:tabLst/>
            </a:pPr>
            <a:r>
              <a:rPr lang="en-US"/>
              <a:t>This is what a two-line</a:t>
            </a:r>
            <a:br>
              <a:rPr lang="en-US"/>
            </a:br>
            <a:r>
              <a:rPr lang="en-US"/>
              <a:t>header looks like.</a:t>
            </a:r>
          </a:p>
        </p:txBody>
      </p:sp>
      <p:sp>
        <p:nvSpPr>
          <p:cNvPr id="6" name="Text Placeholder 10">
            <a:extLst>
              <a:ext uri="{FF2B5EF4-FFF2-40B4-BE49-F238E27FC236}">
                <a16:creationId xmlns:a16="http://schemas.microsoft.com/office/drawing/2014/main" id="{763B8B3C-C8A1-B0E1-BD14-46869C292F79}"/>
              </a:ext>
            </a:extLst>
          </p:cNvPr>
          <p:cNvSpPr>
            <a:spLocks noGrp="1"/>
          </p:cNvSpPr>
          <p:nvPr>
            <p:ph type="body" sz="quarter" idx="20" hasCustomPrompt="1"/>
          </p:nvPr>
        </p:nvSpPr>
        <p:spPr>
          <a:xfrm>
            <a:off x="5372100" y="2240280"/>
            <a:ext cx="3881679" cy="685800"/>
          </a:xfrm>
          <a:prstGeom prst="rect">
            <a:avLst/>
          </a:prstGeom>
        </p:spPr>
        <p:txBody>
          <a:bodyPr lIns="0" tIns="0" rIns="0" bIns="0" anchor="b">
            <a:noAutofit/>
          </a:bodyPr>
          <a:lstStyle>
            <a:lvl1pPr marL="0" indent="0">
              <a:lnSpc>
                <a:spcPct val="100000"/>
              </a:lnSpc>
              <a:spcBef>
                <a:spcPts val="0"/>
              </a:spcBef>
              <a:buNone/>
              <a:defRPr lang="en-US" sz="1600" b="1" i="0" kern="1200" cap="all" baseline="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900"/>
              </a:spcBef>
              <a:spcAft>
                <a:spcPts val="300"/>
              </a:spcAft>
              <a:buClr>
                <a:schemeClr val="tx1"/>
              </a:buClr>
              <a:buFontTx/>
              <a:buNone/>
              <a:tabLst/>
            </a:pPr>
            <a:r>
              <a:rPr lang="en-US"/>
              <a:t>This is what a two-line</a:t>
            </a:r>
            <a:br>
              <a:rPr lang="en-US"/>
            </a:br>
            <a:r>
              <a:rPr lang="en-US"/>
              <a:t>header looks like.</a:t>
            </a:r>
          </a:p>
        </p:txBody>
      </p:sp>
      <p:sp>
        <p:nvSpPr>
          <p:cNvPr id="10" name="Text Placeholder 10">
            <a:extLst>
              <a:ext uri="{FF2B5EF4-FFF2-40B4-BE49-F238E27FC236}">
                <a16:creationId xmlns:a16="http://schemas.microsoft.com/office/drawing/2014/main" id="{8F971990-2CA5-6975-F865-D492653D8563}"/>
              </a:ext>
            </a:extLst>
          </p:cNvPr>
          <p:cNvSpPr>
            <a:spLocks noGrp="1"/>
          </p:cNvSpPr>
          <p:nvPr>
            <p:ph type="body" sz="quarter" idx="21" hasCustomPrompt="1"/>
          </p:nvPr>
        </p:nvSpPr>
        <p:spPr>
          <a:xfrm>
            <a:off x="10020300" y="2240280"/>
            <a:ext cx="3848100" cy="685800"/>
          </a:xfrm>
          <a:prstGeom prst="rect">
            <a:avLst/>
          </a:prstGeom>
        </p:spPr>
        <p:txBody>
          <a:bodyPr lIns="0" tIns="0" rIns="0" bIns="0" anchor="b">
            <a:noAutofit/>
          </a:bodyPr>
          <a:lstStyle>
            <a:lvl1pPr marL="0" indent="0">
              <a:lnSpc>
                <a:spcPct val="100000"/>
              </a:lnSpc>
              <a:spcBef>
                <a:spcPts val="0"/>
              </a:spcBef>
              <a:buNone/>
              <a:defRPr lang="en-US" sz="1600" b="1" i="0" kern="1200" cap="all" baseline="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900"/>
              </a:spcBef>
              <a:spcAft>
                <a:spcPts val="300"/>
              </a:spcAft>
              <a:buClr>
                <a:schemeClr val="tx1"/>
              </a:buClr>
              <a:buFontTx/>
              <a:buNone/>
              <a:tabLst/>
            </a:pPr>
            <a:r>
              <a:rPr lang="en-US"/>
              <a:t>This is what a two-line</a:t>
            </a:r>
            <a:br>
              <a:rPr lang="en-US"/>
            </a:br>
            <a:r>
              <a:rPr lang="en-US"/>
              <a:t>header looks like.</a:t>
            </a:r>
          </a:p>
        </p:txBody>
      </p:sp>
      <p:sp>
        <p:nvSpPr>
          <p:cNvPr id="7" name="Slide Number Placeholder 5">
            <a:extLst>
              <a:ext uri="{FF2B5EF4-FFF2-40B4-BE49-F238E27FC236}">
                <a16:creationId xmlns:a16="http://schemas.microsoft.com/office/drawing/2014/main" id="{35354D4B-1D7B-EA4C-76CE-9D7FE6583DA0}"/>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12" name="Title 1">
            <a:extLst>
              <a:ext uri="{FF2B5EF4-FFF2-40B4-BE49-F238E27FC236}">
                <a16:creationId xmlns:a16="http://schemas.microsoft.com/office/drawing/2014/main" id="{994B363B-AC10-B955-2D83-C62CB1272767}"/>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
        <p:nvSpPr>
          <p:cNvPr id="13" name="Text Placeholder 6">
            <a:extLst>
              <a:ext uri="{FF2B5EF4-FFF2-40B4-BE49-F238E27FC236}">
                <a16:creationId xmlns:a16="http://schemas.microsoft.com/office/drawing/2014/main" id="{F50B6318-2212-9C6F-CF68-2A6A0A18D9E0}"/>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2337735736"/>
      </p:ext>
    </p:extLst>
  </p:cSld>
  <p:clrMapOvr>
    <a:masterClrMapping/>
  </p:clrMapOvr>
  <p:extLst>
    <p:ext uri="{DCECCB84-F9BA-43D5-87BE-67443E8EF086}">
      <p15:sldGuideLst xmlns:p15="http://schemas.microsoft.com/office/powerpoint/2012/main">
        <p15:guide id="2" pos="480" userDrawn="1">
          <p15:clr>
            <a:srgbClr val="FBAE40"/>
          </p15:clr>
        </p15:guide>
        <p15:guide id="7" pos="2904" userDrawn="1">
          <p15:clr>
            <a:srgbClr val="FBAE40"/>
          </p15:clr>
        </p15:guide>
        <p15:guide id="8" pos="3384" userDrawn="1">
          <p15:clr>
            <a:srgbClr val="FBAE40"/>
          </p15:clr>
        </p15:guide>
        <p15:guide id="9" pos="5832" userDrawn="1">
          <p15:clr>
            <a:srgbClr val="FBAE40"/>
          </p15:clr>
        </p15:guide>
        <p15:guide id="10" pos="631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_ImageFooter">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1F7FBFF-1B7C-630A-7746-77BE97B8C5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8640" y="7806462"/>
            <a:ext cx="1688036" cy="149770"/>
          </a:xfrm>
          <a:prstGeom prst="rect">
            <a:avLst/>
          </a:prstGeom>
        </p:spPr>
      </p:pic>
      <p:sp>
        <p:nvSpPr>
          <p:cNvPr id="7" name="Text Placeholder 10">
            <a:extLst>
              <a:ext uri="{FF2B5EF4-FFF2-40B4-BE49-F238E27FC236}">
                <a16:creationId xmlns:a16="http://schemas.microsoft.com/office/drawing/2014/main" id="{1B5BC079-F71A-96F6-0E0C-F7CCF9BDB993}"/>
              </a:ext>
            </a:extLst>
          </p:cNvPr>
          <p:cNvSpPr>
            <a:spLocks noGrp="1"/>
          </p:cNvSpPr>
          <p:nvPr>
            <p:ph type="body" sz="quarter" idx="15" hasCustomPrompt="1"/>
          </p:nvPr>
        </p:nvSpPr>
        <p:spPr>
          <a:xfrm>
            <a:off x="758952" y="3144921"/>
            <a:ext cx="385876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0" name="Text Placeholder 10">
            <a:extLst>
              <a:ext uri="{FF2B5EF4-FFF2-40B4-BE49-F238E27FC236}">
                <a16:creationId xmlns:a16="http://schemas.microsoft.com/office/drawing/2014/main" id="{4D897D46-D89F-A1B0-2D53-425F490C033E}"/>
              </a:ext>
            </a:extLst>
          </p:cNvPr>
          <p:cNvSpPr>
            <a:spLocks noGrp="1"/>
          </p:cNvSpPr>
          <p:nvPr>
            <p:ph type="body" sz="quarter" idx="16" hasCustomPrompt="1"/>
          </p:nvPr>
        </p:nvSpPr>
        <p:spPr>
          <a:xfrm>
            <a:off x="10019656" y="3144921"/>
            <a:ext cx="385876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2" name="Text Placeholder 10">
            <a:extLst>
              <a:ext uri="{FF2B5EF4-FFF2-40B4-BE49-F238E27FC236}">
                <a16:creationId xmlns:a16="http://schemas.microsoft.com/office/drawing/2014/main" id="{B694F0DC-BDCE-6CF4-F946-AD5CCF5E513F}"/>
              </a:ext>
            </a:extLst>
          </p:cNvPr>
          <p:cNvSpPr>
            <a:spLocks noGrp="1"/>
          </p:cNvSpPr>
          <p:nvPr>
            <p:ph type="body" sz="quarter" idx="17" hasCustomPrompt="1"/>
          </p:nvPr>
        </p:nvSpPr>
        <p:spPr>
          <a:xfrm>
            <a:off x="5394960" y="3144921"/>
            <a:ext cx="385876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 name="Text Placeholder 10">
            <a:extLst>
              <a:ext uri="{FF2B5EF4-FFF2-40B4-BE49-F238E27FC236}">
                <a16:creationId xmlns:a16="http://schemas.microsoft.com/office/drawing/2014/main" id="{3D11726D-3A1A-652B-8172-A963658881EB}"/>
              </a:ext>
            </a:extLst>
          </p:cNvPr>
          <p:cNvSpPr>
            <a:spLocks noGrp="1"/>
          </p:cNvSpPr>
          <p:nvPr>
            <p:ph type="body" sz="quarter" idx="19" hasCustomPrompt="1"/>
          </p:nvPr>
        </p:nvSpPr>
        <p:spPr>
          <a:xfrm>
            <a:off x="758952" y="1964898"/>
            <a:ext cx="3858768" cy="731047"/>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lvl="0"/>
            <a:r>
              <a:rPr lang="en-US"/>
              <a:t>This is what a two-line</a:t>
            </a:r>
            <a:br>
              <a:rPr lang="en-US"/>
            </a:br>
            <a:r>
              <a:rPr lang="en-US"/>
              <a:t>header looks like.</a:t>
            </a:r>
          </a:p>
        </p:txBody>
      </p:sp>
      <p:sp>
        <p:nvSpPr>
          <p:cNvPr id="4" name="Text Placeholder 10">
            <a:extLst>
              <a:ext uri="{FF2B5EF4-FFF2-40B4-BE49-F238E27FC236}">
                <a16:creationId xmlns:a16="http://schemas.microsoft.com/office/drawing/2014/main" id="{6813C499-EF0E-FEAC-A5CA-8331C9C083EF}"/>
              </a:ext>
            </a:extLst>
          </p:cNvPr>
          <p:cNvSpPr>
            <a:spLocks noGrp="1"/>
          </p:cNvSpPr>
          <p:nvPr>
            <p:ph type="body" sz="quarter" idx="20" hasCustomPrompt="1"/>
          </p:nvPr>
        </p:nvSpPr>
        <p:spPr>
          <a:xfrm>
            <a:off x="5390829" y="1964898"/>
            <a:ext cx="3858768" cy="731047"/>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lvl="0"/>
            <a:r>
              <a:rPr lang="en-US"/>
              <a:t>This is what a two-line</a:t>
            </a:r>
            <a:br>
              <a:rPr lang="en-US"/>
            </a:br>
            <a:r>
              <a:rPr lang="en-US"/>
              <a:t>header looks like.</a:t>
            </a:r>
          </a:p>
        </p:txBody>
      </p:sp>
      <p:sp>
        <p:nvSpPr>
          <p:cNvPr id="5" name="Text Placeholder 10">
            <a:extLst>
              <a:ext uri="{FF2B5EF4-FFF2-40B4-BE49-F238E27FC236}">
                <a16:creationId xmlns:a16="http://schemas.microsoft.com/office/drawing/2014/main" id="{74B097D1-203E-D0E7-1B04-6752B64F0196}"/>
              </a:ext>
            </a:extLst>
          </p:cNvPr>
          <p:cNvSpPr>
            <a:spLocks noGrp="1"/>
          </p:cNvSpPr>
          <p:nvPr>
            <p:ph type="body" sz="quarter" idx="21" hasCustomPrompt="1"/>
          </p:nvPr>
        </p:nvSpPr>
        <p:spPr>
          <a:xfrm>
            <a:off x="10019656" y="1965960"/>
            <a:ext cx="3858768" cy="731047"/>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This is what a two-line</a:t>
            </a:r>
            <a:br>
              <a:rPr lang="en-US"/>
            </a:br>
            <a:r>
              <a:rPr lang="en-US"/>
              <a:t>header looks like.</a:t>
            </a:r>
          </a:p>
        </p:txBody>
      </p:sp>
      <p:cxnSp>
        <p:nvCxnSpPr>
          <p:cNvPr id="6" name="Straight Connector 5">
            <a:extLst>
              <a:ext uri="{FF2B5EF4-FFF2-40B4-BE49-F238E27FC236}">
                <a16:creationId xmlns:a16="http://schemas.microsoft.com/office/drawing/2014/main" id="{3FA593F0-E22A-F366-FFD2-389AA34F7CE2}"/>
              </a:ext>
            </a:extLst>
          </p:cNvPr>
          <p:cNvCxnSpPr>
            <a:cxnSpLocks/>
          </p:cNvCxnSpPr>
          <p:nvPr userDrawn="1"/>
        </p:nvCxnSpPr>
        <p:spPr>
          <a:xfrm>
            <a:off x="758952" y="2910857"/>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FBDF561F-A270-1FDD-1EDB-8F39955BAC71}"/>
              </a:ext>
            </a:extLst>
          </p:cNvPr>
          <p:cNvCxnSpPr>
            <a:cxnSpLocks/>
          </p:cNvCxnSpPr>
          <p:nvPr userDrawn="1"/>
        </p:nvCxnSpPr>
        <p:spPr>
          <a:xfrm>
            <a:off x="5391912" y="2910857"/>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DDBC018-D8A8-3A6B-462A-720125C6CF22}"/>
              </a:ext>
            </a:extLst>
          </p:cNvPr>
          <p:cNvCxnSpPr>
            <a:cxnSpLocks/>
          </p:cNvCxnSpPr>
          <p:nvPr userDrawn="1"/>
        </p:nvCxnSpPr>
        <p:spPr>
          <a:xfrm>
            <a:off x="10021824" y="2910857"/>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7" name="Slide Number Placeholder 5">
            <a:extLst>
              <a:ext uri="{FF2B5EF4-FFF2-40B4-BE49-F238E27FC236}">
                <a16:creationId xmlns:a16="http://schemas.microsoft.com/office/drawing/2014/main" id="{A8EA58AF-9288-DB35-E470-2B50D9E3405A}"/>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8" name="Picture Placeholder 7">
            <a:extLst>
              <a:ext uri="{FF2B5EF4-FFF2-40B4-BE49-F238E27FC236}">
                <a16:creationId xmlns:a16="http://schemas.microsoft.com/office/drawing/2014/main" id="{4E9B7FB1-5C94-E3DC-B8A3-559E3EAED3AF}"/>
              </a:ext>
            </a:extLst>
          </p:cNvPr>
          <p:cNvSpPr>
            <a:spLocks noGrp="1"/>
          </p:cNvSpPr>
          <p:nvPr>
            <p:ph type="pic" sz="quarter" idx="22"/>
          </p:nvPr>
        </p:nvSpPr>
        <p:spPr>
          <a:xfrm>
            <a:off x="0" y="6983174"/>
            <a:ext cx="14630400" cy="1246426"/>
          </a:xfrm>
          <a:prstGeom prst="rect">
            <a:avLst/>
          </a:prstGeom>
          <a:solidFill>
            <a:schemeClr val="bg2"/>
          </a:solidFill>
        </p:spPr>
        <p:txBody>
          <a:bodyPr/>
          <a:lstStyle>
            <a:lvl1pPr marL="0" indent="0">
              <a:buNone/>
              <a:defRPr/>
            </a:lvl1pPr>
          </a:lstStyle>
          <a:p>
            <a:endParaRPr lang="en-US"/>
          </a:p>
        </p:txBody>
      </p:sp>
      <p:sp>
        <p:nvSpPr>
          <p:cNvPr id="13" name="Title 1">
            <a:extLst>
              <a:ext uri="{FF2B5EF4-FFF2-40B4-BE49-F238E27FC236}">
                <a16:creationId xmlns:a16="http://schemas.microsoft.com/office/drawing/2014/main" id="{F2F57F62-D63B-D612-93DD-8C143B5441C5}"/>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
        <p:nvSpPr>
          <p:cNvPr id="14" name="Text Placeholder 6">
            <a:extLst>
              <a:ext uri="{FF2B5EF4-FFF2-40B4-BE49-F238E27FC236}">
                <a16:creationId xmlns:a16="http://schemas.microsoft.com/office/drawing/2014/main" id="{7907EEB3-4C2F-AC5B-599B-3CE57E8A185A}"/>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4160851887"/>
      </p:ext>
    </p:extLst>
  </p:cSld>
  <p:clrMapOvr>
    <a:masterClrMapping/>
  </p:clrMapOvr>
  <p:extLst>
    <p:ext uri="{DCECCB84-F9BA-43D5-87BE-67443E8EF086}">
      <p15:sldGuideLst xmlns:p15="http://schemas.microsoft.com/office/powerpoint/2012/main">
        <p15:guide id="7" pos="2904" userDrawn="1">
          <p15:clr>
            <a:srgbClr val="FBAE40"/>
          </p15:clr>
        </p15:guide>
        <p15:guide id="8" pos="3384" userDrawn="1">
          <p15:clr>
            <a:srgbClr val="FBAE40"/>
          </p15:clr>
        </p15:guide>
        <p15:guide id="9" pos="5832" userDrawn="1">
          <p15:clr>
            <a:srgbClr val="FBAE40"/>
          </p15:clr>
        </p15:guide>
        <p15:guide id="10" pos="630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Column_Highlight">
    <p:bg>
      <p:bgPr>
        <a:solidFill>
          <a:schemeClr val="bg1"/>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0D18B2C6-5976-1DA5-1B07-83D3815745E8}"/>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3" name="Rectangle 2">
            <a:extLst>
              <a:ext uri="{FF2B5EF4-FFF2-40B4-BE49-F238E27FC236}">
                <a16:creationId xmlns:a16="http://schemas.microsoft.com/office/drawing/2014/main" id="{5ABA0DBC-4714-0C2F-6193-469D98BFB5EB}"/>
              </a:ext>
            </a:extLst>
          </p:cNvPr>
          <p:cNvSpPr/>
          <p:nvPr userDrawn="1"/>
        </p:nvSpPr>
        <p:spPr>
          <a:xfrm>
            <a:off x="9578958" y="85060"/>
            <a:ext cx="5051442" cy="817718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5" name="Text Placeholder 10">
            <a:extLst>
              <a:ext uri="{FF2B5EF4-FFF2-40B4-BE49-F238E27FC236}">
                <a16:creationId xmlns:a16="http://schemas.microsoft.com/office/drawing/2014/main" id="{9F14A96C-2009-05AE-0B62-2D83AF0FF8D0}"/>
              </a:ext>
            </a:extLst>
          </p:cNvPr>
          <p:cNvSpPr>
            <a:spLocks noGrp="1"/>
          </p:cNvSpPr>
          <p:nvPr>
            <p:ph type="body" sz="quarter" idx="19" hasCustomPrompt="1"/>
          </p:nvPr>
        </p:nvSpPr>
        <p:spPr>
          <a:xfrm>
            <a:off x="758952" y="2356850"/>
            <a:ext cx="3858768" cy="634873"/>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Paragraph Header</a:t>
            </a:r>
          </a:p>
        </p:txBody>
      </p:sp>
      <p:sp>
        <p:nvSpPr>
          <p:cNvPr id="17" name="Text Placeholder 10">
            <a:extLst>
              <a:ext uri="{FF2B5EF4-FFF2-40B4-BE49-F238E27FC236}">
                <a16:creationId xmlns:a16="http://schemas.microsoft.com/office/drawing/2014/main" id="{9A94A7F2-989D-9237-BC80-040DA34EDCD3}"/>
              </a:ext>
            </a:extLst>
          </p:cNvPr>
          <p:cNvSpPr>
            <a:spLocks noGrp="1"/>
          </p:cNvSpPr>
          <p:nvPr>
            <p:ph type="body" sz="quarter" idx="20" hasCustomPrompt="1"/>
          </p:nvPr>
        </p:nvSpPr>
        <p:spPr>
          <a:xfrm>
            <a:off x="5394960" y="2356850"/>
            <a:ext cx="3858768" cy="634873"/>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Paragraph Header</a:t>
            </a:r>
          </a:p>
        </p:txBody>
      </p:sp>
      <p:sp>
        <p:nvSpPr>
          <p:cNvPr id="20" name="Text Placeholder 10">
            <a:extLst>
              <a:ext uri="{FF2B5EF4-FFF2-40B4-BE49-F238E27FC236}">
                <a16:creationId xmlns:a16="http://schemas.microsoft.com/office/drawing/2014/main" id="{2F5E6FF1-DBD4-B966-4E28-A0160422BBBD}"/>
              </a:ext>
            </a:extLst>
          </p:cNvPr>
          <p:cNvSpPr>
            <a:spLocks noGrp="1"/>
          </p:cNvSpPr>
          <p:nvPr>
            <p:ph type="body" sz="quarter" idx="21" hasCustomPrompt="1"/>
          </p:nvPr>
        </p:nvSpPr>
        <p:spPr>
          <a:xfrm>
            <a:off x="10021824" y="2356850"/>
            <a:ext cx="3858768" cy="634873"/>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Paragraph Header</a:t>
            </a:r>
          </a:p>
        </p:txBody>
      </p:sp>
      <p:sp>
        <p:nvSpPr>
          <p:cNvPr id="5" name="Content Placeholder 4">
            <a:extLst>
              <a:ext uri="{FF2B5EF4-FFF2-40B4-BE49-F238E27FC236}">
                <a16:creationId xmlns:a16="http://schemas.microsoft.com/office/drawing/2014/main" id="{D653404D-01A7-F4B5-3C58-1E5F4F66B1A4}"/>
              </a:ext>
            </a:extLst>
          </p:cNvPr>
          <p:cNvSpPr>
            <a:spLocks noGrp="1"/>
          </p:cNvSpPr>
          <p:nvPr>
            <p:ph sz="quarter" idx="22" hasCustomPrompt="1"/>
          </p:nvPr>
        </p:nvSpPr>
        <p:spPr>
          <a:xfrm>
            <a:off x="758952" y="3448467"/>
            <a:ext cx="3858768" cy="4095330"/>
          </a:xfrm>
        </p:spPr>
        <p:txBody>
          <a:bodyPr/>
          <a:lstStyle>
            <a:lvl3pPr marL="182880" indent="-182880">
              <a:defRPr sz="1600"/>
            </a:lvl3pPr>
            <a:lvl4pPr marL="411480" indent="-182880">
              <a:defRPr sz="1600"/>
            </a:lvl4pPr>
            <a:lvl5pPr marL="594360" indent="-164592">
              <a:defRPr sz="1400"/>
            </a:lvl5pPr>
          </a:lstStyle>
          <a:p>
            <a:pPr lvl="2"/>
            <a:r>
              <a:rPr lang="en-US"/>
              <a:t>First level</a:t>
            </a:r>
          </a:p>
          <a:p>
            <a:pPr lvl="3"/>
            <a:r>
              <a:rPr lang="en-US"/>
              <a:t>Second level</a:t>
            </a:r>
          </a:p>
          <a:p>
            <a:pPr lvl="4"/>
            <a:r>
              <a:rPr lang="en-US"/>
              <a:t>third level</a:t>
            </a:r>
          </a:p>
        </p:txBody>
      </p:sp>
      <p:sp>
        <p:nvSpPr>
          <p:cNvPr id="6" name="Content Placeholder 4">
            <a:extLst>
              <a:ext uri="{FF2B5EF4-FFF2-40B4-BE49-F238E27FC236}">
                <a16:creationId xmlns:a16="http://schemas.microsoft.com/office/drawing/2014/main" id="{93358336-6DEF-FCE5-C111-CAE86BD388CC}"/>
              </a:ext>
            </a:extLst>
          </p:cNvPr>
          <p:cNvSpPr>
            <a:spLocks noGrp="1"/>
          </p:cNvSpPr>
          <p:nvPr>
            <p:ph sz="quarter" idx="23" hasCustomPrompt="1"/>
          </p:nvPr>
        </p:nvSpPr>
        <p:spPr>
          <a:xfrm>
            <a:off x="5394960" y="3448467"/>
            <a:ext cx="3858768" cy="4095330"/>
          </a:xfrm>
        </p:spPr>
        <p:txBody>
          <a:bodyPr/>
          <a:lstStyle>
            <a:lvl3pPr marL="182880" indent="-182880">
              <a:defRPr sz="1600"/>
            </a:lvl3pPr>
            <a:lvl4pPr marL="411480" indent="-182880">
              <a:defRPr sz="1600"/>
            </a:lvl4pPr>
            <a:lvl5pPr marL="594360" indent="-164592">
              <a:defRPr sz="1400"/>
            </a:lvl5pPr>
          </a:lstStyle>
          <a:p>
            <a:pPr lvl="2"/>
            <a:r>
              <a:rPr lang="en-US"/>
              <a:t>First level</a:t>
            </a:r>
          </a:p>
          <a:p>
            <a:pPr lvl="3"/>
            <a:r>
              <a:rPr lang="en-US"/>
              <a:t>Second level</a:t>
            </a:r>
          </a:p>
          <a:p>
            <a:pPr lvl="4"/>
            <a:r>
              <a:rPr lang="en-US"/>
              <a:t>third level</a:t>
            </a:r>
          </a:p>
        </p:txBody>
      </p:sp>
      <p:sp>
        <p:nvSpPr>
          <p:cNvPr id="16" name="Content Placeholder 4">
            <a:extLst>
              <a:ext uri="{FF2B5EF4-FFF2-40B4-BE49-F238E27FC236}">
                <a16:creationId xmlns:a16="http://schemas.microsoft.com/office/drawing/2014/main" id="{0B4DBED2-B190-6240-DB73-82F85FAD5456}"/>
              </a:ext>
            </a:extLst>
          </p:cNvPr>
          <p:cNvSpPr>
            <a:spLocks noGrp="1"/>
          </p:cNvSpPr>
          <p:nvPr>
            <p:ph sz="quarter" idx="24" hasCustomPrompt="1"/>
          </p:nvPr>
        </p:nvSpPr>
        <p:spPr>
          <a:xfrm>
            <a:off x="10021824" y="3448467"/>
            <a:ext cx="3858768" cy="4095330"/>
          </a:xfrm>
        </p:spPr>
        <p:txBody>
          <a:bodyPr/>
          <a:lstStyle>
            <a:lvl3pPr marL="182880" indent="-182880">
              <a:defRPr sz="1600"/>
            </a:lvl3pPr>
            <a:lvl4pPr marL="411480" indent="-182880">
              <a:defRPr sz="1600"/>
            </a:lvl4pPr>
            <a:lvl5pPr marL="594360" indent="-164592">
              <a:defRPr sz="1400"/>
            </a:lvl5pPr>
          </a:lstStyle>
          <a:p>
            <a:pPr lvl="2"/>
            <a:r>
              <a:rPr lang="en-US"/>
              <a:t>First level</a:t>
            </a:r>
          </a:p>
          <a:p>
            <a:pPr lvl="3"/>
            <a:r>
              <a:rPr lang="en-US"/>
              <a:t>Second level</a:t>
            </a:r>
          </a:p>
          <a:p>
            <a:pPr lvl="4"/>
            <a:r>
              <a:rPr lang="en-US"/>
              <a:t>third level</a:t>
            </a:r>
          </a:p>
        </p:txBody>
      </p:sp>
      <p:cxnSp>
        <p:nvCxnSpPr>
          <p:cNvPr id="18" name="Straight Connector 17">
            <a:extLst>
              <a:ext uri="{FF2B5EF4-FFF2-40B4-BE49-F238E27FC236}">
                <a16:creationId xmlns:a16="http://schemas.microsoft.com/office/drawing/2014/main" id="{BDD9C6C6-243C-1E07-5C2A-0BE0A09C2855}"/>
              </a:ext>
            </a:extLst>
          </p:cNvPr>
          <p:cNvCxnSpPr>
            <a:cxnSpLocks/>
          </p:cNvCxnSpPr>
          <p:nvPr userDrawn="1"/>
        </p:nvCxnSpPr>
        <p:spPr>
          <a:xfrm>
            <a:off x="758952" y="3200400"/>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3601BF0-63CC-141D-0DCC-84057D0C96C3}"/>
              </a:ext>
            </a:extLst>
          </p:cNvPr>
          <p:cNvCxnSpPr>
            <a:cxnSpLocks/>
          </p:cNvCxnSpPr>
          <p:nvPr userDrawn="1"/>
        </p:nvCxnSpPr>
        <p:spPr>
          <a:xfrm>
            <a:off x="5391912" y="3200400"/>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F0BBD9D3-65FC-8CDA-AA86-394F047F50F8}"/>
              </a:ext>
            </a:extLst>
          </p:cNvPr>
          <p:cNvCxnSpPr>
            <a:cxnSpLocks/>
          </p:cNvCxnSpPr>
          <p:nvPr userDrawn="1"/>
        </p:nvCxnSpPr>
        <p:spPr>
          <a:xfrm>
            <a:off x="10021824" y="3200400"/>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4" name="Title 1">
            <a:extLst>
              <a:ext uri="{FF2B5EF4-FFF2-40B4-BE49-F238E27FC236}">
                <a16:creationId xmlns:a16="http://schemas.microsoft.com/office/drawing/2014/main" id="{D06E7F2D-134E-E0FC-4070-7B729FA58BD9}"/>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
        <p:nvSpPr>
          <p:cNvPr id="7" name="Text Placeholder 6">
            <a:extLst>
              <a:ext uri="{FF2B5EF4-FFF2-40B4-BE49-F238E27FC236}">
                <a16:creationId xmlns:a16="http://schemas.microsoft.com/office/drawing/2014/main" id="{BE32B255-B8F5-3BE6-80C3-C90616736052}"/>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2373023148"/>
      </p:ext>
    </p:extLst>
  </p:cSld>
  <p:clrMapOvr>
    <a:masterClrMapping/>
  </p:clrMapOvr>
  <p:extLst>
    <p:ext uri="{DCECCB84-F9BA-43D5-87BE-67443E8EF086}">
      <p15:sldGuideLst xmlns:p15="http://schemas.microsoft.com/office/powerpoint/2012/main">
        <p15:guide id="2" pos="480"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07"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Column_Highlight_Image">
    <p:bg>
      <p:bgPr>
        <a:solidFill>
          <a:schemeClr val="bg1"/>
        </a:solid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2EDA550-64AA-D6C4-6BE4-9CC110E5AA0F}"/>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2" name="Rectangle 1">
            <a:extLst>
              <a:ext uri="{FF2B5EF4-FFF2-40B4-BE49-F238E27FC236}">
                <a16:creationId xmlns:a16="http://schemas.microsoft.com/office/drawing/2014/main" id="{BD70E1CF-D480-C8CF-0991-29B873647FAA}"/>
              </a:ext>
            </a:extLst>
          </p:cNvPr>
          <p:cNvSpPr/>
          <p:nvPr userDrawn="1"/>
        </p:nvSpPr>
        <p:spPr>
          <a:xfrm>
            <a:off x="9578961" y="85060"/>
            <a:ext cx="5051442" cy="815216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12">
            <a:extLst>
              <a:ext uri="{FF2B5EF4-FFF2-40B4-BE49-F238E27FC236}">
                <a16:creationId xmlns:a16="http://schemas.microsoft.com/office/drawing/2014/main" id="{0DCBF381-B923-B534-18B2-8F4D3972DDB6}"/>
              </a:ext>
            </a:extLst>
          </p:cNvPr>
          <p:cNvSpPr>
            <a:spLocks noGrp="1"/>
          </p:cNvSpPr>
          <p:nvPr>
            <p:ph type="pic" sz="quarter" idx="21"/>
          </p:nvPr>
        </p:nvSpPr>
        <p:spPr>
          <a:xfrm>
            <a:off x="9578958" y="85059"/>
            <a:ext cx="5051442" cy="8152163"/>
          </a:xfrm>
          <a:prstGeom prst="rect">
            <a:avLst/>
          </a:prstGeom>
        </p:spPr>
        <p:txBody>
          <a:bodyPr/>
          <a:lstStyle>
            <a:lvl1pPr marL="0" indent="0">
              <a:buNone/>
              <a:defRPr/>
            </a:lvl1pPr>
          </a:lstStyle>
          <a:p>
            <a:endParaRPr lang="en-US"/>
          </a:p>
        </p:txBody>
      </p:sp>
      <p:sp>
        <p:nvSpPr>
          <p:cNvPr id="9" name="Text Placeholder 10">
            <a:extLst>
              <a:ext uri="{FF2B5EF4-FFF2-40B4-BE49-F238E27FC236}">
                <a16:creationId xmlns:a16="http://schemas.microsoft.com/office/drawing/2014/main" id="{64AE2908-A9D4-1C15-8D0F-3FB1D19DE71E}"/>
              </a:ext>
            </a:extLst>
          </p:cNvPr>
          <p:cNvSpPr>
            <a:spLocks noGrp="1"/>
          </p:cNvSpPr>
          <p:nvPr>
            <p:ph type="body" sz="quarter" idx="19" hasCustomPrompt="1"/>
          </p:nvPr>
        </p:nvSpPr>
        <p:spPr>
          <a:xfrm>
            <a:off x="758952" y="2356850"/>
            <a:ext cx="3858768" cy="634873"/>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Paragraph Header</a:t>
            </a:r>
          </a:p>
        </p:txBody>
      </p:sp>
      <p:sp>
        <p:nvSpPr>
          <p:cNvPr id="11" name="Text Placeholder 10">
            <a:extLst>
              <a:ext uri="{FF2B5EF4-FFF2-40B4-BE49-F238E27FC236}">
                <a16:creationId xmlns:a16="http://schemas.microsoft.com/office/drawing/2014/main" id="{A300749E-1F8C-F3E1-07AD-FABB29889582}"/>
              </a:ext>
            </a:extLst>
          </p:cNvPr>
          <p:cNvSpPr>
            <a:spLocks noGrp="1"/>
          </p:cNvSpPr>
          <p:nvPr>
            <p:ph type="body" sz="quarter" idx="20" hasCustomPrompt="1"/>
          </p:nvPr>
        </p:nvSpPr>
        <p:spPr>
          <a:xfrm>
            <a:off x="5394960" y="2356850"/>
            <a:ext cx="3858768" cy="634873"/>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Paragraph Header</a:t>
            </a:r>
          </a:p>
        </p:txBody>
      </p:sp>
      <p:sp>
        <p:nvSpPr>
          <p:cNvPr id="12" name="Content Placeholder 4">
            <a:extLst>
              <a:ext uri="{FF2B5EF4-FFF2-40B4-BE49-F238E27FC236}">
                <a16:creationId xmlns:a16="http://schemas.microsoft.com/office/drawing/2014/main" id="{19746523-4BC8-025B-9F32-4DEFFBD7CE67}"/>
              </a:ext>
            </a:extLst>
          </p:cNvPr>
          <p:cNvSpPr>
            <a:spLocks noGrp="1"/>
          </p:cNvSpPr>
          <p:nvPr>
            <p:ph sz="quarter" idx="22" hasCustomPrompt="1"/>
          </p:nvPr>
        </p:nvSpPr>
        <p:spPr>
          <a:xfrm>
            <a:off x="758952" y="3448467"/>
            <a:ext cx="3858768" cy="4095330"/>
          </a:xfrm>
        </p:spPr>
        <p:txBody>
          <a:bodyPr/>
          <a:lstStyle>
            <a:lvl3pPr marL="182880" indent="-182880">
              <a:defRPr sz="1600"/>
            </a:lvl3pPr>
            <a:lvl4pPr marL="411480" indent="-182880">
              <a:defRPr sz="1600"/>
            </a:lvl4pPr>
            <a:lvl5pPr marL="594360" indent="-164592">
              <a:defRPr sz="1400"/>
            </a:lvl5pPr>
          </a:lstStyle>
          <a:p>
            <a:pPr lvl="2"/>
            <a:r>
              <a:rPr lang="en-US"/>
              <a:t>First level</a:t>
            </a:r>
          </a:p>
          <a:p>
            <a:pPr lvl="3"/>
            <a:r>
              <a:rPr lang="en-US"/>
              <a:t>Second level</a:t>
            </a:r>
          </a:p>
          <a:p>
            <a:pPr lvl="4"/>
            <a:r>
              <a:rPr lang="en-US"/>
              <a:t>third level</a:t>
            </a:r>
          </a:p>
        </p:txBody>
      </p:sp>
      <p:sp>
        <p:nvSpPr>
          <p:cNvPr id="15" name="Content Placeholder 4">
            <a:extLst>
              <a:ext uri="{FF2B5EF4-FFF2-40B4-BE49-F238E27FC236}">
                <a16:creationId xmlns:a16="http://schemas.microsoft.com/office/drawing/2014/main" id="{14EA2BDA-A79B-04EA-4513-BC62E5BFDCB5}"/>
              </a:ext>
            </a:extLst>
          </p:cNvPr>
          <p:cNvSpPr>
            <a:spLocks noGrp="1"/>
          </p:cNvSpPr>
          <p:nvPr>
            <p:ph sz="quarter" idx="23" hasCustomPrompt="1"/>
          </p:nvPr>
        </p:nvSpPr>
        <p:spPr>
          <a:xfrm>
            <a:off x="5394960" y="3448467"/>
            <a:ext cx="3858768" cy="4095330"/>
          </a:xfrm>
        </p:spPr>
        <p:txBody>
          <a:bodyPr/>
          <a:lstStyle>
            <a:lvl3pPr marL="182880" indent="-182880">
              <a:defRPr sz="1600"/>
            </a:lvl3pPr>
            <a:lvl4pPr marL="411480" indent="-182880">
              <a:defRPr sz="1600"/>
            </a:lvl4pPr>
            <a:lvl5pPr marL="594360" indent="-164592">
              <a:defRPr sz="1400"/>
            </a:lvl5pPr>
          </a:lstStyle>
          <a:p>
            <a:pPr lvl="2"/>
            <a:r>
              <a:rPr lang="en-US"/>
              <a:t>First level</a:t>
            </a:r>
          </a:p>
          <a:p>
            <a:pPr lvl="3"/>
            <a:r>
              <a:rPr lang="en-US"/>
              <a:t>Second level</a:t>
            </a:r>
          </a:p>
          <a:p>
            <a:pPr lvl="4"/>
            <a:r>
              <a:rPr lang="en-US"/>
              <a:t>third level</a:t>
            </a:r>
          </a:p>
        </p:txBody>
      </p:sp>
      <p:cxnSp>
        <p:nvCxnSpPr>
          <p:cNvPr id="16" name="Straight Connector 15">
            <a:extLst>
              <a:ext uri="{FF2B5EF4-FFF2-40B4-BE49-F238E27FC236}">
                <a16:creationId xmlns:a16="http://schemas.microsoft.com/office/drawing/2014/main" id="{0DD30428-9529-46CF-3BC8-AFDE91E9A4DF}"/>
              </a:ext>
            </a:extLst>
          </p:cNvPr>
          <p:cNvCxnSpPr>
            <a:cxnSpLocks/>
          </p:cNvCxnSpPr>
          <p:nvPr userDrawn="1"/>
        </p:nvCxnSpPr>
        <p:spPr>
          <a:xfrm>
            <a:off x="758952" y="3200400"/>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00040C93-1D40-92EC-6E99-CF8DA3F45498}"/>
              </a:ext>
            </a:extLst>
          </p:cNvPr>
          <p:cNvCxnSpPr>
            <a:cxnSpLocks/>
          </p:cNvCxnSpPr>
          <p:nvPr userDrawn="1"/>
        </p:nvCxnSpPr>
        <p:spPr>
          <a:xfrm>
            <a:off x="5391912" y="3200400"/>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4" name="Title 1">
            <a:extLst>
              <a:ext uri="{FF2B5EF4-FFF2-40B4-BE49-F238E27FC236}">
                <a16:creationId xmlns:a16="http://schemas.microsoft.com/office/drawing/2014/main" id="{327BABB0-5AEA-B2DE-358C-98440C3333B2}"/>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
        <p:nvSpPr>
          <p:cNvPr id="5" name="Text Placeholder 6">
            <a:extLst>
              <a:ext uri="{FF2B5EF4-FFF2-40B4-BE49-F238E27FC236}">
                <a16:creationId xmlns:a16="http://schemas.microsoft.com/office/drawing/2014/main" id="{741CEDB2-DC36-E02E-EA95-15F19A09BF22}"/>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3635544733"/>
      </p:ext>
    </p:extLst>
  </p:cSld>
  <p:clrMapOvr>
    <a:masterClrMapping/>
  </p:clrMapOvr>
  <p:extLst>
    <p:ext uri="{DCECCB84-F9BA-43D5-87BE-67443E8EF086}">
      <p15:sldGuideLst xmlns:p15="http://schemas.microsoft.com/office/powerpoint/2012/main">
        <p15:guide id="2" pos="480"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1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Column">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39508ED-94FC-172A-E3A4-13E4FD1B268F}"/>
              </a:ext>
            </a:extLst>
          </p:cNvPr>
          <p:cNvCxnSpPr>
            <a:cxnSpLocks/>
          </p:cNvCxnSpPr>
          <p:nvPr userDrawn="1"/>
        </p:nvCxnSpPr>
        <p:spPr>
          <a:xfrm>
            <a:off x="762000" y="3210115"/>
            <a:ext cx="276148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326C44FF-1D3E-FD3A-A8AA-6BF362D9D1EA}"/>
              </a:ext>
            </a:extLst>
          </p:cNvPr>
          <p:cNvCxnSpPr>
            <a:cxnSpLocks/>
          </p:cNvCxnSpPr>
          <p:nvPr userDrawn="1"/>
        </p:nvCxnSpPr>
        <p:spPr>
          <a:xfrm>
            <a:off x="4214553" y="3210115"/>
            <a:ext cx="276148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B9E39BC-0598-4426-38CD-3A3F01094184}"/>
              </a:ext>
            </a:extLst>
          </p:cNvPr>
          <p:cNvCxnSpPr>
            <a:cxnSpLocks/>
          </p:cNvCxnSpPr>
          <p:nvPr userDrawn="1"/>
        </p:nvCxnSpPr>
        <p:spPr>
          <a:xfrm>
            <a:off x="7667106" y="3210115"/>
            <a:ext cx="276148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38DC2E7B-2AB8-392B-B9AE-6E018B596B54}"/>
              </a:ext>
            </a:extLst>
          </p:cNvPr>
          <p:cNvCxnSpPr>
            <a:cxnSpLocks/>
          </p:cNvCxnSpPr>
          <p:nvPr userDrawn="1"/>
        </p:nvCxnSpPr>
        <p:spPr>
          <a:xfrm>
            <a:off x="11119659" y="3210115"/>
            <a:ext cx="276148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3" name="Slide Number Placeholder 5">
            <a:extLst>
              <a:ext uri="{FF2B5EF4-FFF2-40B4-BE49-F238E27FC236}">
                <a16:creationId xmlns:a16="http://schemas.microsoft.com/office/drawing/2014/main" id="{4BED8517-3B1A-D558-515B-0E2BDF52149E}"/>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5" name="Text Placeholder 10">
            <a:extLst>
              <a:ext uri="{FF2B5EF4-FFF2-40B4-BE49-F238E27FC236}">
                <a16:creationId xmlns:a16="http://schemas.microsoft.com/office/drawing/2014/main" id="{67A81427-B835-1858-70BD-0CB80A148401}"/>
              </a:ext>
            </a:extLst>
          </p:cNvPr>
          <p:cNvSpPr>
            <a:spLocks noGrp="1"/>
          </p:cNvSpPr>
          <p:nvPr>
            <p:ph type="body" sz="quarter" idx="19" hasCustomPrompt="1"/>
          </p:nvPr>
        </p:nvSpPr>
        <p:spPr>
          <a:xfrm>
            <a:off x="762000" y="2223856"/>
            <a:ext cx="2761488" cy="756894"/>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6" name="Text Placeholder 10">
            <a:extLst>
              <a:ext uri="{FF2B5EF4-FFF2-40B4-BE49-F238E27FC236}">
                <a16:creationId xmlns:a16="http://schemas.microsoft.com/office/drawing/2014/main" id="{1BD42F42-F127-A95F-2A64-1E6EB695ABC2}"/>
              </a:ext>
            </a:extLst>
          </p:cNvPr>
          <p:cNvSpPr>
            <a:spLocks noGrp="1"/>
          </p:cNvSpPr>
          <p:nvPr>
            <p:ph type="body" sz="quarter" idx="20" hasCustomPrompt="1"/>
          </p:nvPr>
        </p:nvSpPr>
        <p:spPr>
          <a:xfrm>
            <a:off x="4214368"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This is what a two-line</a:t>
            </a:r>
            <a:br>
              <a:rPr lang="en-US"/>
            </a:br>
            <a:r>
              <a:rPr lang="en-US"/>
              <a:t>header looks like.</a:t>
            </a:r>
          </a:p>
        </p:txBody>
      </p:sp>
      <p:sp>
        <p:nvSpPr>
          <p:cNvPr id="8" name="Text Placeholder 10">
            <a:extLst>
              <a:ext uri="{FF2B5EF4-FFF2-40B4-BE49-F238E27FC236}">
                <a16:creationId xmlns:a16="http://schemas.microsoft.com/office/drawing/2014/main" id="{52432A13-23CA-3591-AB5F-E81CB2F6A105}"/>
              </a:ext>
            </a:extLst>
          </p:cNvPr>
          <p:cNvSpPr>
            <a:spLocks noGrp="1"/>
          </p:cNvSpPr>
          <p:nvPr>
            <p:ph type="body" sz="quarter" idx="21" hasCustomPrompt="1"/>
          </p:nvPr>
        </p:nvSpPr>
        <p:spPr>
          <a:xfrm>
            <a:off x="7666736"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This is what a two-line</a:t>
            </a:r>
            <a:br>
              <a:rPr lang="en-US"/>
            </a:br>
            <a:r>
              <a:rPr lang="en-US"/>
              <a:t>header looks like.</a:t>
            </a:r>
          </a:p>
        </p:txBody>
      </p:sp>
      <p:sp>
        <p:nvSpPr>
          <p:cNvPr id="9" name="Text Placeholder 10">
            <a:extLst>
              <a:ext uri="{FF2B5EF4-FFF2-40B4-BE49-F238E27FC236}">
                <a16:creationId xmlns:a16="http://schemas.microsoft.com/office/drawing/2014/main" id="{4B9772AE-DFCE-480D-E343-1D43363CF218}"/>
              </a:ext>
            </a:extLst>
          </p:cNvPr>
          <p:cNvSpPr>
            <a:spLocks noGrp="1"/>
          </p:cNvSpPr>
          <p:nvPr>
            <p:ph type="body" sz="quarter" idx="23" hasCustomPrompt="1"/>
          </p:nvPr>
        </p:nvSpPr>
        <p:spPr>
          <a:xfrm>
            <a:off x="11119104"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This is what a two-line</a:t>
            </a:r>
            <a:br>
              <a:rPr lang="en-US"/>
            </a:br>
            <a:r>
              <a:rPr lang="en-US"/>
              <a:t>header looks like.</a:t>
            </a:r>
          </a:p>
        </p:txBody>
      </p:sp>
      <p:sp>
        <p:nvSpPr>
          <p:cNvPr id="10" name="Text Placeholder 10">
            <a:extLst>
              <a:ext uri="{FF2B5EF4-FFF2-40B4-BE49-F238E27FC236}">
                <a16:creationId xmlns:a16="http://schemas.microsoft.com/office/drawing/2014/main" id="{2B8874C1-8B8A-9B73-E44D-4A93FFA86E2D}"/>
              </a:ext>
            </a:extLst>
          </p:cNvPr>
          <p:cNvSpPr>
            <a:spLocks noGrp="1"/>
          </p:cNvSpPr>
          <p:nvPr>
            <p:ph type="body" sz="quarter" idx="15" hasCustomPrompt="1"/>
          </p:nvPr>
        </p:nvSpPr>
        <p:spPr>
          <a:xfrm>
            <a:off x="762000"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1" name="Text Placeholder 10">
            <a:extLst>
              <a:ext uri="{FF2B5EF4-FFF2-40B4-BE49-F238E27FC236}">
                <a16:creationId xmlns:a16="http://schemas.microsoft.com/office/drawing/2014/main" id="{B29DA183-121D-1C20-065E-95BA5AF781FE}"/>
              </a:ext>
            </a:extLst>
          </p:cNvPr>
          <p:cNvSpPr>
            <a:spLocks noGrp="1"/>
          </p:cNvSpPr>
          <p:nvPr>
            <p:ph type="body" sz="quarter" idx="16" hasCustomPrompt="1"/>
          </p:nvPr>
        </p:nvSpPr>
        <p:spPr>
          <a:xfrm>
            <a:off x="7666736"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5" name="Text Placeholder 10">
            <a:extLst>
              <a:ext uri="{FF2B5EF4-FFF2-40B4-BE49-F238E27FC236}">
                <a16:creationId xmlns:a16="http://schemas.microsoft.com/office/drawing/2014/main" id="{4CD3A257-1558-16F3-4925-F91E13D025C3}"/>
              </a:ext>
            </a:extLst>
          </p:cNvPr>
          <p:cNvSpPr>
            <a:spLocks noGrp="1"/>
          </p:cNvSpPr>
          <p:nvPr>
            <p:ph type="body" sz="quarter" idx="17" hasCustomPrompt="1"/>
          </p:nvPr>
        </p:nvSpPr>
        <p:spPr>
          <a:xfrm>
            <a:off x="4214368"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6" name="Text Placeholder 10">
            <a:extLst>
              <a:ext uri="{FF2B5EF4-FFF2-40B4-BE49-F238E27FC236}">
                <a16:creationId xmlns:a16="http://schemas.microsoft.com/office/drawing/2014/main" id="{840E50F2-2A61-98D9-F0CB-28099E7D173E}"/>
              </a:ext>
            </a:extLst>
          </p:cNvPr>
          <p:cNvSpPr>
            <a:spLocks noGrp="1"/>
          </p:cNvSpPr>
          <p:nvPr>
            <p:ph type="body" sz="quarter" idx="22" hasCustomPrompt="1"/>
          </p:nvPr>
        </p:nvSpPr>
        <p:spPr>
          <a:xfrm>
            <a:off x="11119104"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7" name="Title 1">
            <a:extLst>
              <a:ext uri="{FF2B5EF4-FFF2-40B4-BE49-F238E27FC236}">
                <a16:creationId xmlns:a16="http://schemas.microsoft.com/office/drawing/2014/main" id="{77F8EF78-9C3F-E485-F208-6D35424748EC}"/>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
        <p:nvSpPr>
          <p:cNvPr id="18" name="Text Placeholder 6">
            <a:extLst>
              <a:ext uri="{FF2B5EF4-FFF2-40B4-BE49-F238E27FC236}">
                <a16:creationId xmlns:a16="http://schemas.microsoft.com/office/drawing/2014/main" id="{6130A918-BDFF-2456-B40C-965B22B4ACDD}"/>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3831789744"/>
      </p:ext>
    </p:extLst>
  </p:cSld>
  <p:clrMapOvr>
    <a:masterClrMapping/>
  </p:clrMapOvr>
  <p:extLst>
    <p:ext uri="{DCECCB84-F9BA-43D5-87BE-67443E8EF086}">
      <p15:sldGuideLst xmlns:p15="http://schemas.microsoft.com/office/powerpoint/2012/main">
        <p15:guide id="7" pos="2232" userDrawn="1">
          <p15:clr>
            <a:srgbClr val="FBAE40"/>
          </p15:clr>
        </p15:guide>
        <p15:guide id="8" pos="2640" userDrawn="1">
          <p15:clr>
            <a:srgbClr val="FBAE40"/>
          </p15:clr>
        </p15:guide>
        <p15:guide id="10" pos="6576" userDrawn="1">
          <p15:clr>
            <a:srgbClr val="FBAE40"/>
          </p15:clr>
        </p15:guide>
        <p15:guide id="11" pos="698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Column_noRules">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BED8517-3B1A-D558-515B-0E2BDF52149E}"/>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5" name="Text Placeholder 10">
            <a:extLst>
              <a:ext uri="{FF2B5EF4-FFF2-40B4-BE49-F238E27FC236}">
                <a16:creationId xmlns:a16="http://schemas.microsoft.com/office/drawing/2014/main" id="{67A81427-B835-1858-70BD-0CB80A148401}"/>
              </a:ext>
            </a:extLst>
          </p:cNvPr>
          <p:cNvSpPr>
            <a:spLocks noGrp="1"/>
          </p:cNvSpPr>
          <p:nvPr>
            <p:ph type="body" sz="quarter" idx="19" hasCustomPrompt="1"/>
          </p:nvPr>
        </p:nvSpPr>
        <p:spPr>
          <a:xfrm>
            <a:off x="762000" y="2223856"/>
            <a:ext cx="2761488" cy="756894"/>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6" name="Text Placeholder 10">
            <a:extLst>
              <a:ext uri="{FF2B5EF4-FFF2-40B4-BE49-F238E27FC236}">
                <a16:creationId xmlns:a16="http://schemas.microsoft.com/office/drawing/2014/main" id="{1BD42F42-F127-A95F-2A64-1E6EB695ABC2}"/>
              </a:ext>
            </a:extLst>
          </p:cNvPr>
          <p:cNvSpPr>
            <a:spLocks noGrp="1"/>
          </p:cNvSpPr>
          <p:nvPr>
            <p:ph type="body" sz="quarter" idx="20" hasCustomPrompt="1"/>
          </p:nvPr>
        </p:nvSpPr>
        <p:spPr>
          <a:xfrm>
            <a:off x="4214368"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This is what a two-line</a:t>
            </a:r>
            <a:br>
              <a:rPr lang="en-US"/>
            </a:br>
            <a:r>
              <a:rPr lang="en-US"/>
              <a:t>header looks like.</a:t>
            </a:r>
          </a:p>
        </p:txBody>
      </p:sp>
      <p:sp>
        <p:nvSpPr>
          <p:cNvPr id="8" name="Text Placeholder 10">
            <a:extLst>
              <a:ext uri="{FF2B5EF4-FFF2-40B4-BE49-F238E27FC236}">
                <a16:creationId xmlns:a16="http://schemas.microsoft.com/office/drawing/2014/main" id="{52432A13-23CA-3591-AB5F-E81CB2F6A105}"/>
              </a:ext>
            </a:extLst>
          </p:cNvPr>
          <p:cNvSpPr>
            <a:spLocks noGrp="1"/>
          </p:cNvSpPr>
          <p:nvPr>
            <p:ph type="body" sz="quarter" idx="21" hasCustomPrompt="1"/>
          </p:nvPr>
        </p:nvSpPr>
        <p:spPr>
          <a:xfrm>
            <a:off x="7666736"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This is what a two-line</a:t>
            </a:r>
            <a:br>
              <a:rPr lang="en-US"/>
            </a:br>
            <a:r>
              <a:rPr lang="en-US"/>
              <a:t>header looks like.</a:t>
            </a:r>
          </a:p>
        </p:txBody>
      </p:sp>
      <p:sp>
        <p:nvSpPr>
          <p:cNvPr id="9" name="Text Placeholder 10">
            <a:extLst>
              <a:ext uri="{FF2B5EF4-FFF2-40B4-BE49-F238E27FC236}">
                <a16:creationId xmlns:a16="http://schemas.microsoft.com/office/drawing/2014/main" id="{4B9772AE-DFCE-480D-E343-1D43363CF218}"/>
              </a:ext>
            </a:extLst>
          </p:cNvPr>
          <p:cNvSpPr>
            <a:spLocks noGrp="1"/>
          </p:cNvSpPr>
          <p:nvPr>
            <p:ph type="body" sz="quarter" idx="23" hasCustomPrompt="1"/>
          </p:nvPr>
        </p:nvSpPr>
        <p:spPr>
          <a:xfrm>
            <a:off x="11119104"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This is what a two-line</a:t>
            </a:r>
            <a:br>
              <a:rPr lang="en-US"/>
            </a:br>
            <a:r>
              <a:rPr lang="en-US"/>
              <a:t>header looks like.</a:t>
            </a:r>
          </a:p>
        </p:txBody>
      </p:sp>
      <p:sp>
        <p:nvSpPr>
          <p:cNvPr id="10" name="Text Placeholder 10">
            <a:extLst>
              <a:ext uri="{FF2B5EF4-FFF2-40B4-BE49-F238E27FC236}">
                <a16:creationId xmlns:a16="http://schemas.microsoft.com/office/drawing/2014/main" id="{2B8874C1-8B8A-9B73-E44D-4A93FFA86E2D}"/>
              </a:ext>
            </a:extLst>
          </p:cNvPr>
          <p:cNvSpPr>
            <a:spLocks noGrp="1"/>
          </p:cNvSpPr>
          <p:nvPr>
            <p:ph type="body" sz="quarter" idx="15" hasCustomPrompt="1"/>
          </p:nvPr>
        </p:nvSpPr>
        <p:spPr>
          <a:xfrm>
            <a:off x="762000" y="32095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1" name="Text Placeholder 10">
            <a:extLst>
              <a:ext uri="{FF2B5EF4-FFF2-40B4-BE49-F238E27FC236}">
                <a16:creationId xmlns:a16="http://schemas.microsoft.com/office/drawing/2014/main" id="{B29DA183-121D-1C20-065E-95BA5AF781FE}"/>
              </a:ext>
            </a:extLst>
          </p:cNvPr>
          <p:cNvSpPr>
            <a:spLocks noGrp="1"/>
          </p:cNvSpPr>
          <p:nvPr>
            <p:ph type="body" sz="quarter" idx="16" hasCustomPrompt="1"/>
          </p:nvPr>
        </p:nvSpPr>
        <p:spPr>
          <a:xfrm>
            <a:off x="7666736" y="32095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5" name="Text Placeholder 10">
            <a:extLst>
              <a:ext uri="{FF2B5EF4-FFF2-40B4-BE49-F238E27FC236}">
                <a16:creationId xmlns:a16="http://schemas.microsoft.com/office/drawing/2014/main" id="{4CD3A257-1558-16F3-4925-F91E13D025C3}"/>
              </a:ext>
            </a:extLst>
          </p:cNvPr>
          <p:cNvSpPr>
            <a:spLocks noGrp="1"/>
          </p:cNvSpPr>
          <p:nvPr>
            <p:ph type="body" sz="quarter" idx="17" hasCustomPrompt="1"/>
          </p:nvPr>
        </p:nvSpPr>
        <p:spPr>
          <a:xfrm>
            <a:off x="4214368" y="32095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6" name="Text Placeholder 10">
            <a:extLst>
              <a:ext uri="{FF2B5EF4-FFF2-40B4-BE49-F238E27FC236}">
                <a16:creationId xmlns:a16="http://schemas.microsoft.com/office/drawing/2014/main" id="{840E50F2-2A61-98D9-F0CB-28099E7D173E}"/>
              </a:ext>
            </a:extLst>
          </p:cNvPr>
          <p:cNvSpPr>
            <a:spLocks noGrp="1"/>
          </p:cNvSpPr>
          <p:nvPr>
            <p:ph type="body" sz="quarter" idx="22" hasCustomPrompt="1"/>
          </p:nvPr>
        </p:nvSpPr>
        <p:spPr>
          <a:xfrm>
            <a:off x="11119104" y="32095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7" name="Title 1">
            <a:extLst>
              <a:ext uri="{FF2B5EF4-FFF2-40B4-BE49-F238E27FC236}">
                <a16:creationId xmlns:a16="http://schemas.microsoft.com/office/drawing/2014/main" id="{77F8EF78-9C3F-E485-F208-6D35424748EC}"/>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
        <p:nvSpPr>
          <p:cNvPr id="18" name="Text Placeholder 6">
            <a:extLst>
              <a:ext uri="{FF2B5EF4-FFF2-40B4-BE49-F238E27FC236}">
                <a16:creationId xmlns:a16="http://schemas.microsoft.com/office/drawing/2014/main" id="{6130A918-BDFF-2456-B40C-965B22B4ACDD}"/>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1633797071"/>
      </p:ext>
    </p:extLst>
  </p:cSld>
  <p:clrMapOvr>
    <a:masterClrMapping/>
  </p:clrMapOvr>
  <p:extLst>
    <p:ext uri="{DCECCB84-F9BA-43D5-87BE-67443E8EF086}">
      <p15:sldGuideLst xmlns:p15="http://schemas.microsoft.com/office/powerpoint/2012/main">
        <p15:guide id="7" pos="2232" userDrawn="1">
          <p15:clr>
            <a:srgbClr val="FBAE40"/>
          </p15:clr>
        </p15:guide>
        <p15:guide id="8" pos="2640" userDrawn="1">
          <p15:clr>
            <a:srgbClr val="FBAE40"/>
          </p15:clr>
        </p15:guide>
        <p15:guide id="10" pos="6576" userDrawn="1">
          <p15:clr>
            <a:srgbClr val="FBAE40"/>
          </p15:clr>
        </p15:guide>
        <p15:guide id="11" pos="698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Column_no rules">
    <p:bg>
      <p:bgPr>
        <a:solidFill>
          <a:schemeClr val="bg1"/>
        </a:solidFill>
        <a:effectLst/>
      </p:bgPr>
    </p:bg>
    <p:spTree>
      <p:nvGrpSpPr>
        <p:cNvPr id="1" name=""/>
        <p:cNvGrpSpPr/>
        <p:nvPr/>
      </p:nvGrpSpPr>
      <p:grpSpPr>
        <a:xfrm>
          <a:off x="0" y="0"/>
          <a:ext cx="0" cy="0"/>
          <a:chOff x="0" y="0"/>
          <a:chExt cx="0" cy="0"/>
        </a:xfrm>
      </p:grpSpPr>
      <p:sp>
        <p:nvSpPr>
          <p:cNvPr id="26" name="Text Placeholder 10">
            <a:extLst>
              <a:ext uri="{FF2B5EF4-FFF2-40B4-BE49-F238E27FC236}">
                <a16:creationId xmlns:a16="http://schemas.microsoft.com/office/drawing/2014/main" id="{8973EA5F-EDB7-7FC7-450F-BA19B40FF406}"/>
              </a:ext>
            </a:extLst>
          </p:cNvPr>
          <p:cNvSpPr>
            <a:spLocks noGrp="1"/>
          </p:cNvSpPr>
          <p:nvPr>
            <p:ph type="body" sz="quarter" idx="15" hasCustomPrompt="1"/>
          </p:nvPr>
        </p:nvSpPr>
        <p:spPr>
          <a:xfrm>
            <a:off x="762000" y="3200400"/>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159A8E64-6425-B4ED-B3C6-6234BF99F95C}"/>
              </a:ext>
            </a:extLst>
          </p:cNvPr>
          <p:cNvSpPr>
            <a:spLocks noGrp="1"/>
          </p:cNvSpPr>
          <p:nvPr>
            <p:ph type="body" sz="quarter" idx="16" hasCustomPrompt="1"/>
          </p:nvPr>
        </p:nvSpPr>
        <p:spPr>
          <a:xfrm>
            <a:off x="7666736" y="3200400"/>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8" name="Text Placeholder 10">
            <a:extLst>
              <a:ext uri="{FF2B5EF4-FFF2-40B4-BE49-F238E27FC236}">
                <a16:creationId xmlns:a16="http://schemas.microsoft.com/office/drawing/2014/main" id="{1CD776F2-F4AE-28BD-766B-E9B76EEA907E}"/>
              </a:ext>
            </a:extLst>
          </p:cNvPr>
          <p:cNvSpPr>
            <a:spLocks noGrp="1"/>
          </p:cNvSpPr>
          <p:nvPr>
            <p:ph type="body" sz="quarter" idx="17" hasCustomPrompt="1"/>
          </p:nvPr>
        </p:nvSpPr>
        <p:spPr>
          <a:xfrm>
            <a:off x="4214368" y="3200400"/>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E87552F6-8B4B-7BEB-71C0-15545263E9A0}"/>
              </a:ext>
            </a:extLst>
          </p:cNvPr>
          <p:cNvSpPr>
            <a:spLocks noGrp="1"/>
          </p:cNvSpPr>
          <p:nvPr>
            <p:ph type="body" sz="quarter" idx="19" hasCustomPrompt="1"/>
          </p:nvPr>
        </p:nvSpPr>
        <p:spPr>
          <a:xfrm>
            <a:off x="762000" y="2223856"/>
            <a:ext cx="2761488" cy="756894"/>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30" name="Text Placeholder 10">
            <a:extLst>
              <a:ext uri="{FF2B5EF4-FFF2-40B4-BE49-F238E27FC236}">
                <a16:creationId xmlns:a16="http://schemas.microsoft.com/office/drawing/2014/main" id="{3552C485-6E4F-11D1-46DA-1B1A7A700D96}"/>
              </a:ext>
            </a:extLst>
          </p:cNvPr>
          <p:cNvSpPr>
            <a:spLocks noGrp="1"/>
          </p:cNvSpPr>
          <p:nvPr>
            <p:ph type="body" sz="quarter" idx="20" hasCustomPrompt="1"/>
          </p:nvPr>
        </p:nvSpPr>
        <p:spPr>
          <a:xfrm>
            <a:off x="4214368"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This is what a two-line</a:t>
            </a:r>
            <a:br>
              <a:rPr lang="en-US"/>
            </a:br>
            <a:r>
              <a:rPr lang="en-US"/>
              <a:t>header looks like.</a:t>
            </a:r>
          </a:p>
        </p:txBody>
      </p:sp>
      <p:sp>
        <p:nvSpPr>
          <p:cNvPr id="31" name="Text Placeholder 10">
            <a:extLst>
              <a:ext uri="{FF2B5EF4-FFF2-40B4-BE49-F238E27FC236}">
                <a16:creationId xmlns:a16="http://schemas.microsoft.com/office/drawing/2014/main" id="{EB34412F-D835-EEDB-D3DA-A4B18144E4E7}"/>
              </a:ext>
            </a:extLst>
          </p:cNvPr>
          <p:cNvSpPr>
            <a:spLocks noGrp="1"/>
          </p:cNvSpPr>
          <p:nvPr>
            <p:ph type="body" sz="quarter" idx="21" hasCustomPrompt="1"/>
          </p:nvPr>
        </p:nvSpPr>
        <p:spPr>
          <a:xfrm>
            <a:off x="7666736"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This is what a two-line</a:t>
            </a:r>
            <a:br>
              <a:rPr lang="en-US"/>
            </a:br>
            <a:r>
              <a:rPr lang="en-US"/>
              <a:t>header looks like.</a:t>
            </a:r>
          </a:p>
        </p:txBody>
      </p:sp>
      <p:sp>
        <p:nvSpPr>
          <p:cNvPr id="38" name="Text Placeholder 10">
            <a:extLst>
              <a:ext uri="{FF2B5EF4-FFF2-40B4-BE49-F238E27FC236}">
                <a16:creationId xmlns:a16="http://schemas.microsoft.com/office/drawing/2014/main" id="{691BFFBE-2167-529E-402D-10AA3809940F}"/>
              </a:ext>
            </a:extLst>
          </p:cNvPr>
          <p:cNvSpPr>
            <a:spLocks noGrp="1"/>
          </p:cNvSpPr>
          <p:nvPr>
            <p:ph type="body" sz="quarter" idx="22" hasCustomPrompt="1"/>
          </p:nvPr>
        </p:nvSpPr>
        <p:spPr>
          <a:xfrm>
            <a:off x="11119104" y="3200400"/>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9" name="Text Placeholder 10">
            <a:extLst>
              <a:ext uri="{FF2B5EF4-FFF2-40B4-BE49-F238E27FC236}">
                <a16:creationId xmlns:a16="http://schemas.microsoft.com/office/drawing/2014/main" id="{ADAD6F56-13E7-1EA3-17C9-A37231E7717B}"/>
              </a:ext>
            </a:extLst>
          </p:cNvPr>
          <p:cNvSpPr>
            <a:spLocks noGrp="1"/>
          </p:cNvSpPr>
          <p:nvPr>
            <p:ph type="body" sz="quarter" idx="23" hasCustomPrompt="1"/>
          </p:nvPr>
        </p:nvSpPr>
        <p:spPr>
          <a:xfrm>
            <a:off x="11119104"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This is what a two-line</a:t>
            </a:r>
            <a:br>
              <a:rPr lang="en-US"/>
            </a:br>
            <a:r>
              <a:rPr lang="en-US"/>
              <a:t>header looks like.</a:t>
            </a:r>
          </a:p>
        </p:txBody>
      </p:sp>
      <p:sp>
        <p:nvSpPr>
          <p:cNvPr id="3" name="Slide Number Placeholder 5">
            <a:extLst>
              <a:ext uri="{FF2B5EF4-FFF2-40B4-BE49-F238E27FC236}">
                <a16:creationId xmlns:a16="http://schemas.microsoft.com/office/drawing/2014/main" id="{4BED8517-3B1A-D558-515B-0E2BDF52149E}"/>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2" name="Title 1">
            <a:extLst>
              <a:ext uri="{FF2B5EF4-FFF2-40B4-BE49-F238E27FC236}">
                <a16:creationId xmlns:a16="http://schemas.microsoft.com/office/drawing/2014/main" id="{6C8CB43E-75C7-2D4C-6F41-2D8522A6A7F6}"/>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
        <p:nvSpPr>
          <p:cNvPr id="5" name="Text Placeholder 6">
            <a:extLst>
              <a:ext uri="{FF2B5EF4-FFF2-40B4-BE49-F238E27FC236}">
                <a16:creationId xmlns:a16="http://schemas.microsoft.com/office/drawing/2014/main" id="{BF502797-9CCD-4AFE-2192-94EA54FC1803}"/>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1165546247"/>
      </p:ext>
    </p:extLst>
  </p:cSld>
  <p:clrMapOvr>
    <a:masterClrMapping/>
  </p:clrMapOvr>
  <p:extLst>
    <p:ext uri="{DCECCB84-F9BA-43D5-87BE-67443E8EF086}">
      <p15:sldGuideLst xmlns:p15="http://schemas.microsoft.com/office/powerpoint/2012/main">
        <p15:guide id="7" pos="2208" userDrawn="1">
          <p15:clr>
            <a:srgbClr val="FBAE40"/>
          </p15:clr>
        </p15:guide>
        <p15:guide id="8" pos="2640" userDrawn="1">
          <p15:clr>
            <a:srgbClr val="FBAE40"/>
          </p15:clr>
        </p15:guide>
        <p15:guide id="10" pos="6576" userDrawn="1">
          <p15:clr>
            <a:srgbClr val="FBAE40"/>
          </p15:clr>
        </p15:guide>
        <p15:guide id="11" pos="69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B04260-2689-6466-898B-7EC60736102D}"/>
              </a:ext>
            </a:extLst>
          </p:cNvPr>
          <p:cNvPicPr>
            <a:picLocks noChangeAspect="1"/>
          </p:cNvPicPr>
          <p:nvPr userDrawn="1"/>
        </p:nvPicPr>
        <p:blipFill>
          <a:blip r:embed="rId2"/>
          <a:srcRect t="129" b="129"/>
          <a:stretch/>
        </p:blipFill>
        <p:spPr>
          <a:xfrm>
            <a:off x="6849416" y="0"/>
            <a:ext cx="7780423" cy="8229600"/>
          </a:xfrm>
          <a:prstGeom prst="rect">
            <a:avLst/>
          </a:prstGeom>
        </p:spPr>
      </p:pic>
      <p:sp>
        <p:nvSpPr>
          <p:cNvPr id="3" name="Rectangle 2">
            <a:extLst>
              <a:ext uri="{FF2B5EF4-FFF2-40B4-BE49-F238E27FC236}">
                <a16:creationId xmlns:a16="http://schemas.microsoft.com/office/drawing/2014/main" id="{6103034A-AE70-7B02-C5CD-2B5DCAA8C5E3}"/>
              </a:ext>
            </a:extLst>
          </p:cNvPr>
          <p:cNvSpPr/>
          <p:nvPr userDrawn="1"/>
        </p:nvSpPr>
        <p:spPr>
          <a:xfrm>
            <a:off x="-1" y="0"/>
            <a:ext cx="6849978" cy="8229600"/>
          </a:xfrm>
          <a:prstGeom prst="rect">
            <a:avLst/>
          </a:prstGeom>
          <a:solidFill>
            <a:srgbClr val="0F3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8F75F3AF-81EA-4E78-1B86-55300B28EA3B}"/>
                  </a:ext>
                </a:extLst>
              </p14:cNvPr>
              <p14:cNvContentPartPr/>
              <p14:nvPr userDrawn="1"/>
            </p14:nvContentPartPr>
            <p14:xfrm>
              <a:off x="6908880" y="-385173"/>
              <a:ext cx="18661" cy="18661"/>
            </p14:xfrm>
          </p:contentPart>
        </mc:Choice>
        <mc:Fallback xmlns="">
          <p:pic>
            <p:nvPicPr>
              <p:cNvPr id="6" name="Ink 5">
                <a:extLst>
                  <a:ext uri="{FF2B5EF4-FFF2-40B4-BE49-F238E27FC236}">
                    <a16:creationId xmlns:a16="http://schemas.microsoft.com/office/drawing/2014/main" id="{8F75F3AF-81EA-4E78-1B86-55300B28EA3B}"/>
                  </a:ext>
                </a:extLst>
              </p:cNvPr>
              <p:cNvPicPr/>
              <p:nvPr/>
            </p:nvPicPr>
            <p:blipFill>
              <a:blip r:embed="rId4"/>
              <a:stretch>
                <a:fillRect/>
              </a:stretch>
            </p:blipFill>
            <p:spPr>
              <a:xfrm>
                <a:off x="5975830" y="-518466"/>
                <a:ext cx="1866100" cy="282581"/>
              </a:xfrm>
              <a:prstGeom prst="rect">
                <a:avLst/>
              </a:prstGeom>
            </p:spPr>
          </p:pic>
        </mc:Fallback>
      </mc:AlternateContent>
      <p:sp>
        <p:nvSpPr>
          <p:cNvPr id="2" name="Title 1">
            <a:extLst>
              <a:ext uri="{FF2B5EF4-FFF2-40B4-BE49-F238E27FC236}">
                <a16:creationId xmlns:a16="http://schemas.microsoft.com/office/drawing/2014/main" id="{81194BF0-3C3C-284B-7CF0-4599E1EB5628}"/>
              </a:ext>
            </a:extLst>
          </p:cNvPr>
          <p:cNvSpPr>
            <a:spLocks noGrp="1"/>
          </p:cNvSpPr>
          <p:nvPr>
            <p:ph type="title"/>
          </p:nvPr>
        </p:nvSpPr>
        <p:spPr>
          <a:xfrm>
            <a:off x="1042416" y="3840480"/>
            <a:ext cx="4800600" cy="1417320"/>
          </a:xfrm>
        </p:spPr>
        <p:txBody>
          <a:bodyPr lIns="0" rIns="0" anchor="ctr" anchorCtr="0"/>
          <a:lstStyle>
            <a:lvl1pPr>
              <a:lnSpc>
                <a:spcPct val="90000"/>
              </a:lnSpc>
              <a:defRPr sz="3600">
                <a:solidFill>
                  <a:schemeClr val="bg1"/>
                </a:solidFill>
              </a:defRPr>
            </a:lvl1pPr>
          </a:lstStyle>
          <a:p>
            <a:r>
              <a:rPr lang="en-US"/>
              <a:t>Click to edit Master title style</a:t>
            </a:r>
          </a:p>
        </p:txBody>
      </p:sp>
      <p:sp>
        <p:nvSpPr>
          <p:cNvPr id="4" name="Text Placeholder 18">
            <a:extLst>
              <a:ext uri="{FF2B5EF4-FFF2-40B4-BE49-F238E27FC236}">
                <a16:creationId xmlns:a16="http://schemas.microsoft.com/office/drawing/2014/main" id="{D57595E9-15C4-69D9-ECB5-7943E021EBA7}"/>
              </a:ext>
            </a:extLst>
          </p:cNvPr>
          <p:cNvSpPr>
            <a:spLocks noGrp="1"/>
          </p:cNvSpPr>
          <p:nvPr>
            <p:ph type="body" sz="quarter" idx="11" hasCustomPrompt="1"/>
          </p:nvPr>
        </p:nvSpPr>
        <p:spPr>
          <a:xfrm>
            <a:off x="1042416" y="5257800"/>
            <a:ext cx="4804576" cy="766422"/>
          </a:xfrm>
          <a:prstGeom prst="rect">
            <a:avLst/>
          </a:prstGeom>
        </p:spPr>
        <p:txBody>
          <a:bodyPr lIns="0" tIns="0" rIns="0" bIns="0" anchor="t">
            <a:noAutofit/>
          </a:bodyPr>
          <a:lstStyle>
            <a:lvl1pPr marL="0" indent="0">
              <a:buNone/>
              <a:defRPr sz="1400" b="0" i="0">
                <a:solidFill>
                  <a:schemeClr val="bg1"/>
                </a:solidFill>
                <a:latin typeface="Arial" panose="020B0604020202020204" pitchFamily="34" charset="0"/>
                <a:cs typeface="Arial" panose="020B0604020202020204" pitchFamily="34" charset="0"/>
              </a:defRPr>
            </a:lvl1pPr>
            <a:lvl2pPr marL="142862" indent="0">
              <a:buNone/>
              <a:defRPr sz="1440" b="0" i="0">
                <a:solidFill>
                  <a:schemeClr val="bg1"/>
                </a:solidFill>
                <a:latin typeface="Helvetica Light" panose="020B0403020202020204" pitchFamily="34" charset="0"/>
              </a:defRPr>
            </a:lvl2pPr>
            <a:lvl3pPr marL="278108" indent="0">
              <a:buNone/>
              <a:defRPr sz="1440" b="0" i="0">
                <a:solidFill>
                  <a:schemeClr val="bg1"/>
                </a:solidFill>
                <a:latin typeface="Helvetica Light" panose="020B0403020202020204" pitchFamily="34" charset="0"/>
              </a:defRPr>
            </a:lvl3pPr>
            <a:lvl4pPr marL="413352" indent="0">
              <a:buNone/>
              <a:defRPr sz="1440" b="0" i="0">
                <a:solidFill>
                  <a:schemeClr val="bg1"/>
                </a:solidFill>
                <a:latin typeface="Helvetica Light" panose="020B0403020202020204" pitchFamily="34" charset="0"/>
              </a:defRPr>
            </a:lvl4pPr>
            <a:lvl5pPr marL="558120" indent="0">
              <a:buNone/>
              <a:defRPr sz="1440" b="0" i="0">
                <a:solidFill>
                  <a:schemeClr val="bg1"/>
                </a:solidFill>
                <a:latin typeface="Helvetica Light" panose="020B0403020202020204" pitchFamily="34" charset="0"/>
              </a:defRPr>
            </a:lvl5pPr>
          </a:lstStyle>
          <a:p>
            <a:pPr lvl="0"/>
            <a:r>
              <a:rPr lang="en-US"/>
              <a:t>Add Text  |  Add Date</a:t>
            </a:r>
          </a:p>
        </p:txBody>
      </p:sp>
      <p:pic>
        <p:nvPicPr>
          <p:cNvPr id="8" name="Picture 7">
            <a:extLst>
              <a:ext uri="{FF2B5EF4-FFF2-40B4-BE49-F238E27FC236}">
                <a16:creationId xmlns:a16="http://schemas.microsoft.com/office/drawing/2014/main" id="{54266E49-5EBB-3E24-51E4-14C0B719DAE4}"/>
              </a:ext>
            </a:extLst>
          </p:cNvPr>
          <p:cNvPicPr>
            <a:picLocks noChangeAspect="1"/>
          </p:cNvPicPr>
          <p:nvPr userDrawn="1"/>
        </p:nvPicPr>
        <p:blipFill>
          <a:blip r:embed="rId5" cstate="screen">
            <a:biLevel thresh="25000"/>
            <a:extLst>
              <a:ext uri="{28A0092B-C50C-407E-A947-70E740481C1C}">
                <a14:useLocalDpi xmlns:a14="http://schemas.microsoft.com/office/drawing/2010/main"/>
              </a:ext>
            </a:extLst>
          </a:blip>
          <a:stretch>
            <a:fillRect/>
          </a:stretch>
        </p:blipFill>
        <p:spPr>
          <a:xfrm>
            <a:off x="960123" y="3173669"/>
            <a:ext cx="2285999" cy="208084"/>
          </a:xfrm>
          <a:prstGeom prst="rect">
            <a:avLst/>
          </a:prstGeom>
        </p:spPr>
      </p:pic>
    </p:spTree>
    <p:extLst>
      <p:ext uri="{BB962C8B-B14F-4D97-AF65-F5344CB8AC3E}">
        <p14:creationId xmlns:p14="http://schemas.microsoft.com/office/powerpoint/2010/main" val="2734783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Column_Highlight">
    <p:bg>
      <p:bgPr>
        <a:solidFill>
          <a:schemeClr val="bg1"/>
        </a:solidFill>
        <a:effectLst/>
      </p:bgPr>
    </p:bg>
    <p:spTree>
      <p:nvGrpSpPr>
        <p:cNvPr id="1" name=""/>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60003987-8B45-8D52-8F34-E2AABFFDBABF}"/>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14" name="Rectangle 13">
            <a:extLst>
              <a:ext uri="{FF2B5EF4-FFF2-40B4-BE49-F238E27FC236}">
                <a16:creationId xmlns:a16="http://schemas.microsoft.com/office/drawing/2014/main" id="{ECC6FB16-523F-C5BA-ED8B-5868388EE3B8}"/>
              </a:ext>
            </a:extLst>
          </p:cNvPr>
          <p:cNvSpPr/>
          <p:nvPr userDrawn="1"/>
        </p:nvSpPr>
        <p:spPr>
          <a:xfrm>
            <a:off x="10789920" y="84330"/>
            <a:ext cx="3840480" cy="811987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 Placeholder 10">
            <a:extLst>
              <a:ext uri="{FF2B5EF4-FFF2-40B4-BE49-F238E27FC236}">
                <a16:creationId xmlns:a16="http://schemas.microsoft.com/office/drawing/2014/main" id="{91387E93-541C-8C30-1EFE-2B1D995F7988}"/>
              </a:ext>
            </a:extLst>
          </p:cNvPr>
          <p:cNvSpPr>
            <a:spLocks noGrp="1"/>
          </p:cNvSpPr>
          <p:nvPr>
            <p:ph type="body" sz="quarter" idx="15" hasCustomPrompt="1"/>
          </p:nvPr>
        </p:nvSpPr>
        <p:spPr>
          <a:xfrm>
            <a:off x="758952" y="3439484"/>
            <a:ext cx="2705100" cy="4028115"/>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2" name="Text Placeholder 10">
            <a:extLst>
              <a:ext uri="{FF2B5EF4-FFF2-40B4-BE49-F238E27FC236}">
                <a16:creationId xmlns:a16="http://schemas.microsoft.com/office/drawing/2014/main" id="{070E8D51-9EA0-B850-7E91-4C0EE56D302E}"/>
              </a:ext>
            </a:extLst>
          </p:cNvPr>
          <p:cNvSpPr>
            <a:spLocks noGrp="1"/>
          </p:cNvSpPr>
          <p:nvPr>
            <p:ph type="body" sz="quarter" idx="16" hasCustomPrompt="1"/>
          </p:nvPr>
        </p:nvSpPr>
        <p:spPr>
          <a:xfrm>
            <a:off x="7696200" y="3439484"/>
            <a:ext cx="2707428" cy="4028115"/>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3" name="Text Placeholder 10">
            <a:extLst>
              <a:ext uri="{FF2B5EF4-FFF2-40B4-BE49-F238E27FC236}">
                <a16:creationId xmlns:a16="http://schemas.microsoft.com/office/drawing/2014/main" id="{BD066A22-3EFA-6103-F6E6-74189A23C75F}"/>
              </a:ext>
            </a:extLst>
          </p:cNvPr>
          <p:cNvSpPr>
            <a:spLocks noGrp="1"/>
          </p:cNvSpPr>
          <p:nvPr>
            <p:ph type="body" sz="quarter" idx="17" hasCustomPrompt="1"/>
          </p:nvPr>
        </p:nvSpPr>
        <p:spPr>
          <a:xfrm>
            <a:off x="4229100" y="3439484"/>
            <a:ext cx="2705100" cy="4028115"/>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8" name="Text Placeholder 10">
            <a:extLst>
              <a:ext uri="{FF2B5EF4-FFF2-40B4-BE49-F238E27FC236}">
                <a16:creationId xmlns:a16="http://schemas.microsoft.com/office/drawing/2014/main" id="{6AF90D79-3997-6124-E207-2C1D67296964}"/>
              </a:ext>
            </a:extLst>
          </p:cNvPr>
          <p:cNvSpPr>
            <a:spLocks noGrp="1"/>
          </p:cNvSpPr>
          <p:nvPr>
            <p:ph type="body" sz="quarter" idx="19" hasCustomPrompt="1"/>
          </p:nvPr>
        </p:nvSpPr>
        <p:spPr>
          <a:xfrm>
            <a:off x="758952" y="2296645"/>
            <a:ext cx="2705100" cy="684107"/>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26" name="Text Placeholder 10">
            <a:extLst>
              <a:ext uri="{FF2B5EF4-FFF2-40B4-BE49-F238E27FC236}">
                <a16:creationId xmlns:a16="http://schemas.microsoft.com/office/drawing/2014/main" id="{96E6003F-9C50-DBBF-18DB-B4E08836D585}"/>
              </a:ext>
            </a:extLst>
          </p:cNvPr>
          <p:cNvSpPr>
            <a:spLocks noGrp="1"/>
          </p:cNvSpPr>
          <p:nvPr>
            <p:ph type="body" sz="quarter" idx="22" hasCustomPrompt="1"/>
          </p:nvPr>
        </p:nvSpPr>
        <p:spPr>
          <a:xfrm>
            <a:off x="11163432" y="3439484"/>
            <a:ext cx="2704968" cy="4028115"/>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 name="Text Placeholder 10">
            <a:extLst>
              <a:ext uri="{FF2B5EF4-FFF2-40B4-BE49-F238E27FC236}">
                <a16:creationId xmlns:a16="http://schemas.microsoft.com/office/drawing/2014/main" id="{DF229B3A-B4DF-81F5-6DA0-F6EBC58582B7}"/>
              </a:ext>
            </a:extLst>
          </p:cNvPr>
          <p:cNvSpPr>
            <a:spLocks noGrp="1"/>
          </p:cNvSpPr>
          <p:nvPr>
            <p:ph type="body" sz="quarter" idx="23" hasCustomPrompt="1"/>
          </p:nvPr>
        </p:nvSpPr>
        <p:spPr>
          <a:xfrm>
            <a:off x="4229100" y="2296645"/>
            <a:ext cx="2705100" cy="684107"/>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This is what a two-line</a:t>
            </a:r>
            <a:br>
              <a:rPr lang="en-US"/>
            </a:br>
            <a:r>
              <a:rPr lang="en-US"/>
              <a:t>header looks like.</a:t>
            </a:r>
          </a:p>
        </p:txBody>
      </p:sp>
      <p:sp>
        <p:nvSpPr>
          <p:cNvPr id="4" name="Text Placeholder 10">
            <a:extLst>
              <a:ext uri="{FF2B5EF4-FFF2-40B4-BE49-F238E27FC236}">
                <a16:creationId xmlns:a16="http://schemas.microsoft.com/office/drawing/2014/main" id="{E102BF5B-899B-831B-62B2-73E8762B1187}"/>
              </a:ext>
            </a:extLst>
          </p:cNvPr>
          <p:cNvSpPr>
            <a:spLocks noGrp="1"/>
          </p:cNvSpPr>
          <p:nvPr>
            <p:ph type="body" sz="quarter" idx="24" hasCustomPrompt="1"/>
          </p:nvPr>
        </p:nvSpPr>
        <p:spPr>
          <a:xfrm>
            <a:off x="7696200" y="2296645"/>
            <a:ext cx="2705100" cy="684107"/>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This is what a two-line</a:t>
            </a:r>
            <a:br>
              <a:rPr lang="en-US"/>
            </a:br>
            <a:r>
              <a:rPr lang="en-US"/>
              <a:t>header looks like.</a:t>
            </a:r>
          </a:p>
        </p:txBody>
      </p:sp>
      <p:sp>
        <p:nvSpPr>
          <p:cNvPr id="8" name="Text Placeholder 10">
            <a:extLst>
              <a:ext uri="{FF2B5EF4-FFF2-40B4-BE49-F238E27FC236}">
                <a16:creationId xmlns:a16="http://schemas.microsoft.com/office/drawing/2014/main" id="{071D0CEC-F282-FA8E-1FE0-390B0F005EA9}"/>
              </a:ext>
            </a:extLst>
          </p:cNvPr>
          <p:cNvSpPr>
            <a:spLocks noGrp="1"/>
          </p:cNvSpPr>
          <p:nvPr>
            <p:ph type="body" sz="quarter" idx="25" hasCustomPrompt="1"/>
          </p:nvPr>
        </p:nvSpPr>
        <p:spPr>
          <a:xfrm>
            <a:off x="11163300" y="2296645"/>
            <a:ext cx="2705100" cy="684107"/>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This is what a two-line</a:t>
            </a:r>
            <a:br>
              <a:rPr lang="en-US"/>
            </a:br>
            <a:r>
              <a:rPr lang="en-US"/>
              <a:t>header looks like.</a:t>
            </a:r>
          </a:p>
        </p:txBody>
      </p:sp>
      <p:cxnSp>
        <p:nvCxnSpPr>
          <p:cNvPr id="5" name="Straight Connector 4">
            <a:extLst>
              <a:ext uri="{FF2B5EF4-FFF2-40B4-BE49-F238E27FC236}">
                <a16:creationId xmlns:a16="http://schemas.microsoft.com/office/drawing/2014/main" id="{13EE18A7-06CA-ACC4-01C0-34E8DDB9E215}"/>
              </a:ext>
            </a:extLst>
          </p:cNvPr>
          <p:cNvCxnSpPr>
            <a:cxnSpLocks/>
          </p:cNvCxnSpPr>
          <p:nvPr userDrawn="1"/>
        </p:nvCxnSpPr>
        <p:spPr>
          <a:xfrm>
            <a:off x="758952" y="3210115"/>
            <a:ext cx="2707234"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9BE2B10B-B978-0FBB-E87F-77220C9450FB}"/>
              </a:ext>
            </a:extLst>
          </p:cNvPr>
          <p:cNvCxnSpPr>
            <a:cxnSpLocks/>
          </p:cNvCxnSpPr>
          <p:nvPr userDrawn="1"/>
        </p:nvCxnSpPr>
        <p:spPr>
          <a:xfrm>
            <a:off x="4186844" y="3210115"/>
            <a:ext cx="2707234"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1E0FFCF-FDC6-D6D0-8D44-6B6BC217FF24}"/>
              </a:ext>
            </a:extLst>
          </p:cNvPr>
          <p:cNvCxnSpPr>
            <a:cxnSpLocks/>
          </p:cNvCxnSpPr>
          <p:nvPr userDrawn="1"/>
        </p:nvCxnSpPr>
        <p:spPr>
          <a:xfrm>
            <a:off x="7678190" y="3210115"/>
            <a:ext cx="2707234"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7BE254A9-BCBA-E9C1-BD68-C888A34A9BC5}"/>
              </a:ext>
            </a:extLst>
          </p:cNvPr>
          <p:cNvCxnSpPr>
            <a:cxnSpLocks/>
          </p:cNvCxnSpPr>
          <p:nvPr userDrawn="1"/>
        </p:nvCxnSpPr>
        <p:spPr>
          <a:xfrm>
            <a:off x="11119659" y="3210115"/>
            <a:ext cx="2707234"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1" name="Title 1">
            <a:extLst>
              <a:ext uri="{FF2B5EF4-FFF2-40B4-BE49-F238E27FC236}">
                <a16:creationId xmlns:a16="http://schemas.microsoft.com/office/drawing/2014/main" id="{02A359E4-6CBB-CC3C-A023-A3635076BF23}"/>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
        <p:nvSpPr>
          <p:cNvPr id="15" name="Text Placeholder 6">
            <a:extLst>
              <a:ext uri="{FF2B5EF4-FFF2-40B4-BE49-F238E27FC236}">
                <a16:creationId xmlns:a16="http://schemas.microsoft.com/office/drawing/2014/main" id="{4D29313B-0EBC-A2BF-BF29-D1B79078951C}"/>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4018817053"/>
      </p:ext>
    </p:extLst>
  </p:cSld>
  <p:clrMapOvr>
    <a:masterClrMapping/>
  </p:clrMapOvr>
  <p:extLst>
    <p:ext uri="{DCECCB84-F9BA-43D5-87BE-67443E8EF086}">
      <p15:sldGuideLst xmlns:p15="http://schemas.microsoft.com/office/powerpoint/2012/main">
        <p15:guide id="7" pos="2184" userDrawn="1">
          <p15:clr>
            <a:srgbClr val="FBAE40"/>
          </p15:clr>
        </p15:guide>
        <p15:guide id="8" pos="2664" userDrawn="1">
          <p15:clr>
            <a:srgbClr val="FBAE40"/>
          </p15:clr>
        </p15:guide>
        <p15:guide id="10" pos="6552" userDrawn="1">
          <p15:clr>
            <a:srgbClr val="FBAE40"/>
          </p15:clr>
        </p15:guide>
        <p15:guide id="11" pos="703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Column">
    <p:bg>
      <p:bgPr>
        <a:solidFill>
          <a:schemeClr val="bg1"/>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9D437BBD-F8B0-B669-7391-5C46A5CC38CE}"/>
              </a:ext>
            </a:extLst>
          </p:cNvPr>
          <p:cNvSpPr>
            <a:spLocks noGrp="1"/>
          </p:cNvSpPr>
          <p:nvPr>
            <p:ph type="body" sz="quarter" idx="26" hasCustomPrompt="1"/>
          </p:nvPr>
        </p:nvSpPr>
        <p:spPr>
          <a:xfrm>
            <a:off x="762001" y="3439486"/>
            <a:ext cx="1524000" cy="4028114"/>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6" name="Text Placeholder 10">
            <a:extLst>
              <a:ext uri="{FF2B5EF4-FFF2-40B4-BE49-F238E27FC236}">
                <a16:creationId xmlns:a16="http://schemas.microsoft.com/office/drawing/2014/main" id="{411A0D88-2E4F-03C0-FD96-5F8A615EDCE4}"/>
              </a:ext>
            </a:extLst>
          </p:cNvPr>
          <p:cNvSpPr>
            <a:spLocks noGrp="1"/>
          </p:cNvSpPr>
          <p:nvPr>
            <p:ph type="body" sz="quarter" idx="27" hasCustomPrompt="1"/>
          </p:nvPr>
        </p:nvSpPr>
        <p:spPr>
          <a:xfrm>
            <a:off x="762001" y="2227120"/>
            <a:ext cx="1524000" cy="756894"/>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5" name="Text Placeholder 10">
            <a:extLst>
              <a:ext uri="{FF2B5EF4-FFF2-40B4-BE49-F238E27FC236}">
                <a16:creationId xmlns:a16="http://schemas.microsoft.com/office/drawing/2014/main" id="{DFBE70B0-3DD7-8D7B-51B9-00C7BA3E1573}"/>
              </a:ext>
            </a:extLst>
          </p:cNvPr>
          <p:cNvSpPr>
            <a:spLocks noGrp="1"/>
          </p:cNvSpPr>
          <p:nvPr>
            <p:ph type="body" sz="quarter" idx="28" hasCustomPrompt="1"/>
          </p:nvPr>
        </p:nvSpPr>
        <p:spPr>
          <a:xfrm>
            <a:off x="3067189" y="3439486"/>
            <a:ext cx="1542913" cy="4028114"/>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7" name="Text Placeholder 10">
            <a:extLst>
              <a:ext uri="{FF2B5EF4-FFF2-40B4-BE49-F238E27FC236}">
                <a16:creationId xmlns:a16="http://schemas.microsoft.com/office/drawing/2014/main" id="{B7362460-6A1F-95FF-7774-85DDF091FFFE}"/>
              </a:ext>
            </a:extLst>
          </p:cNvPr>
          <p:cNvSpPr>
            <a:spLocks noGrp="1"/>
          </p:cNvSpPr>
          <p:nvPr>
            <p:ph type="body" sz="quarter" idx="29" hasCustomPrompt="1"/>
          </p:nvPr>
        </p:nvSpPr>
        <p:spPr>
          <a:xfrm>
            <a:off x="3067186" y="2227120"/>
            <a:ext cx="1542916" cy="756894"/>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Paragraph Header</a:t>
            </a:r>
          </a:p>
        </p:txBody>
      </p:sp>
      <p:sp>
        <p:nvSpPr>
          <p:cNvPr id="24" name="Text Placeholder 10">
            <a:extLst>
              <a:ext uri="{FF2B5EF4-FFF2-40B4-BE49-F238E27FC236}">
                <a16:creationId xmlns:a16="http://schemas.microsoft.com/office/drawing/2014/main" id="{0C4D694B-BCA7-EC29-3D73-D82719B7E095}"/>
              </a:ext>
            </a:extLst>
          </p:cNvPr>
          <p:cNvSpPr>
            <a:spLocks noGrp="1"/>
          </p:cNvSpPr>
          <p:nvPr>
            <p:ph type="body" sz="quarter" idx="30" hasCustomPrompt="1"/>
          </p:nvPr>
        </p:nvSpPr>
        <p:spPr>
          <a:xfrm>
            <a:off x="5410205" y="3439486"/>
            <a:ext cx="1524000" cy="4028114"/>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6" name="Text Placeholder 10">
            <a:extLst>
              <a:ext uri="{FF2B5EF4-FFF2-40B4-BE49-F238E27FC236}">
                <a16:creationId xmlns:a16="http://schemas.microsoft.com/office/drawing/2014/main" id="{ED370DF5-2996-5F66-ED51-3F6A332C47A4}"/>
              </a:ext>
            </a:extLst>
          </p:cNvPr>
          <p:cNvSpPr>
            <a:spLocks noGrp="1"/>
          </p:cNvSpPr>
          <p:nvPr>
            <p:ph type="body" sz="quarter" idx="31" hasCustomPrompt="1"/>
          </p:nvPr>
        </p:nvSpPr>
        <p:spPr>
          <a:xfrm>
            <a:off x="5410200" y="2227120"/>
            <a:ext cx="1524000" cy="756894"/>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Paragraph Header</a:t>
            </a:r>
          </a:p>
        </p:txBody>
      </p:sp>
      <p:sp>
        <p:nvSpPr>
          <p:cNvPr id="28" name="Text Placeholder 10">
            <a:extLst>
              <a:ext uri="{FF2B5EF4-FFF2-40B4-BE49-F238E27FC236}">
                <a16:creationId xmlns:a16="http://schemas.microsoft.com/office/drawing/2014/main" id="{BF0A407B-E5CE-5CCB-5EC9-9F06BB95D74A}"/>
              </a:ext>
            </a:extLst>
          </p:cNvPr>
          <p:cNvSpPr>
            <a:spLocks noGrp="1"/>
          </p:cNvSpPr>
          <p:nvPr>
            <p:ph type="body" sz="quarter" idx="32" hasCustomPrompt="1"/>
          </p:nvPr>
        </p:nvSpPr>
        <p:spPr>
          <a:xfrm>
            <a:off x="7696200" y="3439486"/>
            <a:ext cx="1524000" cy="4028114"/>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9B360FF2-18B3-8D8A-267A-033040CE860A}"/>
              </a:ext>
            </a:extLst>
          </p:cNvPr>
          <p:cNvSpPr>
            <a:spLocks noGrp="1"/>
          </p:cNvSpPr>
          <p:nvPr>
            <p:ph type="body" sz="quarter" idx="33" hasCustomPrompt="1"/>
          </p:nvPr>
        </p:nvSpPr>
        <p:spPr>
          <a:xfrm>
            <a:off x="7696195" y="2227120"/>
            <a:ext cx="1523999" cy="756894"/>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Paragraph Header</a:t>
            </a:r>
          </a:p>
        </p:txBody>
      </p:sp>
      <p:sp>
        <p:nvSpPr>
          <p:cNvPr id="39" name="Text Placeholder 10">
            <a:extLst>
              <a:ext uri="{FF2B5EF4-FFF2-40B4-BE49-F238E27FC236}">
                <a16:creationId xmlns:a16="http://schemas.microsoft.com/office/drawing/2014/main" id="{FC21DD0D-2D89-432B-B625-7CA654A44CD6}"/>
              </a:ext>
            </a:extLst>
          </p:cNvPr>
          <p:cNvSpPr>
            <a:spLocks noGrp="1"/>
          </p:cNvSpPr>
          <p:nvPr>
            <p:ph type="body" sz="quarter" idx="34" hasCustomPrompt="1"/>
          </p:nvPr>
        </p:nvSpPr>
        <p:spPr>
          <a:xfrm>
            <a:off x="10010529" y="3439486"/>
            <a:ext cx="1524001" cy="4028114"/>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2" name="Text Placeholder 10">
            <a:extLst>
              <a:ext uri="{FF2B5EF4-FFF2-40B4-BE49-F238E27FC236}">
                <a16:creationId xmlns:a16="http://schemas.microsoft.com/office/drawing/2014/main" id="{28423468-8542-1D10-CF4B-DDB89D84AB25}"/>
              </a:ext>
            </a:extLst>
          </p:cNvPr>
          <p:cNvSpPr>
            <a:spLocks noGrp="1"/>
          </p:cNvSpPr>
          <p:nvPr>
            <p:ph type="body" sz="quarter" idx="35" hasCustomPrompt="1"/>
          </p:nvPr>
        </p:nvSpPr>
        <p:spPr>
          <a:xfrm>
            <a:off x="10010526" y="2227120"/>
            <a:ext cx="1533774" cy="756894"/>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Paragraph Header</a:t>
            </a:r>
          </a:p>
        </p:txBody>
      </p:sp>
      <p:sp>
        <p:nvSpPr>
          <p:cNvPr id="44" name="Text Placeholder 10">
            <a:extLst>
              <a:ext uri="{FF2B5EF4-FFF2-40B4-BE49-F238E27FC236}">
                <a16:creationId xmlns:a16="http://schemas.microsoft.com/office/drawing/2014/main" id="{FAC1F675-CD37-8CC4-D3F2-719800EAAB0F}"/>
              </a:ext>
            </a:extLst>
          </p:cNvPr>
          <p:cNvSpPr>
            <a:spLocks noGrp="1"/>
          </p:cNvSpPr>
          <p:nvPr>
            <p:ph type="body" sz="quarter" idx="36" hasCustomPrompt="1"/>
          </p:nvPr>
        </p:nvSpPr>
        <p:spPr>
          <a:xfrm>
            <a:off x="12306304" y="3439486"/>
            <a:ext cx="1562100" cy="4028114"/>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5" name="Text Placeholder 10">
            <a:extLst>
              <a:ext uri="{FF2B5EF4-FFF2-40B4-BE49-F238E27FC236}">
                <a16:creationId xmlns:a16="http://schemas.microsoft.com/office/drawing/2014/main" id="{713B6020-2610-41DF-21E7-2619A4F7851F}"/>
              </a:ext>
            </a:extLst>
          </p:cNvPr>
          <p:cNvSpPr>
            <a:spLocks noGrp="1"/>
          </p:cNvSpPr>
          <p:nvPr>
            <p:ph type="body" sz="quarter" idx="37" hasCustomPrompt="1"/>
          </p:nvPr>
        </p:nvSpPr>
        <p:spPr>
          <a:xfrm>
            <a:off x="12306300" y="2227120"/>
            <a:ext cx="1562099" cy="756894"/>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Paragraph Header</a:t>
            </a:r>
          </a:p>
        </p:txBody>
      </p:sp>
      <p:sp>
        <p:nvSpPr>
          <p:cNvPr id="7" name="Slide Number Placeholder 5">
            <a:extLst>
              <a:ext uri="{FF2B5EF4-FFF2-40B4-BE49-F238E27FC236}">
                <a16:creationId xmlns:a16="http://schemas.microsoft.com/office/drawing/2014/main" id="{0A35BD16-63FB-556B-51F3-5DAA84369F52}"/>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3" name="Title 1">
            <a:extLst>
              <a:ext uri="{FF2B5EF4-FFF2-40B4-BE49-F238E27FC236}">
                <a16:creationId xmlns:a16="http://schemas.microsoft.com/office/drawing/2014/main" id="{288753C3-CF65-D85C-72CE-77D36DD41826}"/>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
        <p:nvSpPr>
          <p:cNvPr id="8" name="Text Placeholder 6">
            <a:extLst>
              <a:ext uri="{FF2B5EF4-FFF2-40B4-BE49-F238E27FC236}">
                <a16:creationId xmlns:a16="http://schemas.microsoft.com/office/drawing/2014/main" id="{AFD05D34-827D-6086-1814-14C98F69530C}"/>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1184754175"/>
      </p:ext>
    </p:extLst>
  </p:cSld>
  <p:clrMapOvr>
    <a:masterClrMapping/>
  </p:clrMapOvr>
  <p:extLst>
    <p:ext uri="{DCECCB84-F9BA-43D5-87BE-67443E8EF086}">
      <p15:sldGuideLst xmlns:p15="http://schemas.microsoft.com/office/powerpoint/2012/main">
        <p15:guide id="8" pos="1440" userDrawn="1">
          <p15:clr>
            <a:srgbClr val="FBAE40"/>
          </p15:clr>
        </p15:guide>
        <p15:guide id="14" pos="5808" userDrawn="1">
          <p15:clr>
            <a:srgbClr val="FBAE40"/>
          </p15:clr>
        </p15:guide>
        <p15:guide id="15" pos="6288" userDrawn="1">
          <p15:clr>
            <a:srgbClr val="FBAE40"/>
          </p15:clr>
        </p15:guide>
        <p15:guide id="16" pos="7272" userDrawn="1">
          <p15:clr>
            <a:srgbClr val="FBAE40"/>
          </p15:clr>
        </p15:guide>
        <p15:guide id="17" pos="3408" userDrawn="1">
          <p15:clr>
            <a:srgbClr val="FBAE40"/>
          </p15:clr>
        </p15:guide>
        <p15:guide id="18" pos="1920" userDrawn="1">
          <p15:clr>
            <a:srgbClr val="FBAE40"/>
          </p15:clr>
        </p15:guide>
        <p15:guide id="21" pos="2904" userDrawn="1">
          <p15:clr>
            <a:srgbClr val="FBAE40"/>
          </p15:clr>
        </p15:guide>
        <p15:guide id="22" pos="775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eople Highlight">
    <p:bg>
      <p:bgPr>
        <a:solidFill>
          <a:schemeClr val="bg1"/>
        </a:solidFill>
        <a:effectLst/>
      </p:bgPr>
    </p:bg>
    <p:spTree>
      <p:nvGrpSpPr>
        <p:cNvPr id="1" name=""/>
        <p:cNvGrpSpPr/>
        <p:nvPr/>
      </p:nvGrpSpPr>
      <p:grpSpPr>
        <a:xfrm>
          <a:off x="0" y="0"/>
          <a:ext cx="0" cy="0"/>
          <a:chOff x="0" y="0"/>
          <a:chExt cx="0" cy="0"/>
        </a:xfrm>
      </p:grpSpPr>
      <p:sp>
        <p:nvSpPr>
          <p:cNvPr id="20" name="Text Placeholder 10">
            <a:extLst>
              <a:ext uri="{FF2B5EF4-FFF2-40B4-BE49-F238E27FC236}">
                <a16:creationId xmlns:a16="http://schemas.microsoft.com/office/drawing/2014/main" id="{226CE31C-8C84-800D-D3C8-BB3EA55BB263}"/>
              </a:ext>
            </a:extLst>
          </p:cNvPr>
          <p:cNvSpPr>
            <a:spLocks noGrp="1"/>
          </p:cNvSpPr>
          <p:nvPr>
            <p:ph type="body" sz="quarter" idx="29" hasCustomPrompt="1"/>
          </p:nvPr>
        </p:nvSpPr>
        <p:spPr>
          <a:xfrm>
            <a:off x="762000" y="7145333"/>
            <a:ext cx="152400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23" name="Text Placeholder 10">
            <a:extLst>
              <a:ext uri="{FF2B5EF4-FFF2-40B4-BE49-F238E27FC236}">
                <a16:creationId xmlns:a16="http://schemas.microsoft.com/office/drawing/2014/main" id="{14714AC0-22D9-85F6-4DE5-57D203732369}"/>
              </a:ext>
            </a:extLst>
          </p:cNvPr>
          <p:cNvSpPr>
            <a:spLocks noGrp="1"/>
          </p:cNvSpPr>
          <p:nvPr>
            <p:ph type="body" sz="quarter" idx="30" hasCustomPrompt="1"/>
          </p:nvPr>
        </p:nvSpPr>
        <p:spPr>
          <a:xfrm>
            <a:off x="762000" y="6565005"/>
            <a:ext cx="1524000" cy="496542"/>
          </a:xfrm>
          <a:prstGeom prst="rect">
            <a:avLst/>
          </a:prstGeo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24" name="Picture Placeholder 2">
            <a:extLst>
              <a:ext uri="{FF2B5EF4-FFF2-40B4-BE49-F238E27FC236}">
                <a16:creationId xmlns:a16="http://schemas.microsoft.com/office/drawing/2014/main" id="{7FB10DD6-2DFB-EE94-9D2D-62B5649B23F7}"/>
              </a:ext>
            </a:extLst>
          </p:cNvPr>
          <p:cNvSpPr>
            <a:spLocks noGrp="1"/>
          </p:cNvSpPr>
          <p:nvPr>
            <p:ph type="pic" sz="quarter" idx="31"/>
          </p:nvPr>
        </p:nvSpPr>
        <p:spPr>
          <a:xfrm>
            <a:off x="762000" y="4779063"/>
            <a:ext cx="1524000" cy="1702150"/>
          </a:xfrm>
          <a:prstGeom prst="rect">
            <a:avLst/>
          </a:prstGeom>
        </p:spPr>
        <p:txBody>
          <a:bodyPr/>
          <a:lstStyle>
            <a:lvl1pPr marL="0" indent="0">
              <a:buFontTx/>
              <a:buNone/>
              <a:defRPr/>
            </a:lvl1pPr>
          </a:lstStyle>
          <a:p>
            <a:endParaRPr lang="en-US"/>
          </a:p>
        </p:txBody>
      </p:sp>
      <p:sp>
        <p:nvSpPr>
          <p:cNvPr id="26" name="Text Placeholder 10">
            <a:extLst>
              <a:ext uri="{FF2B5EF4-FFF2-40B4-BE49-F238E27FC236}">
                <a16:creationId xmlns:a16="http://schemas.microsoft.com/office/drawing/2014/main" id="{C2537B16-2856-EF79-EF55-436E77B3AE76}"/>
              </a:ext>
            </a:extLst>
          </p:cNvPr>
          <p:cNvSpPr>
            <a:spLocks noGrp="1"/>
          </p:cNvSpPr>
          <p:nvPr>
            <p:ph type="body" sz="quarter" idx="32" hasCustomPrompt="1"/>
          </p:nvPr>
        </p:nvSpPr>
        <p:spPr>
          <a:xfrm>
            <a:off x="762000" y="4089274"/>
            <a:ext cx="152400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27" name="Text Placeholder 10">
            <a:extLst>
              <a:ext uri="{FF2B5EF4-FFF2-40B4-BE49-F238E27FC236}">
                <a16:creationId xmlns:a16="http://schemas.microsoft.com/office/drawing/2014/main" id="{FD5C6556-78AD-C0EB-7776-5DAD1DE718E0}"/>
              </a:ext>
            </a:extLst>
          </p:cNvPr>
          <p:cNvSpPr>
            <a:spLocks noGrp="1"/>
          </p:cNvSpPr>
          <p:nvPr>
            <p:ph type="body" sz="quarter" idx="33" hasCustomPrompt="1"/>
          </p:nvPr>
        </p:nvSpPr>
        <p:spPr>
          <a:xfrm>
            <a:off x="762000" y="3508942"/>
            <a:ext cx="152400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28" name="Picture Placeholder 2">
            <a:extLst>
              <a:ext uri="{FF2B5EF4-FFF2-40B4-BE49-F238E27FC236}">
                <a16:creationId xmlns:a16="http://schemas.microsoft.com/office/drawing/2014/main" id="{20B06643-F712-CBFC-3BA2-A0777E061581}"/>
              </a:ext>
            </a:extLst>
          </p:cNvPr>
          <p:cNvSpPr>
            <a:spLocks noGrp="1"/>
          </p:cNvSpPr>
          <p:nvPr>
            <p:ph type="pic" sz="quarter" idx="34"/>
          </p:nvPr>
        </p:nvSpPr>
        <p:spPr>
          <a:xfrm>
            <a:off x="762000" y="1723002"/>
            <a:ext cx="1524000" cy="1702150"/>
          </a:xfrm>
          <a:prstGeom prst="rect">
            <a:avLst/>
          </a:prstGeom>
        </p:spPr>
        <p:txBody>
          <a:bodyPr/>
          <a:lstStyle>
            <a:lvl1pPr marL="0" indent="0">
              <a:buFontTx/>
              <a:buNone/>
              <a:defRPr/>
            </a:lvl1pPr>
          </a:lstStyle>
          <a:p>
            <a:endParaRPr lang="en-US"/>
          </a:p>
        </p:txBody>
      </p:sp>
      <p:sp>
        <p:nvSpPr>
          <p:cNvPr id="29" name="Text Placeholder 10">
            <a:extLst>
              <a:ext uri="{FF2B5EF4-FFF2-40B4-BE49-F238E27FC236}">
                <a16:creationId xmlns:a16="http://schemas.microsoft.com/office/drawing/2014/main" id="{36956C81-7622-247D-EF53-9DC87E578F52}"/>
              </a:ext>
            </a:extLst>
          </p:cNvPr>
          <p:cNvSpPr>
            <a:spLocks noGrp="1"/>
          </p:cNvSpPr>
          <p:nvPr>
            <p:ph type="body" sz="quarter" idx="35" hasCustomPrompt="1"/>
          </p:nvPr>
        </p:nvSpPr>
        <p:spPr>
          <a:xfrm>
            <a:off x="3067050" y="7145333"/>
            <a:ext cx="154305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30" name="Text Placeholder 10">
            <a:extLst>
              <a:ext uri="{FF2B5EF4-FFF2-40B4-BE49-F238E27FC236}">
                <a16:creationId xmlns:a16="http://schemas.microsoft.com/office/drawing/2014/main" id="{FA06DC33-74A4-632E-8C8B-924044802EA3}"/>
              </a:ext>
            </a:extLst>
          </p:cNvPr>
          <p:cNvSpPr>
            <a:spLocks noGrp="1"/>
          </p:cNvSpPr>
          <p:nvPr>
            <p:ph type="body" sz="quarter" idx="36" hasCustomPrompt="1"/>
          </p:nvPr>
        </p:nvSpPr>
        <p:spPr>
          <a:xfrm>
            <a:off x="3067050" y="6565005"/>
            <a:ext cx="154305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31" name="Picture Placeholder 2">
            <a:extLst>
              <a:ext uri="{FF2B5EF4-FFF2-40B4-BE49-F238E27FC236}">
                <a16:creationId xmlns:a16="http://schemas.microsoft.com/office/drawing/2014/main" id="{15E0744F-1F05-9FCB-56EA-521425C9CF90}"/>
              </a:ext>
            </a:extLst>
          </p:cNvPr>
          <p:cNvSpPr>
            <a:spLocks noGrp="1"/>
          </p:cNvSpPr>
          <p:nvPr>
            <p:ph type="pic" sz="quarter" idx="37"/>
          </p:nvPr>
        </p:nvSpPr>
        <p:spPr>
          <a:xfrm>
            <a:off x="3067050" y="4779063"/>
            <a:ext cx="1543050" cy="1702150"/>
          </a:xfrm>
          <a:prstGeom prst="rect">
            <a:avLst/>
          </a:prstGeom>
        </p:spPr>
        <p:txBody>
          <a:bodyPr/>
          <a:lstStyle>
            <a:lvl1pPr marL="0" indent="0">
              <a:buFontTx/>
              <a:buNone/>
              <a:defRPr/>
            </a:lvl1pPr>
          </a:lstStyle>
          <a:p>
            <a:endParaRPr lang="en-US"/>
          </a:p>
        </p:txBody>
      </p:sp>
      <p:sp>
        <p:nvSpPr>
          <p:cNvPr id="32" name="Text Placeholder 10">
            <a:extLst>
              <a:ext uri="{FF2B5EF4-FFF2-40B4-BE49-F238E27FC236}">
                <a16:creationId xmlns:a16="http://schemas.microsoft.com/office/drawing/2014/main" id="{281C3A79-33B1-61D2-374E-D8A436A4035F}"/>
              </a:ext>
            </a:extLst>
          </p:cNvPr>
          <p:cNvSpPr>
            <a:spLocks noGrp="1"/>
          </p:cNvSpPr>
          <p:nvPr>
            <p:ph type="body" sz="quarter" idx="38" hasCustomPrompt="1"/>
          </p:nvPr>
        </p:nvSpPr>
        <p:spPr>
          <a:xfrm>
            <a:off x="3067050" y="4089274"/>
            <a:ext cx="154305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38" name="Text Placeholder 10">
            <a:extLst>
              <a:ext uri="{FF2B5EF4-FFF2-40B4-BE49-F238E27FC236}">
                <a16:creationId xmlns:a16="http://schemas.microsoft.com/office/drawing/2014/main" id="{8A213EEE-8154-98B9-4BF1-E15B71F2AC36}"/>
              </a:ext>
            </a:extLst>
          </p:cNvPr>
          <p:cNvSpPr>
            <a:spLocks noGrp="1"/>
          </p:cNvSpPr>
          <p:nvPr>
            <p:ph type="body" sz="quarter" idx="39" hasCustomPrompt="1"/>
          </p:nvPr>
        </p:nvSpPr>
        <p:spPr>
          <a:xfrm>
            <a:off x="3067050" y="3508942"/>
            <a:ext cx="154305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39" name="Picture Placeholder 2">
            <a:extLst>
              <a:ext uri="{FF2B5EF4-FFF2-40B4-BE49-F238E27FC236}">
                <a16:creationId xmlns:a16="http://schemas.microsoft.com/office/drawing/2014/main" id="{D1AFAFEC-1492-1795-9C3F-3392F5B02DD3}"/>
              </a:ext>
            </a:extLst>
          </p:cNvPr>
          <p:cNvSpPr>
            <a:spLocks noGrp="1"/>
          </p:cNvSpPr>
          <p:nvPr>
            <p:ph type="pic" sz="quarter" idx="40"/>
          </p:nvPr>
        </p:nvSpPr>
        <p:spPr>
          <a:xfrm>
            <a:off x="3067050" y="1723002"/>
            <a:ext cx="1543050" cy="1702150"/>
          </a:xfrm>
          <a:prstGeom prst="rect">
            <a:avLst/>
          </a:prstGeom>
        </p:spPr>
        <p:txBody>
          <a:bodyPr/>
          <a:lstStyle>
            <a:lvl1pPr marL="0" indent="0">
              <a:buFontTx/>
              <a:buNone/>
              <a:defRPr/>
            </a:lvl1pPr>
          </a:lstStyle>
          <a:p>
            <a:endParaRPr lang="en-US"/>
          </a:p>
        </p:txBody>
      </p:sp>
      <p:sp>
        <p:nvSpPr>
          <p:cNvPr id="42" name="Text Placeholder 10">
            <a:extLst>
              <a:ext uri="{FF2B5EF4-FFF2-40B4-BE49-F238E27FC236}">
                <a16:creationId xmlns:a16="http://schemas.microsoft.com/office/drawing/2014/main" id="{D055F24D-A8D4-932A-8737-A27C6DA51534}"/>
              </a:ext>
            </a:extLst>
          </p:cNvPr>
          <p:cNvSpPr>
            <a:spLocks noGrp="1"/>
          </p:cNvSpPr>
          <p:nvPr>
            <p:ph type="body" sz="quarter" idx="41" hasCustomPrompt="1"/>
          </p:nvPr>
        </p:nvSpPr>
        <p:spPr>
          <a:xfrm>
            <a:off x="5372100" y="7145333"/>
            <a:ext cx="156210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43" name="Text Placeholder 10">
            <a:extLst>
              <a:ext uri="{FF2B5EF4-FFF2-40B4-BE49-F238E27FC236}">
                <a16:creationId xmlns:a16="http://schemas.microsoft.com/office/drawing/2014/main" id="{7B929560-4764-87B4-8557-1F3B50EA539F}"/>
              </a:ext>
            </a:extLst>
          </p:cNvPr>
          <p:cNvSpPr>
            <a:spLocks noGrp="1"/>
          </p:cNvSpPr>
          <p:nvPr>
            <p:ph type="body" sz="quarter" idx="42" hasCustomPrompt="1"/>
          </p:nvPr>
        </p:nvSpPr>
        <p:spPr>
          <a:xfrm>
            <a:off x="5372100" y="6565005"/>
            <a:ext cx="156210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44" name="Picture Placeholder 2">
            <a:extLst>
              <a:ext uri="{FF2B5EF4-FFF2-40B4-BE49-F238E27FC236}">
                <a16:creationId xmlns:a16="http://schemas.microsoft.com/office/drawing/2014/main" id="{309A582B-5E23-BC50-5CA7-CBAB74A0B170}"/>
              </a:ext>
            </a:extLst>
          </p:cNvPr>
          <p:cNvSpPr>
            <a:spLocks noGrp="1"/>
          </p:cNvSpPr>
          <p:nvPr>
            <p:ph type="pic" sz="quarter" idx="43"/>
          </p:nvPr>
        </p:nvSpPr>
        <p:spPr>
          <a:xfrm>
            <a:off x="5372100" y="4779063"/>
            <a:ext cx="1562100" cy="1702150"/>
          </a:xfrm>
          <a:prstGeom prst="rect">
            <a:avLst/>
          </a:prstGeom>
        </p:spPr>
        <p:txBody>
          <a:bodyPr/>
          <a:lstStyle>
            <a:lvl1pPr marL="0" indent="0">
              <a:buFontTx/>
              <a:buNone/>
              <a:defRPr/>
            </a:lvl1pPr>
          </a:lstStyle>
          <a:p>
            <a:endParaRPr lang="en-US"/>
          </a:p>
        </p:txBody>
      </p:sp>
      <p:sp>
        <p:nvSpPr>
          <p:cNvPr id="45" name="Text Placeholder 10">
            <a:extLst>
              <a:ext uri="{FF2B5EF4-FFF2-40B4-BE49-F238E27FC236}">
                <a16:creationId xmlns:a16="http://schemas.microsoft.com/office/drawing/2014/main" id="{0ECB2078-790C-89DA-7E63-A97EBF27F5C1}"/>
              </a:ext>
            </a:extLst>
          </p:cNvPr>
          <p:cNvSpPr>
            <a:spLocks noGrp="1"/>
          </p:cNvSpPr>
          <p:nvPr>
            <p:ph type="body" sz="quarter" idx="44" hasCustomPrompt="1"/>
          </p:nvPr>
        </p:nvSpPr>
        <p:spPr>
          <a:xfrm>
            <a:off x="5372100" y="4089274"/>
            <a:ext cx="156210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46" name="Text Placeholder 10">
            <a:extLst>
              <a:ext uri="{FF2B5EF4-FFF2-40B4-BE49-F238E27FC236}">
                <a16:creationId xmlns:a16="http://schemas.microsoft.com/office/drawing/2014/main" id="{4BAB4EB8-5506-F367-11C2-FE2BFF91E090}"/>
              </a:ext>
            </a:extLst>
          </p:cNvPr>
          <p:cNvSpPr>
            <a:spLocks noGrp="1"/>
          </p:cNvSpPr>
          <p:nvPr>
            <p:ph type="body" sz="quarter" idx="45" hasCustomPrompt="1"/>
          </p:nvPr>
        </p:nvSpPr>
        <p:spPr>
          <a:xfrm>
            <a:off x="5372100" y="3508942"/>
            <a:ext cx="156210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47" name="Picture Placeholder 2">
            <a:extLst>
              <a:ext uri="{FF2B5EF4-FFF2-40B4-BE49-F238E27FC236}">
                <a16:creationId xmlns:a16="http://schemas.microsoft.com/office/drawing/2014/main" id="{C4270AFF-292E-1191-F4F3-46F0E8A10F41}"/>
              </a:ext>
            </a:extLst>
          </p:cNvPr>
          <p:cNvSpPr>
            <a:spLocks noGrp="1"/>
          </p:cNvSpPr>
          <p:nvPr>
            <p:ph type="pic" sz="quarter" idx="46"/>
          </p:nvPr>
        </p:nvSpPr>
        <p:spPr>
          <a:xfrm>
            <a:off x="5372100" y="1723002"/>
            <a:ext cx="1562100" cy="1702150"/>
          </a:xfrm>
          <a:prstGeom prst="rect">
            <a:avLst/>
          </a:prstGeom>
        </p:spPr>
        <p:txBody>
          <a:bodyPr/>
          <a:lstStyle>
            <a:lvl1pPr marL="0" indent="0">
              <a:buFontTx/>
              <a:buNone/>
              <a:defRPr/>
            </a:lvl1pPr>
          </a:lstStyle>
          <a:p>
            <a:endParaRPr lang="en-US"/>
          </a:p>
        </p:txBody>
      </p:sp>
      <p:sp>
        <p:nvSpPr>
          <p:cNvPr id="48" name="Text Placeholder 10">
            <a:extLst>
              <a:ext uri="{FF2B5EF4-FFF2-40B4-BE49-F238E27FC236}">
                <a16:creationId xmlns:a16="http://schemas.microsoft.com/office/drawing/2014/main" id="{79014D7E-E3AB-2D31-97C0-4B89F9690AF4}"/>
              </a:ext>
            </a:extLst>
          </p:cNvPr>
          <p:cNvSpPr>
            <a:spLocks noGrp="1"/>
          </p:cNvSpPr>
          <p:nvPr>
            <p:ph type="body" sz="quarter" idx="47" hasCustomPrompt="1"/>
          </p:nvPr>
        </p:nvSpPr>
        <p:spPr>
          <a:xfrm>
            <a:off x="7696200" y="7145333"/>
            <a:ext cx="154305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49" name="Text Placeholder 10">
            <a:extLst>
              <a:ext uri="{FF2B5EF4-FFF2-40B4-BE49-F238E27FC236}">
                <a16:creationId xmlns:a16="http://schemas.microsoft.com/office/drawing/2014/main" id="{13F7F32B-C82D-FC06-FC3E-786A18A9B5FD}"/>
              </a:ext>
            </a:extLst>
          </p:cNvPr>
          <p:cNvSpPr>
            <a:spLocks noGrp="1"/>
          </p:cNvSpPr>
          <p:nvPr>
            <p:ph type="body" sz="quarter" idx="48" hasCustomPrompt="1"/>
          </p:nvPr>
        </p:nvSpPr>
        <p:spPr>
          <a:xfrm>
            <a:off x="7696200" y="6565005"/>
            <a:ext cx="154305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0" name="Picture Placeholder 2">
            <a:extLst>
              <a:ext uri="{FF2B5EF4-FFF2-40B4-BE49-F238E27FC236}">
                <a16:creationId xmlns:a16="http://schemas.microsoft.com/office/drawing/2014/main" id="{311F2BB3-769B-DAE1-0AC5-E4F981923E3B}"/>
              </a:ext>
            </a:extLst>
          </p:cNvPr>
          <p:cNvSpPr>
            <a:spLocks noGrp="1"/>
          </p:cNvSpPr>
          <p:nvPr>
            <p:ph type="pic" sz="quarter" idx="49"/>
          </p:nvPr>
        </p:nvSpPr>
        <p:spPr>
          <a:xfrm>
            <a:off x="7696200" y="4779063"/>
            <a:ext cx="1543050" cy="1702150"/>
          </a:xfrm>
          <a:prstGeom prst="rect">
            <a:avLst/>
          </a:prstGeom>
        </p:spPr>
        <p:txBody>
          <a:bodyPr/>
          <a:lstStyle>
            <a:lvl1pPr marL="0" indent="0">
              <a:buFontTx/>
              <a:buNone/>
              <a:defRPr/>
            </a:lvl1pPr>
          </a:lstStyle>
          <a:p>
            <a:endParaRPr lang="en-US"/>
          </a:p>
        </p:txBody>
      </p:sp>
      <p:sp>
        <p:nvSpPr>
          <p:cNvPr id="51" name="Text Placeholder 10">
            <a:extLst>
              <a:ext uri="{FF2B5EF4-FFF2-40B4-BE49-F238E27FC236}">
                <a16:creationId xmlns:a16="http://schemas.microsoft.com/office/drawing/2014/main" id="{49FAEFE3-6094-C834-1B89-C8E7103B797A}"/>
              </a:ext>
            </a:extLst>
          </p:cNvPr>
          <p:cNvSpPr>
            <a:spLocks noGrp="1"/>
          </p:cNvSpPr>
          <p:nvPr>
            <p:ph type="body" sz="quarter" idx="50" hasCustomPrompt="1"/>
          </p:nvPr>
        </p:nvSpPr>
        <p:spPr>
          <a:xfrm>
            <a:off x="7696200" y="4089274"/>
            <a:ext cx="154305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52" name="Text Placeholder 10">
            <a:extLst>
              <a:ext uri="{FF2B5EF4-FFF2-40B4-BE49-F238E27FC236}">
                <a16:creationId xmlns:a16="http://schemas.microsoft.com/office/drawing/2014/main" id="{4F1B1D42-A8CD-A16A-F4B6-DCBCD8052533}"/>
              </a:ext>
            </a:extLst>
          </p:cNvPr>
          <p:cNvSpPr>
            <a:spLocks noGrp="1"/>
          </p:cNvSpPr>
          <p:nvPr>
            <p:ph type="body" sz="quarter" idx="51" hasCustomPrompt="1"/>
          </p:nvPr>
        </p:nvSpPr>
        <p:spPr>
          <a:xfrm>
            <a:off x="7696200" y="3508942"/>
            <a:ext cx="154305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3" name="Picture Placeholder 2">
            <a:extLst>
              <a:ext uri="{FF2B5EF4-FFF2-40B4-BE49-F238E27FC236}">
                <a16:creationId xmlns:a16="http://schemas.microsoft.com/office/drawing/2014/main" id="{1F374B34-A6E9-DFE5-4584-65C9F676D3C9}"/>
              </a:ext>
            </a:extLst>
          </p:cNvPr>
          <p:cNvSpPr>
            <a:spLocks noGrp="1"/>
          </p:cNvSpPr>
          <p:nvPr>
            <p:ph type="pic" sz="quarter" idx="52"/>
          </p:nvPr>
        </p:nvSpPr>
        <p:spPr>
          <a:xfrm>
            <a:off x="7696200" y="1723002"/>
            <a:ext cx="1543050" cy="1702150"/>
          </a:xfrm>
          <a:prstGeom prst="rect">
            <a:avLst/>
          </a:prstGeom>
        </p:spPr>
        <p:txBody>
          <a:bodyPr/>
          <a:lstStyle>
            <a:lvl1pPr marL="0" indent="0">
              <a:buFontTx/>
              <a:buNone/>
              <a:defRPr/>
            </a:lvl1pPr>
          </a:lstStyle>
          <a:p>
            <a:endParaRPr lang="en-US"/>
          </a:p>
        </p:txBody>
      </p:sp>
      <p:sp>
        <p:nvSpPr>
          <p:cNvPr id="54" name="Text Placeholder 10">
            <a:extLst>
              <a:ext uri="{FF2B5EF4-FFF2-40B4-BE49-F238E27FC236}">
                <a16:creationId xmlns:a16="http://schemas.microsoft.com/office/drawing/2014/main" id="{2025374F-4EC6-3592-6FD5-562D5FF469F3}"/>
              </a:ext>
            </a:extLst>
          </p:cNvPr>
          <p:cNvSpPr>
            <a:spLocks noGrp="1"/>
          </p:cNvSpPr>
          <p:nvPr>
            <p:ph type="body" sz="quarter" idx="53" hasCustomPrompt="1"/>
          </p:nvPr>
        </p:nvSpPr>
        <p:spPr>
          <a:xfrm>
            <a:off x="9990607" y="7145333"/>
            <a:ext cx="1572743"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55" name="Text Placeholder 10">
            <a:extLst>
              <a:ext uri="{FF2B5EF4-FFF2-40B4-BE49-F238E27FC236}">
                <a16:creationId xmlns:a16="http://schemas.microsoft.com/office/drawing/2014/main" id="{23B525AF-B116-BCBF-2FD7-62E21E3282D7}"/>
              </a:ext>
            </a:extLst>
          </p:cNvPr>
          <p:cNvSpPr>
            <a:spLocks noGrp="1"/>
          </p:cNvSpPr>
          <p:nvPr>
            <p:ph type="body" sz="quarter" idx="54" hasCustomPrompt="1"/>
          </p:nvPr>
        </p:nvSpPr>
        <p:spPr>
          <a:xfrm>
            <a:off x="9990607" y="6565005"/>
            <a:ext cx="1572743"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6" name="Picture Placeholder 2">
            <a:extLst>
              <a:ext uri="{FF2B5EF4-FFF2-40B4-BE49-F238E27FC236}">
                <a16:creationId xmlns:a16="http://schemas.microsoft.com/office/drawing/2014/main" id="{27449033-92E2-978D-68B4-805C7950E234}"/>
              </a:ext>
            </a:extLst>
          </p:cNvPr>
          <p:cNvSpPr>
            <a:spLocks noGrp="1"/>
          </p:cNvSpPr>
          <p:nvPr>
            <p:ph type="pic" sz="quarter" idx="55"/>
          </p:nvPr>
        </p:nvSpPr>
        <p:spPr>
          <a:xfrm>
            <a:off x="9990607" y="4779063"/>
            <a:ext cx="1572743" cy="1702150"/>
          </a:xfrm>
          <a:prstGeom prst="rect">
            <a:avLst/>
          </a:prstGeom>
        </p:spPr>
        <p:txBody>
          <a:bodyPr/>
          <a:lstStyle>
            <a:lvl1pPr marL="0" indent="0">
              <a:buFontTx/>
              <a:buNone/>
              <a:defRPr/>
            </a:lvl1pPr>
          </a:lstStyle>
          <a:p>
            <a:endParaRPr lang="en-US"/>
          </a:p>
        </p:txBody>
      </p:sp>
      <p:sp>
        <p:nvSpPr>
          <p:cNvPr id="57" name="Text Placeholder 10">
            <a:extLst>
              <a:ext uri="{FF2B5EF4-FFF2-40B4-BE49-F238E27FC236}">
                <a16:creationId xmlns:a16="http://schemas.microsoft.com/office/drawing/2014/main" id="{B254FF34-6700-B340-42CC-09D8B8DBB975}"/>
              </a:ext>
            </a:extLst>
          </p:cNvPr>
          <p:cNvSpPr>
            <a:spLocks noGrp="1"/>
          </p:cNvSpPr>
          <p:nvPr>
            <p:ph type="body" sz="quarter" idx="56" hasCustomPrompt="1"/>
          </p:nvPr>
        </p:nvSpPr>
        <p:spPr>
          <a:xfrm>
            <a:off x="9990607" y="4089274"/>
            <a:ext cx="1572743"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58" name="Text Placeholder 10">
            <a:extLst>
              <a:ext uri="{FF2B5EF4-FFF2-40B4-BE49-F238E27FC236}">
                <a16:creationId xmlns:a16="http://schemas.microsoft.com/office/drawing/2014/main" id="{F0C65590-FDAD-3BA9-C8C7-0E4287739427}"/>
              </a:ext>
            </a:extLst>
          </p:cNvPr>
          <p:cNvSpPr>
            <a:spLocks noGrp="1"/>
          </p:cNvSpPr>
          <p:nvPr>
            <p:ph type="body" sz="quarter" idx="57" hasCustomPrompt="1"/>
          </p:nvPr>
        </p:nvSpPr>
        <p:spPr>
          <a:xfrm>
            <a:off x="9990607" y="3508942"/>
            <a:ext cx="1572743"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9" name="Picture Placeholder 2">
            <a:extLst>
              <a:ext uri="{FF2B5EF4-FFF2-40B4-BE49-F238E27FC236}">
                <a16:creationId xmlns:a16="http://schemas.microsoft.com/office/drawing/2014/main" id="{17A00CAF-B591-6FF7-9339-FEE72672C82D}"/>
              </a:ext>
            </a:extLst>
          </p:cNvPr>
          <p:cNvSpPr>
            <a:spLocks noGrp="1"/>
          </p:cNvSpPr>
          <p:nvPr>
            <p:ph type="pic" sz="quarter" idx="58"/>
          </p:nvPr>
        </p:nvSpPr>
        <p:spPr>
          <a:xfrm>
            <a:off x="9990607" y="1723002"/>
            <a:ext cx="1572743" cy="1702150"/>
          </a:xfrm>
          <a:prstGeom prst="rect">
            <a:avLst/>
          </a:prstGeom>
        </p:spPr>
        <p:txBody>
          <a:bodyPr/>
          <a:lstStyle>
            <a:lvl1pPr marL="0" indent="0">
              <a:buFontTx/>
              <a:buNone/>
              <a:defRPr/>
            </a:lvl1pPr>
          </a:lstStyle>
          <a:p>
            <a:endParaRPr lang="en-US"/>
          </a:p>
        </p:txBody>
      </p:sp>
      <p:sp>
        <p:nvSpPr>
          <p:cNvPr id="60" name="Text Placeholder 10">
            <a:extLst>
              <a:ext uri="{FF2B5EF4-FFF2-40B4-BE49-F238E27FC236}">
                <a16:creationId xmlns:a16="http://schemas.microsoft.com/office/drawing/2014/main" id="{047B8020-BF1B-EF02-9927-236D516A1836}"/>
              </a:ext>
            </a:extLst>
          </p:cNvPr>
          <p:cNvSpPr>
            <a:spLocks noGrp="1"/>
          </p:cNvSpPr>
          <p:nvPr>
            <p:ph type="body" sz="quarter" idx="59" hasCustomPrompt="1"/>
          </p:nvPr>
        </p:nvSpPr>
        <p:spPr>
          <a:xfrm>
            <a:off x="12314707" y="7145333"/>
            <a:ext cx="1553692"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61" name="Text Placeholder 10">
            <a:extLst>
              <a:ext uri="{FF2B5EF4-FFF2-40B4-BE49-F238E27FC236}">
                <a16:creationId xmlns:a16="http://schemas.microsoft.com/office/drawing/2014/main" id="{C6EB6668-9309-290C-2049-FA559B37AB11}"/>
              </a:ext>
            </a:extLst>
          </p:cNvPr>
          <p:cNvSpPr>
            <a:spLocks noGrp="1"/>
          </p:cNvSpPr>
          <p:nvPr>
            <p:ph type="body" sz="quarter" idx="60" hasCustomPrompt="1"/>
          </p:nvPr>
        </p:nvSpPr>
        <p:spPr>
          <a:xfrm>
            <a:off x="12314707" y="6565005"/>
            <a:ext cx="1553692"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62" name="Picture Placeholder 2">
            <a:extLst>
              <a:ext uri="{FF2B5EF4-FFF2-40B4-BE49-F238E27FC236}">
                <a16:creationId xmlns:a16="http://schemas.microsoft.com/office/drawing/2014/main" id="{E1D6938C-027C-1DBC-4FF7-A3976E5EC986}"/>
              </a:ext>
            </a:extLst>
          </p:cNvPr>
          <p:cNvSpPr>
            <a:spLocks noGrp="1"/>
          </p:cNvSpPr>
          <p:nvPr>
            <p:ph type="pic" sz="quarter" idx="61"/>
          </p:nvPr>
        </p:nvSpPr>
        <p:spPr>
          <a:xfrm>
            <a:off x="12325349" y="4779063"/>
            <a:ext cx="1543049" cy="1702150"/>
          </a:xfrm>
          <a:prstGeom prst="rect">
            <a:avLst/>
          </a:prstGeom>
        </p:spPr>
        <p:txBody>
          <a:bodyPr/>
          <a:lstStyle>
            <a:lvl1pPr marL="0" indent="0">
              <a:buFontTx/>
              <a:buNone/>
              <a:defRPr/>
            </a:lvl1pPr>
          </a:lstStyle>
          <a:p>
            <a:endParaRPr lang="en-US"/>
          </a:p>
        </p:txBody>
      </p:sp>
      <p:sp>
        <p:nvSpPr>
          <p:cNvPr id="63" name="Text Placeholder 10">
            <a:extLst>
              <a:ext uri="{FF2B5EF4-FFF2-40B4-BE49-F238E27FC236}">
                <a16:creationId xmlns:a16="http://schemas.microsoft.com/office/drawing/2014/main" id="{E1D7DD9E-A5BF-CE4F-DFE3-98CC2D703C4E}"/>
              </a:ext>
            </a:extLst>
          </p:cNvPr>
          <p:cNvSpPr>
            <a:spLocks noGrp="1"/>
          </p:cNvSpPr>
          <p:nvPr>
            <p:ph type="body" sz="quarter" idx="62" hasCustomPrompt="1"/>
          </p:nvPr>
        </p:nvSpPr>
        <p:spPr>
          <a:xfrm>
            <a:off x="12314707" y="4089274"/>
            <a:ext cx="1553692"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64" name="Text Placeholder 10">
            <a:extLst>
              <a:ext uri="{FF2B5EF4-FFF2-40B4-BE49-F238E27FC236}">
                <a16:creationId xmlns:a16="http://schemas.microsoft.com/office/drawing/2014/main" id="{BFAD9FCA-FD0C-70F1-ACD9-03CBA00F8973}"/>
              </a:ext>
            </a:extLst>
          </p:cNvPr>
          <p:cNvSpPr>
            <a:spLocks noGrp="1"/>
          </p:cNvSpPr>
          <p:nvPr>
            <p:ph type="body" sz="quarter" idx="63" hasCustomPrompt="1"/>
          </p:nvPr>
        </p:nvSpPr>
        <p:spPr>
          <a:xfrm>
            <a:off x="12314707" y="3508942"/>
            <a:ext cx="1553692"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65" name="Picture Placeholder 2">
            <a:extLst>
              <a:ext uri="{FF2B5EF4-FFF2-40B4-BE49-F238E27FC236}">
                <a16:creationId xmlns:a16="http://schemas.microsoft.com/office/drawing/2014/main" id="{268C5904-61FE-AFC2-B356-52F27DE96D63}"/>
              </a:ext>
            </a:extLst>
          </p:cNvPr>
          <p:cNvSpPr>
            <a:spLocks noGrp="1"/>
          </p:cNvSpPr>
          <p:nvPr>
            <p:ph type="pic" sz="quarter" idx="64"/>
          </p:nvPr>
        </p:nvSpPr>
        <p:spPr>
          <a:xfrm>
            <a:off x="12325349" y="1723002"/>
            <a:ext cx="1543049" cy="1702150"/>
          </a:xfrm>
          <a:prstGeom prst="rect">
            <a:avLst/>
          </a:prstGeom>
        </p:spPr>
        <p:txBody>
          <a:bodyPr/>
          <a:lstStyle>
            <a:lvl1pPr marL="0" indent="0">
              <a:buFontTx/>
              <a:buNone/>
              <a:defRPr/>
            </a:lvl1pPr>
          </a:lstStyle>
          <a:p>
            <a:endParaRPr lang="en-US"/>
          </a:p>
        </p:txBody>
      </p:sp>
      <p:sp>
        <p:nvSpPr>
          <p:cNvPr id="2" name="Slide Number Placeholder 5">
            <a:extLst>
              <a:ext uri="{FF2B5EF4-FFF2-40B4-BE49-F238E27FC236}">
                <a16:creationId xmlns:a16="http://schemas.microsoft.com/office/drawing/2014/main" id="{D7DDAEBB-6F86-B911-B083-0B4EE37A021A}"/>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3" name="Title 1">
            <a:extLst>
              <a:ext uri="{FF2B5EF4-FFF2-40B4-BE49-F238E27FC236}">
                <a16:creationId xmlns:a16="http://schemas.microsoft.com/office/drawing/2014/main" id="{A863A8B5-9BB7-844F-59E2-500A5D551304}"/>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
        <p:nvSpPr>
          <p:cNvPr id="5" name="Text Placeholder 6">
            <a:extLst>
              <a:ext uri="{FF2B5EF4-FFF2-40B4-BE49-F238E27FC236}">
                <a16:creationId xmlns:a16="http://schemas.microsoft.com/office/drawing/2014/main" id="{9AFC2392-4738-908C-B45A-25FE6D694FD2}"/>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912711552"/>
      </p:ext>
    </p:extLst>
  </p:cSld>
  <p:clrMapOvr>
    <a:masterClrMapping/>
  </p:clrMapOvr>
  <p:extLst>
    <p:ext uri="{DCECCB84-F9BA-43D5-87BE-67443E8EF086}">
      <p15:sldGuideLst xmlns:p15="http://schemas.microsoft.com/office/powerpoint/2012/main">
        <p15:guide id="8" pos="1440" userDrawn="1">
          <p15:clr>
            <a:srgbClr val="FBAE40"/>
          </p15:clr>
        </p15:guide>
        <p15:guide id="14" pos="5808" userDrawn="1">
          <p15:clr>
            <a:srgbClr val="FBAE40"/>
          </p15:clr>
        </p15:guide>
        <p15:guide id="15" pos="6288" userDrawn="1">
          <p15:clr>
            <a:srgbClr val="FBAE40"/>
          </p15:clr>
        </p15:guide>
        <p15:guide id="16" pos="7272" userDrawn="1">
          <p15:clr>
            <a:srgbClr val="FBAE40"/>
          </p15:clr>
        </p15:guide>
        <p15:guide id="17" pos="3384" userDrawn="1">
          <p15:clr>
            <a:srgbClr val="FBAE40"/>
          </p15:clr>
        </p15:guide>
        <p15:guide id="18" pos="1920" userDrawn="1">
          <p15:clr>
            <a:srgbClr val="FBAE40"/>
          </p15:clr>
        </p15:guide>
        <p15:guide id="21" pos="2904" userDrawn="1">
          <p15:clr>
            <a:srgbClr val="FBAE40"/>
          </p15:clr>
        </p15:guide>
        <p15:guide id="22" pos="775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Column_Image Coll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3B32A71-C43C-F8E7-53D4-96A88E5CCA1B}"/>
              </a:ext>
            </a:extLst>
          </p:cNvPr>
          <p:cNvSpPr>
            <a:spLocks noGrp="1"/>
          </p:cNvSpPr>
          <p:nvPr>
            <p:ph type="pic" sz="quarter" idx="16"/>
          </p:nvPr>
        </p:nvSpPr>
        <p:spPr>
          <a:xfrm>
            <a:off x="762000" y="4440328"/>
            <a:ext cx="3175799" cy="3021592"/>
          </a:xfrm>
          <a:prstGeom prst="rect">
            <a:avLst/>
          </a:prstGeom>
          <a:ln w="38100">
            <a:solidFill>
              <a:schemeClr val="bg1">
                <a:lumMod val="95000"/>
              </a:schemeClr>
            </a:solidFill>
            <a:miter lim="800000"/>
          </a:ln>
        </p:spPr>
        <p:txBody>
          <a:bodyPr/>
          <a:lstStyle>
            <a:lvl1pPr marL="0" indent="0">
              <a:buNone/>
              <a:defRPr/>
            </a:lvl1pPr>
          </a:lstStyle>
          <a:p>
            <a:endParaRPr lang="en-US"/>
          </a:p>
        </p:txBody>
      </p:sp>
      <p:sp>
        <p:nvSpPr>
          <p:cNvPr id="12" name="Picture Placeholder 9">
            <a:extLst>
              <a:ext uri="{FF2B5EF4-FFF2-40B4-BE49-F238E27FC236}">
                <a16:creationId xmlns:a16="http://schemas.microsoft.com/office/drawing/2014/main" id="{FF535214-78D9-BAFB-5ADA-A7463FB61DF1}"/>
              </a:ext>
            </a:extLst>
          </p:cNvPr>
          <p:cNvSpPr>
            <a:spLocks noGrp="1"/>
          </p:cNvSpPr>
          <p:nvPr>
            <p:ph type="pic" sz="quarter" idx="17"/>
          </p:nvPr>
        </p:nvSpPr>
        <p:spPr>
          <a:xfrm>
            <a:off x="3937799" y="1743825"/>
            <a:ext cx="3377404" cy="5723775"/>
          </a:xfrm>
          <a:prstGeom prst="rect">
            <a:avLst/>
          </a:prstGeom>
          <a:ln w="38100">
            <a:solidFill>
              <a:schemeClr val="bg1">
                <a:lumMod val="95000"/>
              </a:schemeClr>
            </a:solidFill>
            <a:miter lim="800000"/>
          </a:ln>
        </p:spPr>
        <p:txBody>
          <a:bodyPr/>
          <a:lstStyle>
            <a:lvl1pPr marL="0" indent="0">
              <a:buNone/>
              <a:defRPr/>
            </a:lvl1pPr>
          </a:lstStyle>
          <a:p>
            <a:endParaRPr lang="en-US"/>
          </a:p>
        </p:txBody>
      </p:sp>
      <p:sp>
        <p:nvSpPr>
          <p:cNvPr id="13" name="Picture Placeholder 9">
            <a:extLst>
              <a:ext uri="{FF2B5EF4-FFF2-40B4-BE49-F238E27FC236}">
                <a16:creationId xmlns:a16="http://schemas.microsoft.com/office/drawing/2014/main" id="{ACBE6DA7-D7E5-3AC1-446F-6C096B4FE934}"/>
              </a:ext>
            </a:extLst>
          </p:cNvPr>
          <p:cNvSpPr>
            <a:spLocks noGrp="1"/>
          </p:cNvSpPr>
          <p:nvPr>
            <p:ph type="pic" sz="quarter" idx="18"/>
          </p:nvPr>
        </p:nvSpPr>
        <p:spPr>
          <a:xfrm>
            <a:off x="762000" y="1743822"/>
            <a:ext cx="3175799" cy="2696506"/>
          </a:xfrm>
          <a:prstGeom prst="rect">
            <a:avLst/>
          </a:prstGeom>
          <a:ln w="38100">
            <a:solidFill>
              <a:schemeClr val="bg1">
                <a:lumMod val="95000"/>
              </a:schemeClr>
            </a:solidFill>
            <a:miter lim="800000"/>
          </a:ln>
        </p:spPr>
        <p:txBody>
          <a:bodyPr/>
          <a:lstStyle>
            <a:lvl1pPr marL="0" indent="0">
              <a:buNone/>
              <a:defRPr/>
            </a:lvl1pPr>
          </a:lstStyle>
          <a:p>
            <a:endParaRPr lang="en-US"/>
          </a:p>
        </p:txBody>
      </p:sp>
      <p:sp>
        <p:nvSpPr>
          <p:cNvPr id="15" name="Picture Placeholder 9">
            <a:extLst>
              <a:ext uri="{FF2B5EF4-FFF2-40B4-BE49-F238E27FC236}">
                <a16:creationId xmlns:a16="http://schemas.microsoft.com/office/drawing/2014/main" id="{8B2D7AD1-C521-ADFA-06CB-9E37590C8EF8}"/>
              </a:ext>
            </a:extLst>
          </p:cNvPr>
          <p:cNvSpPr>
            <a:spLocks noGrp="1"/>
          </p:cNvSpPr>
          <p:nvPr>
            <p:ph type="pic" sz="quarter" idx="19"/>
          </p:nvPr>
        </p:nvSpPr>
        <p:spPr>
          <a:xfrm>
            <a:off x="7315200" y="1747992"/>
            <a:ext cx="4206240" cy="2726710"/>
          </a:xfrm>
          <a:prstGeom prst="rect">
            <a:avLst/>
          </a:prstGeom>
          <a:ln w="38100">
            <a:solidFill>
              <a:schemeClr val="bg1">
                <a:lumMod val="95000"/>
              </a:schemeClr>
            </a:solidFill>
            <a:miter lim="800000"/>
          </a:ln>
        </p:spPr>
        <p:txBody>
          <a:bodyPr/>
          <a:lstStyle>
            <a:lvl1pPr marL="0" indent="0">
              <a:buNone/>
              <a:defRPr/>
            </a:lvl1pPr>
          </a:lstStyle>
          <a:p>
            <a:endParaRPr lang="en-US"/>
          </a:p>
        </p:txBody>
      </p:sp>
      <p:sp>
        <p:nvSpPr>
          <p:cNvPr id="16" name="Picture Placeholder 9">
            <a:extLst>
              <a:ext uri="{FF2B5EF4-FFF2-40B4-BE49-F238E27FC236}">
                <a16:creationId xmlns:a16="http://schemas.microsoft.com/office/drawing/2014/main" id="{79210AC7-9357-DEA2-9A39-8F93E183037A}"/>
              </a:ext>
            </a:extLst>
          </p:cNvPr>
          <p:cNvSpPr>
            <a:spLocks noGrp="1"/>
          </p:cNvSpPr>
          <p:nvPr>
            <p:ph type="pic" sz="quarter" idx="20"/>
          </p:nvPr>
        </p:nvSpPr>
        <p:spPr>
          <a:xfrm>
            <a:off x="9418320" y="4474687"/>
            <a:ext cx="4450080" cy="2987234"/>
          </a:xfrm>
          <a:prstGeom prst="rect">
            <a:avLst/>
          </a:prstGeom>
          <a:ln w="38100">
            <a:solidFill>
              <a:schemeClr val="bg1">
                <a:lumMod val="95000"/>
              </a:schemeClr>
            </a:solidFill>
            <a:miter lim="800000"/>
          </a:ln>
        </p:spPr>
        <p:txBody>
          <a:bodyPr/>
          <a:lstStyle>
            <a:lvl1pPr marL="0" indent="0">
              <a:buNone/>
              <a:defRPr/>
            </a:lvl1pPr>
          </a:lstStyle>
          <a:p>
            <a:endParaRPr lang="en-US"/>
          </a:p>
        </p:txBody>
      </p:sp>
      <p:sp>
        <p:nvSpPr>
          <p:cNvPr id="18" name="Picture Placeholder 9">
            <a:extLst>
              <a:ext uri="{FF2B5EF4-FFF2-40B4-BE49-F238E27FC236}">
                <a16:creationId xmlns:a16="http://schemas.microsoft.com/office/drawing/2014/main" id="{88E1E178-ADE1-874B-5438-D5B02C97B32F}"/>
              </a:ext>
            </a:extLst>
          </p:cNvPr>
          <p:cNvSpPr>
            <a:spLocks noGrp="1"/>
          </p:cNvSpPr>
          <p:nvPr>
            <p:ph type="pic" sz="quarter" idx="21"/>
          </p:nvPr>
        </p:nvSpPr>
        <p:spPr>
          <a:xfrm>
            <a:off x="11521442" y="1746570"/>
            <a:ext cx="2346957" cy="2716399"/>
          </a:xfrm>
          <a:prstGeom prst="rect">
            <a:avLst/>
          </a:prstGeom>
          <a:ln w="38100">
            <a:solidFill>
              <a:schemeClr val="bg1">
                <a:lumMod val="95000"/>
              </a:schemeClr>
            </a:solidFill>
            <a:miter lim="800000"/>
          </a:ln>
        </p:spPr>
        <p:txBody>
          <a:bodyPr/>
          <a:lstStyle>
            <a:lvl1pPr marL="0" indent="0">
              <a:buNone/>
              <a:defRPr/>
            </a:lvl1pPr>
          </a:lstStyle>
          <a:p>
            <a:endParaRPr lang="en-US"/>
          </a:p>
        </p:txBody>
      </p:sp>
      <p:sp>
        <p:nvSpPr>
          <p:cNvPr id="20" name="Picture Placeholder 9">
            <a:extLst>
              <a:ext uri="{FF2B5EF4-FFF2-40B4-BE49-F238E27FC236}">
                <a16:creationId xmlns:a16="http://schemas.microsoft.com/office/drawing/2014/main" id="{10397BA2-65B4-544C-9454-9024CAF8F75E}"/>
              </a:ext>
            </a:extLst>
          </p:cNvPr>
          <p:cNvSpPr>
            <a:spLocks noGrp="1"/>
          </p:cNvSpPr>
          <p:nvPr>
            <p:ph type="pic" sz="quarter" idx="22"/>
          </p:nvPr>
        </p:nvSpPr>
        <p:spPr>
          <a:xfrm>
            <a:off x="7315200" y="4486419"/>
            <a:ext cx="2103120" cy="2975982"/>
          </a:xfrm>
          <a:prstGeom prst="rect">
            <a:avLst/>
          </a:prstGeom>
          <a:ln w="38100">
            <a:solidFill>
              <a:schemeClr val="bg1">
                <a:lumMod val="95000"/>
              </a:schemeClr>
            </a:solidFill>
            <a:miter lim="800000"/>
          </a:ln>
        </p:spPr>
        <p:txBody>
          <a:bodyPr/>
          <a:lstStyle>
            <a:lvl1pPr marL="0" indent="0">
              <a:buNone/>
              <a:defRPr/>
            </a:lvl1pPr>
          </a:lstStyle>
          <a:p>
            <a:endParaRPr lang="en-US"/>
          </a:p>
        </p:txBody>
      </p:sp>
      <p:sp>
        <p:nvSpPr>
          <p:cNvPr id="2" name="Slide Number Placeholder 5">
            <a:extLst>
              <a:ext uri="{FF2B5EF4-FFF2-40B4-BE49-F238E27FC236}">
                <a16:creationId xmlns:a16="http://schemas.microsoft.com/office/drawing/2014/main" id="{017AF7CD-94C5-F01C-F715-A99F578B9F6C}"/>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4" name="Title 1">
            <a:extLst>
              <a:ext uri="{FF2B5EF4-FFF2-40B4-BE49-F238E27FC236}">
                <a16:creationId xmlns:a16="http://schemas.microsoft.com/office/drawing/2014/main" id="{0F1035F3-CF9C-9099-2CD5-6AC4FA633931}"/>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
        <p:nvSpPr>
          <p:cNvPr id="6" name="Text Placeholder 6">
            <a:extLst>
              <a:ext uri="{FF2B5EF4-FFF2-40B4-BE49-F238E27FC236}">
                <a16:creationId xmlns:a16="http://schemas.microsoft.com/office/drawing/2014/main" id="{D45C557F-BFD0-4BEE-56B5-E5AD90051378}"/>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4017222308"/>
      </p:ext>
    </p:extLst>
  </p:cSld>
  <p:clrMapOvr>
    <a:masterClrMapping/>
  </p:clrMapOvr>
  <p:extLst>
    <p:ext uri="{DCECCB84-F9BA-43D5-87BE-67443E8EF086}">
      <p15:sldGuideLst xmlns:p15="http://schemas.microsoft.com/office/powerpoint/2012/main">
        <p15:guide id="15" pos="3384" userDrawn="1">
          <p15:clr>
            <a:srgbClr val="FBAE40"/>
          </p15:clr>
        </p15:guide>
        <p15:guide id="16" pos="2909" userDrawn="1">
          <p15:clr>
            <a:srgbClr val="FBAE40"/>
          </p15:clr>
        </p15:guide>
        <p15:guide id="17" pos="1920" userDrawn="1">
          <p15:clr>
            <a:srgbClr val="FBAE40"/>
          </p15:clr>
        </p15:guide>
        <p15:guide id="18" pos="1440" userDrawn="1">
          <p15:clr>
            <a:srgbClr val="FBAE40"/>
          </p15:clr>
        </p15:guide>
        <p15:guide id="19" pos="5818" userDrawn="1">
          <p15:clr>
            <a:srgbClr val="FBAE40"/>
          </p15:clr>
        </p15:guide>
        <p15:guide id="20" pos="6288" userDrawn="1">
          <p15:clr>
            <a:srgbClr val="FBAE40"/>
          </p15:clr>
        </p15:guide>
        <p15:guide id="21" pos="7272" userDrawn="1">
          <p15:clr>
            <a:srgbClr val="FBAE40"/>
          </p15:clr>
        </p15:guide>
        <p15:guide id="22" pos="775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_Asterisk">
    <p:bg>
      <p:bgPr>
        <a:solidFill>
          <a:schemeClr val="bg1"/>
        </a:solidFill>
        <a:effectLst/>
      </p:bgPr>
    </p:bg>
    <p:spTree>
      <p:nvGrpSpPr>
        <p:cNvPr id="1" name=""/>
        <p:cNvGrpSpPr/>
        <p:nvPr/>
      </p:nvGrpSpPr>
      <p:grpSpPr>
        <a:xfrm>
          <a:off x="0" y="0"/>
          <a:ext cx="0" cy="0"/>
          <a:chOff x="0" y="0"/>
          <a:chExt cx="0" cy="0"/>
        </a:xfrm>
      </p:grpSpPr>
      <p:sp>
        <p:nvSpPr>
          <p:cNvPr id="21" name="Table Placeholder 20">
            <a:extLst>
              <a:ext uri="{FF2B5EF4-FFF2-40B4-BE49-F238E27FC236}">
                <a16:creationId xmlns:a16="http://schemas.microsoft.com/office/drawing/2014/main" id="{1EA0DEC8-AC28-6BAF-B88E-D3C5C7841191}"/>
              </a:ext>
            </a:extLst>
          </p:cNvPr>
          <p:cNvSpPr>
            <a:spLocks noGrp="1"/>
          </p:cNvSpPr>
          <p:nvPr>
            <p:ph type="tbl" sz="quarter" idx="18" hasCustomPrompt="1"/>
          </p:nvPr>
        </p:nvSpPr>
        <p:spPr>
          <a:xfrm>
            <a:off x="10441306" y="7170420"/>
            <a:ext cx="3427094" cy="373380"/>
          </a:xfrm>
          <a:prstGeom prst="rect">
            <a:avLst/>
          </a:prstGeom>
          <a:noFill/>
        </p:spPr>
        <p:txBody>
          <a:bodyPr lIns="0" tIns="0" rIns="0" bIns="0">
            <a:normAutofit/>
          </a:bodyPr>
          <a:lstStyle>
            <a:lvl1pPr marL="0" indent="0">
              <a:buNone/>
              <a:defRPr sz="1000"/>
            </a:lvl1pPr>
          </a:lstStyle>
          <a:p>
            <a:r>
              <a:rPr lang="en-US"/>
              <a:t>Use this  table as a color coded legend</a:t>
            </a:r>
          </a:p>
        </p:txBody>
      </p:sp>
      <p:sp>
        <p:nvSpPr>
          <p:cNvPr id="24" name="Content Placeholder 6">
            <a:extLst>
              <a:ext uri="{FF2B5EF4-FFF2-40B4-BE49-F238E27FC236}">
                <a16:creationId xmlns:a16="http://schemas.microsoft.com/office/drawing/2014/main" id="{F6CD4E70-03D0-6240-3414-5B259057107A}"/>
              </a:ext>
            </a:extLst>
          </p:cNvPr>
          <p:cNvSpPr>
            <a:spLocks noGrp="1"/>
          </p:cNvSpPr>
          <p:nvPr>
            <p:ph sz="quarter" idx="19" hasCustomPrompt="1"/>
          </p:nvPr>
        </p:nvSpPr>
        <p:spPr>
          <a:xfrm>
            <a:off x="762000" y="1777366"/>
            <a:ext cx="13106400" cy="4753698"/>
          </a:xfrm>
          <a:prstGeom prst="rect">
            <a:avLst/>
          </a:prstGeom>
        </p:spPr>
        <p:txBody>
          <a:bodyPr/>
          <a:lstStyle>
            <a:lvl1pPr marL="0" indent="0">
              <a:buNone/>
              <a:defRPr/>
            </a:lvl1pPr>
          </a:lstStyle>
          <a:p>
            <a:pPr lvl="0"/>
            <a:r>
              <a:rPr lang="en-US"/>
              <a:t>Add table or chart</a:t>
            </a:r>
          </a:p>
        </p:txBody>
      </p:sp>
      <p:sp>
        <p:nvSpPr>
          <p:cNvPr id="2" name="Slide Number Placeholder 5">
            <a:extLst>
              <a:ext uri="{FF2B5EF4-FFF2-40B4-BE49-F238E27FC236}">
                <a16:creationId xmlns:a16="http://schemas.microsoft.com/office/drawing/2014/main" id="{34664999-F39B-5657-3F09-D39FB1D97E08}"/>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3" name="Text Placeholder 7">
            <a:extLst>
              <a:ext uri="{FF2B5EF4-FFF2-40B4-BE49-F238E27FC236}">
                <a16:creationId xmlns:a16="http://schemas.microsoft.com/office/drawing/2014/main" id="{D718ADC3-E658-5CCB-08C1-EAB27B1204C6}"/>
              </a:ext>
            </a:extLst>
          </p:cNvPr>
          <p:cNvSpPr>
            <a:spLocks noGrp="1"/>
          </p:cNvSpPr>
          <p:nvPr>
            <p:ph type="body" sz="quarter" idx="17" hasCustomPrompt="1"/>
          </p:nvPr>
        </p:nvSpPr>
        <p:spPr>
          <a:xfrm>
            <a:off x="762000" y="7178040"/>
            <a:ext cx="9236075" cy="365760"/>
          </a:xfrm>
        </p:spPr>
        <p:txBody>
          <a:bodyPr anchor="b" anchorCtr="0"/>
          <a:lstStyle>
            <a:lvl1pPr>
              <a:lnSpc>
                <a:spcPts val="900"/>
              </a:lnSpc>
              <a:spcBef>
                <a:spcPts val="0"/>
              </a:spcBef>
              <a:defRPr sz="800">
                <a:solidFill>
                  <a:schemeClr val="bg1">
                    <a:lumMod val="50000"/>
                  </a:schemeClr>
                </a:solidFill>
              </a:defRPr>
            </a:lvl1pPr>
          </a:lstStyle>
          <a:p>
            <a:pPr lvl="0"/>
            <a:r>
              <a:rPr lang="en-US"/>
              <a:t>* Add asterisk copy here</a:t>
            </a:r>
            <a:br>
              <a:rPr lang="en-US"/>
            </a:br>
            <a:r>
              <a:rPr lang="en-US"/>
              <a:t>** Add double asterisk copy here</a:t>
            </a:r>
          </a:p>
        </p:txBody>
      </p:sp>
      <p:sp>
        <p:nvSpPr>
          <p:cNvPr id="6" name="Title 1">
            <a:extLst>
              <a:ext uri="{FF2B5EF4-FFF2-40B4-BE49-F238E27FC236}">
                <a16:creationId xmlns:a16="http://schemas.microsoft.com/office/drawing/2014/main" id="{1AE6C820-4B01-0A49-EC0D-004266612394}"/>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
        <p:nvSpPr>
          <p:cNvPr id="7" name="Text Placeholder 6">
            <a:extLst>
              <a:ext uri="{FF2B5EF4-FFF2-40B4-BE49-F238E27FC236}">
                <a16:creationId xmlns:a16="http://schemas.microsoft.com/office/drawing/2014/main" id="{F95217A2-DD70-2000-4692-B22770F990E7}"/>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110393365"/>
      </p:ext>
    </p:extLst>
  </p:cSld>
  <p:clrMapOvr>
    <a:masterClrMapping/>
  </p:clrMapOvr>
  <p:extLst>
    <p:ext uri="{DCECCB84-F9BA-43D5-87BE-67443E8EF086}">
      <p15:sldGuideLst xmlns:p15="http://schemas.microsoft.com/office/powerpoint/2012/main">
        <p15:guide id="1" pos="4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Column_Tables">
    <p:bg>
      <p:bgPr>
        <a:solidFill>
          <a:schemeClr val="bg1"/>
        </a:solidFill>
        <a:effectLst/>
      </p:bgPr>
    </p:bg>
    <p:spTree>
      <p:nvGrpSpPr>
        <p:cNvPr id="1" name=""/>
        <p:cNvGrpSpPr/>
        <p:nvPr/>
      </p:nvGrpSpPr>
      <p:grpSpPr>
        <a:xfrm>
          <a:off x="0" y="0"/>
          <a:ext cx="0" cy="0"/>
          <a:chOff x="0" y="0"/>
          <a:chExt cx="0" cy="0"/>
        </a:xfrm>
      </p:grpSpPr>
      <p:sp>
        <p:nvSpPr>
          <p:cNvPr id="15" name="Text Placeholder 10">
            <a:extLst>
              <a:ext uri="{FF2B5EF4-FFF2-40B4-BE49-F238E27FC236}">
                <a16:creationId xmlns:a16="http://schemas.microsoft.com/office/drawing/2014/main" id="{3D73ED02-460B-3F9E-FCE4-729F5170D69E}"/>
              </a:ext>
            </a:extLst>
          </p:cNvPr>
          <p:cNvSpPr>
            <a:spLocks noGrp="1"/>
          </p:cNvSpPr>
          <p:nvPr>
            <p:ph type="body" sz="quarter" idx="19" hasCustomPrompt="1"/>
          </p:nvPr>
        </p:nvSpPr>
        <p:spPr>
          <a:xfrm>
            <a:off x="758952" y="1743378"/>
            <a:ext cx="6080760" cy="248170"/>
          </a:xfrm>
          <a:prstGeom prst="rect">
            <a:avLst/>
          </a:prstGeom>
        </p:spPr>
        <p:txBody>
          <a:bodyPr lIns="0" tIns="0" rIns="0" bIns="0" anchor="t">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7" name="Text Placeholder 10">
            <a:extLst>
              <a:ext uri="{FF2B5EF4-FFF2-40B4-BE49-F238E27FC236}">
                <a16:creationId xmlns:a16="http://schemas.microsoft.com/office/drawing/2014/main" id="{A0BA140D-D454-16CF-41C9-9291DFCC7900}"/>
              </a:ext>
            </a:extLst>
          </p:cNvPr>
          <p:cNvSpPr>
            <a:spLocks noGrp="1"/>
          </p:cNvSpPr>
          <p:nvPr>
            <p:ph type="body" sz="quarter" idx="15" hasCustomPrompt="1"/>
          </p:nvPr>
        </p:nvSpPr>
        <p:spPr>
          <a:xfrm>
            <a:off x="758952" y="2378706"/>
            <a:ext cx="6208776" cy="512947"/>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a:t>
            </a:r>
          </a:p>
        </p:txBody>
      </p:sp>
      <p:sp>
        <p:nvSpPr>
          <p:cNvPr id="22" name="Text Placeholder 10">
            <a:extLst>
              <a:ext uri="{FF2B5EF4-FFF2-40B4-BE49-F238E27FC236}">
                <a16:creationId xmlns:a16="http://schemas.microsoft.com/office/drawing/2014/main" id="{5EB95737-6B62-C06E-A9B4-6E4456CC0C92}"/>
              </a:ext>
            </a:extLst>
          </p:cNvPr>
          <p:cNvSpPr>
            <a:spLocks noGrp="1"/>
          </p:cNvSpPr>
          <p:nvPr>
            <p:ph type="body" sz="quarter" idx="23" hasCustomPrompt="1"/>
          </p:nvPr>
        </p:nvSpPr>
        <p:spPr>
          <a:xfrm>
            <a:off x="7662672" y="1743378"/>
            <a:ext cx="6080760" cy="248170"/>
          </a:xfrm>
          <a:prstGeom prst="rect">
            <a:avLst/>
          </a:prstGeom>
        </p:spPr>
        <p:txBody>
          <a:bodyPr lIns="0" tIns="0" rIns="0" bIns="0" anchor="t">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Paragraph Header</a:t>
            </a:r>
          </a:p>
        </p:txBody>
      </p:sp>
      <p:sp>
        <p:nvSpPr>
          <p:cNvPr id="23" name="Text Placeholder 10">
            <a:extLst>
              <a:ext uri="{FF2B5EF4-FFF2-40B4-BE49-F238E27FC236}">
                <a16:creationId xmlns:a16="http://schemas.microsoft.com/office/drawing/2014/main" id="{3F63F117-7D39-4C28-B144-BE1EAC140A9A}"/>
              </a:ext>
            </a:extLst>
          </p:cNvPr>
          <p:cNvSpPr>
            <a:spLocks noGrp="1"/>
          </p:cNvSpPr>
          <p:nvPr>
            <p:ph type="body" sz="quarter" idx="24" hasCustomPrompt="1"/>
          </p:nvPr>
        </p:nvSpPr>
        <p:spPr>
          <a:xfrm>
            <a:off x="7662672" y="2378706"/>
            <a:ext cx="6208776" cy="512947"/>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a:t>
            </a:r>
          </a:p>
        </p:txBody>
      </p:sp>
      <p:cxnSp>
        <p:nvCxnSpPr>
          <p:cNvPr id="2" name="Straight Connector 1">
            <a:extLst>
              <a:ext uri="{FF2B5EF4-FFF2-40B4-BE49-F238E27FC236}">
                <a16:creationId xmlns:a16="http://schemas.microsoft.com/office/drawing/2014/main" id="{8D3154D6-3312-4A90-4BB7-103AD65BE0DB}"/>
              </a:ext>
            </a:extLst>
          </p:cNvPr>
          <p:cNvCxnSpPr>
            <a:cxnSpLocks/>
          </p:cNvCxnSpPr>
          <p:nvPr userDrawn="1"/>
        </p:nvCxnSpPr>
        <p:spPr>
          <a:xfrm>
            <a:off x="761999" y="2179337"/>
            <a:ext cx="6208776"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CAFF2809-7F7A-A978-C91E-EFA6E2C37A5D}"/>
              </a:ext>
            </a:extLst>
          </p:cNvPr>
          <p:cNvCxnSpPr>
            <a:cxnSpLocks/>
          </p:cNvCxnSpPr>
          <p:nvPr userDrawn="1"/>
        </p:nvCxnSpPr>
        <p:spPr>
          <a:xfrm>
            <a:off x="7662671" y="2179337"/>
            <a:ext cx="6208776"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3" name="Slide Number Placeholder 5">
            <a:extLst>
              <a:ext uri="{FF2B5EF4-FFF2-40B4-BE49-F238E27FC236}">
                <a16:creationId xmlns:a16="http://schemas.microsoft.com/office/drawing/2014/main" id="{089B8DE4-1935-37FC-6C13-B66455C7F987}"/>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5" name="Text Placeholder 12">
            <a:extLst>
              <a:ext uri="{FF2B5EF4-FFF2-40B4-BE49-F238E27FC236}">
                <a16:creationId xmlns:a16="http://schemas.microsoft.com/office/drawing/2014/main" id="{45FC7A05-0DCF-0843-592F-CB277ABA9B92}"/>
              </a:ext>
            </a:extLst>
          </p:cNvPr>
          <p:cNvSpPr>
            <a:spLocks noGrp="1"/>
          </p:cNvSpPr>
          <p:nvPr>
            <p:ph type="body" sz="quarter" idx="16" hasCustomPrompt="1"/>
          </p:nvPr>
        </p:nvSpPr>
        <p:spPr>
          <a:xfrm>
            <a:off x="762000" y="7101840"/>
            <a:ext cx="6210300" cy="441960"/>
          </a:xfrm>
          <a:prstGeom prst="rect">
            <a:avLst/>
          </a:prstGeom>
        </p:spPr>
        <p:txBody>
          <a:bodyPr lIns="0" tIns="0" rIns="0" bIns="0" anchor="b" anchorCtr="0">
            <a:noAutofit/>
          </a:bodyPr>
          <a:lstStyle>
            <a:lvl1pPr marL="0" indent="0">
              <a:spcBef>
                <a:spcPts val="0"/>
              </a:spcBef>
              <a:buFontTx/>
              <a:buNone/>
              <a:defRPr sz="800" b="0">
                <a:solidFill>
                  <a:schemeClr val="bg1">
                    <a:lumMod val="50000"/>
                  </a:schemeClr>
                </a:solidFill>
              </a:defRPr>
            </a:lvl1pPr>
            <a:lvl2pPr marL="142862" indent="0">
              <a:buFontTx/>
              <a:buNone/>
              <a:defRPr sz="840"/>
            </a:lvl2pPr>
            <a:lvl3pPr marL="278108" indent="0">
              <a:buFontTx/>
              <a:buNone/>
              <a:defRPr sz="840"/>
            </a:lvl3pPr>
            <a:lvl4pPr marL="413352" indent="0">
              <a:buFontTx/>
              <a:buNone/>
              <a:defRPr sz="840"/>
            </a:lvl4pPr>
            <a:lvl5pPr marL="558120" indent="0">
              <a:buFontTx/>
              <a:buNone/>
              <a:defRPr sz="840"/>
            </a:lvl5pPr>
          </a:lstStyle>
          <a:p>
            <a:pPr marL="0" marR="0" lvl="0" indent="0" algn="l" defTabSz="1097192" rtl="0" eaLnBrk="1" fontAlgn="auto" latinLnBrk="0" hangingPunct="1">
              <a:lnSpc>
                <a:spcPct val="100000"/>
              </a:lnSpc>
              <a:spcBef>
                <a:spcPts val="1200"/>
              </a:spcBef>
              <a:spcAft>
                <a:spcPts val="300"/>
              </a:spcAft>
              <a:buClr>
                <a:schemeClr val="tx1"/>
              </a:buClr>
              <a:buSzTx/>
              <a:buFontTx/>
              <a:buNone/>
              <a:tabLst/>
              <a:defRPr/>
            </a:pPr>
            <a:r>
              <a:rPr lang="en-US"/>
              <a:t>* Add asterisk copy here</a:t>
            </a:r>
            <a:br>
              <a:rPr lang="en-US"/>
            </a:br>
            <a:r>
              <a:rPr lang="en-US"/>
              <a:t>** Add double asterisk copy here</a:t>
            </a:r>
          </a:p>
        </p:txBody>
      </p:sp>
      <p:sp>
        <p:nvSpPr>
          <p:cNvPr id="7" name="Text Placeholder 12">
            <a:extLst>
              <a:ext uri="{FF2B5EF4-FFF2-40B4-BE49-F238E27FC236}">
                <a16:creationId xmlns:a16="http://schemas.microsoft.com/office/drawing/2014/main" id="{2A13BA95-258C-66D2-79AA-113655BE1130}"/>
              </a:ext>
            </a:extLst>
          </p:cNvPr>
          <p:cNvSpPr>
            <a:spLocks noGrp="1"/>
          </p:cNvSpPr>
          <p:nvPr>
            <p:ph type="body" sz="quarter" idx="25" hasCustomPrompt="1"/>
          </p:nvPr>
        </p:nvSpPr>
        <p:spPr>
          <a:xfrm>
            <a:off x="7662672" y="7101840"/>
            <a:ext cx="6210300" cy="441960"/>
          </a:xfrm>
          <a:prstGeom prst="rect">
            <a:avLst/>
          </a:prstGeom>
        </p:spPr>
        <p:txBody>
          <a:bodyPr lIns="0" tIns="0" rIns="0" bIns="0" anchor="b" anchorCtr="0">
            <a:noAutofit/>
          </a:bodyPr>
          <a:lstStyle>
            <a:lvl1pPr marL="0" indent="0">
              <a:spcBef>
                <a:spcPts val="0"/>
              </a:spcBef>
              <a:buFontTx/>
              <a:buNone/>
              <a:defRPr sz="800" b="0">
                <a:solidFill>
                  <a:schemeClr val="bg1">
                    <a:lumMod val="50000"/>
                  </a:schemeClr>
                </a:solidFill>
              </a:defRPr>
            </a:lvl1pPr>
            <a:lvl2pPr marL="142862" indent="0">
              <a:buFontTx/>
              <a:buNone/>
              <a:defRPr sz="840"/>
            </a:lvl2pPr>
            <a:lvl3pPr marL="278108" indent="0">
              <a:buFontTx/>
              <a:buNone/>
              <a:defRPr sz="840"/>
            </a:lvl3pPr>
            <a:lvl4pPr marL="413352" indent="0">
              <a:buFontTx/>
              <a:buNone/>
              <a:defRPr sz="840"/>
            </a:lvl4pPr>
            <a:lvl5pPr marL="558120" indent="0">
              <a:buFontTx/>
              <a:buNone/>
              <a:defRPr sz="840"/>
            </a:lvl5pPr>
          </a:lstStyle>
          <a:p>
            <a:pPr marL="0" marR="0" lvl="0" indent="0" algn="l" defTabSz="1097192" rtl="0" eaLnBrk="1" fontAlgn="auto" latinLnBrk="0" hangingPunct="1">
              <a:lnSpc>
                <a:spcPct val="100000"/>
              </a:lnSpc>
              <a:spcBef>
                <a:spcPts val="1200"/>
              </a:spcBef>
              <a:spcAft>
                <a:spcPts val="300"/>
              </a:spcAft>
              <a:buClr>
                <a:schemeClr val="tx1"/>
              </a:buClr>
              <a:buSzTx/>
              <a:buFontTx/>
              <a:buNone/>
              <a:tabLst/>
              <a:defRPr/>
            </a:pPr>
            <a:r>
              <a:rPr lang="en-US"/>
              <a:t>* Add asterisk copy here</a:t>
            </a:r>
            <a:br>
              <a:rPr lang="en-US"/>
            </a:br>
            <a:r>
              <a:rPr lang="en-US"/>
              <a:t>** Add double asterisk copy here</a:t>
            </a:r>
          </a:p>
        </p:txBody>
      </p:sp>
      <p:sp>
        <p:nvSpPr>
          <p:cNvPr id="12" name="Content Placeholder 11">
            <a:extLst>
              <a:ext uri="{FF2B5EF4-FFF2-40B4-BE49-F238E27FC236}">
                <a16:creationId xmlns:a16="http://schemas.microsoft.com/office/drawing/2014/main" id="{62326343-4741-D8AA-406A-FD3793B42AA4}"/>
              </a:ext>
            </a:extLst>
          </p:cNvPr>
          <p:cNvSpPr>
            <a:spLocks noGrp="1"/>
          </p:cNvSpPr>
          <p:nvPr>
            <p:ph sz="quarter" idx="26" hasCustomPrompt="1"/>
          </p:nvPr>
        </p:nvSpPr>
        <p:spPr>
          <a:xfrm>
            <a:off x="762000" y="3136392"/>
            <a:ext cx="6210300" cy="3840480"/>
          </a:xfrm>
        </p:spPr>
        <p:txBody>
          <a:bodyPr/>
          <a:lstStyle/>
          <a:p>
            <a:pPr lvl="0"/>
            <a:r>
              <a:rPr lang="en-US"/>
              <a:t>Table or Chart</a:t>
            </a:r>
          </a:p>
        </p:txBody>
      </p:sp>
      <p:sp>
        <p:nvSpPr>
          <p:cNvPr id="13" name="Content Placeholder 11">
            <a:extLst>
              <a:ext uri="{FF2B5EF4-FFF2-40B4-BE49-F238E27FC236}">
                <a16:creationId xmlns:a16="http://schemas.microsoft.com/office/drawing/2014/main" id="{62CC2CE7-7307-8B8E-9403-C03663376C40}"/>
              </a:ext>
            </a:extLst>
          </p:cNvPr>
          <p:cNvSpPr>
            <a:spLocks noGrp="1"/>
          </p:cNvSpPr>
          <p:nvPr>
            <p:ph sz="quarter" idx="27" hasCustomPrompt="1"/>
          </p:nvPr>
        </p:nvSpPr>
        <p:spPr>
          <a:xfrm>
            <a:off x="7662672" y="3136392"/>
            <a:ext cx="6210300" cy="3840480"/>
          </a:xfrm>
        </p:spPr>
        <p:txBody>
          <a:bodyPr/>
          <a:lstStyle/>
          <a:p>
            <a:pPr lvl="0"/>
            <a:r>
              <a:rPr lang="en-US"/>
              <a:t>Table or Chart</a:t>
            </a:r>
          </a:p>
        </p:txBody>
      </p:sp>
      <p:sp>
        <p:nvSpPr>
          <p:cNvPr id="4" name="Title 1">
            <a:extLst>
              <a:ext uri="{FF2B5EF4-FFF2-40B4-BE49-F238E27FC236}">
                <a16:creationId xmlns:a16="http://schemas.microsoft.com/office/drawing/2014/main" id="{6FFD2904-D6FD-4312-407F-FDF4AB92013F}"/>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
        <p:nvSpPr>
          <p:cNvPr id="8" name="Text Placeholder 6">
            <a:extLst>
              <a:ext uri="{FF2B5EF4-FFF2-40B4-BE49-F238E27FC236}">
                <a16:creationId xmlns:a16="http://schemas.microsoft.com/office/drawing/2014/main" id="{178AF19A-EDC7-8D15-1B59-B8220227E843}"/>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299386526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Column_Tables_NoSubheaders">
    <p:bg>
      <p:bgPr>
        <a:solidFill>
          <a:schemeClr val="bg1"/>
        </a:solidFill>
        <a:effectLst/>
      </p:bgPr>
    </p:bg>
    <p:spTree>
      <p:nvGrpSpPr>
        <p:cNvPr id="1" name=""/>
        <p:cNvGrpSpPr/>
        <p:nvPr/>
      </p:nvGrpSpPr>
      <p:grpSpPr>
        <a:xfrm>
          <a:off x="0" y="0"/>
          <a:ext cx="0" cy="0"/>
          <a:chOff x="0" y="0"/>
          <a:chExt cx="0" cy="0"/>
        </a:xfrm>
      </p:grpSpPr>
      <p:sp>
        <p:nvSpPr>
          <p:cNvPr id="8" name="Table Placeholder 6">
            <a:extLst>
              <a:ext uri="{FF2B5EF4-FFF2-40B4-BE49-F238E27FC236}">
                <a16:creationId xmlns:a16="http://schemas.microsoft.com/office/drawing/2014/main" id="{26D7ABBB-C226-F6FC-9330-D97A7C1BC78C}"/>
              </a:ext>
            </a:extLst>
          </p:cNvPr>
          <p:cNvSpPr>
            <a:spLocks noGrp="1"/>
          </p:cNvSpPr>
          <p:nvPr>
            <p:ph type="tbl" sz="quarter" idx="21"/>
          </p:nvPr>
        </p:nvSpPr>
        <p:spPr>
          <a:xfrm>
            <a:off x="7662672" y="3236181"/>
            <a:ext cx="6208776" cy="3755391"/>
          </a:xfrm>
          <a:prstGeom prst="rect">
            <a:avLst/>
          </a:prstGeom>
        </p:spPr>
        <p:txBody>
          <a:bodyPr/>
          <a:lstStyle>
            <a:lvl1pPr marL="0" indent="0">
              <a:buNone/>
              <a:defRPr/>
            </a:lvl1pPr>
          </a:lstStyle>
          <a:p>
            <a:endParaRPr lang="en-US"/>
          </a:p>
        </p:txBody>
      </p:sp>
      <p:sp>
        <p:nvSpPr>
          <p:cNvPr id="4" name="Table Placeholder 6">
            <a:extLst>
              <a:ext uri="{FF2B5EF4-FFF2-40B4-BE49-F238E27FC236}">
                <a16:creationId xmlns:a16="http://schemas.microsoft.com/office/drawing/2014/main" id="{EEFF5F4E-AD3C-21A2-0B64-8F202A571F87}"/>
              </a:ext>
            </a:extLst>
          </p:cNvPr>
          <p:cNvSpPr>
            <a:spLocks noGrp="1"/>
          </p:cNvSpPr>
          <p:nvPr>
            <p:ph type="tbl" sz="quarter" idx="22"/>
          </p:nvPr>
        </p:nvSpPr>
        <p:spPr>
          <a:xfrm>
            <a:off x="762000" y="3236181"/>
            <a:ext cx="6208776" cy="3755391"/>
          </a:xfrm>
          <a:prstGeom prst="rect">
            <a:avLst/>
          </a:prstGeom>
        </p:spPr>
        <p:txBody>
          <a:bodyPr/>
          <a:lstStyle>
            <a:lvl1pPr marL="0" indent="0">
              <a:buNone/>
              <a:defRPr/>
            </a:lvl1pPr>
          </a:lstStyle>
          <a:p>
            <a:endParaRPr lang="en-US"/>
          </a:p>
        </p:txBody>
      </p:sp>
      <p:sp>
        <p:nvSpPr>
          <p:cNvPr id="15" name="Text Placeholder 10">
            <a:extLst>
              <a:ext uri="{FF2B5EF4-FFF2-40B4-BE49-F238E27FC236}">
                <a16:creationId xmlns:a16="http://schemas.microsoft.com/office/drawing/2014/main" id="{3D73ED02-460B-3F9E-FCE4-729F5170D69E}"/>
              </a:ext>
            </a:extLst>
          </p:cNvPr>
          <p:cNvSpPr>
            <a:spLocks noGrp="1"/>
          </p:cNvSpPr>
          <p:nvPr>
            <p:ph type="body" sz="quarter" idx="19" hasCustomPrompt="1"/>
          </p:nvPr>
        </p:nvSpPr>
        <p:spPr>
          <a:xfrm>
            <a:off x="762000" y="2034676"/>
            <a:ext cx="6208776" cy="306653"/>
          </a:xfrm>
          <a:prstGeom prst="rect">
            <a:avLst/>
          </a:prstGeom>
        </p:spPr>
        <p:txBody>
          <a:bodyPr lIns="0" tIns="0" rIns="0" bIns="0" anchor="b" anchorCtr="0">
            <a:noAutofit/>
          </a:bodyPr>
          <a:lstStyle>
            <a:lvl1pPr marL="0" indent="0">
              <a:lnSpc>
                <a:spcPct val="100000"/>
              </a:lnSpc>
              <a:buNone/>
              <a:defRPr sz="16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2" name="Text Placeholder 10">
            <a:extLst>
              <a:ext uri="{FF2B5EF4-FFF2-40B4-BE49-F238E27FC236}">
                <a16:creationId xmlns:a16="http://schemas.microsoft.com/office/drawing/2014/main" id="{5EB95737-6B62-C06E-A9B4-6E4456CC0C92}"/>
              </a:ext>
            </a:extLst>
          </p:cNvPr>
          <p:cNvSpPr>
            <a:spLocks noGrp="1"/>
          </p:cNvSpPr>
          <p:nvPr>
            <p:ph type="body" sz="quarter" idx="23" hasCustomPrompt="1"/>
          </p:nvPr>
        </p:nvSpPr>
        <p:spPr>
          <a:xfrm>
            <a:off x="7662671" y="2034677"/>
            <a:ext cx="6144768" cy="310896"/>
          </a:xfrm>
          <a:prstGeom prst="rect">
            <a:avLst/>
          </a:prstGeom>
        </p:spPr>
        <p:txBody>
          <a:bodyPr lIns="0" tIns="0" rIns="0" bIns="0" anchor="b" anchorCtr="0">
            <a:noAutofit/>
          </a:bodyPr>
          <a:lstStyle>
            <a:lvl1pPr marL="0" indent="0">
              <a:lnSpc>
                <a:spcPct val="100000"/>
              </a:lnSpc>
              <a:buNone/>
              <a:defRPr sz="16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9" name="Slide Number Placeholder 5">
            <a:extLst>
              <a:ext uri="{FF2B5EF4-FFF2-40B4-BE49-F238E27FC236}">
                <a16:creationId xmlns:a16="http://schemas.microsoft.com/office/drawing/2014/main" id="{20564E82-8F27-2AB8-847B-2DA25C398900}"/>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3" name="Text Placeholder 10">
            <a:extLst>
              <a:ext uri="{FF2B5EF4-FFF2-40B4-BE49-F238E27FC236}">
                <a16:creationId xmlns:a16="http://schemas.microsoft.com/office/drawing/2014/main" id="{1F539966-C486-8B06-413C-674EBAB14D3D}"/>
              </a:ext>
            </a:extLst>
          </p:cNvPr>
          <p:cNvSpPr>
            <a:spLocks noGrp="1"/>
          </p:cNvSpPr>
          <p:nvPr>
            <p:ph type="body" sz="quarter" idx="15" hasCustomPrompt="1"/>
          </p:nvPr>
        </p:nvSpPr>
        <p:spPr>
          <a:xfrm>
            <a:off x="758952" y="2468880"/>
            <a:ext cx="6208776" cy="512947"/>
          </a:xfrm>
          <a:prstGeom prst="rect">
            <a:avLst/>
          </a:prstGeom>
        </p:spPr>
        <p:txBody>
          <a:bodyPr lIns="0" tIns="0" rIns="0" bIns="0">
            <a:noAutofit/>
          </a:bodyPr>
          <a:lstStyle>
            <a:lvl1pPr marL="0" indent="0">
              <a:lnSpc>
                <a:spcPct val="100000"/>
              </a:lnSpc>
              <a:spcBef>
                <a:spcPts val="0"/>
              </a:spcBef>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a:t>
            </a:r>
          </a:p>
        </p:txBody>
      </p:sp>
      <p:sp>
        <p:nvSpPr>
          <p:cNvPr id="6" name="Text Placeholder 10">
            <a:extLst>
              <a:ext uri="{FF2B5EF4-FFF2-40B4-BE49-F238E27FC236}">
                <a16:creationId xmlns:a16="http://schemas.microsoft.com/office/drawing/2014/main" id="{717DA051-21E2-9BBB-FD8A-E5A5B7CE82CB}"/>
              </a:ext>
            </a:extLst>
          </p:cNvPr>
          <p:cNvSpPr>
            <a:spLocks noGrp="1"/>
          </p:cNvSpPr>
          <p:nvPr>
            <p:ph type="body" sz="quarter" idx="24" hasCustomPrompt="1"/>
          </p:nvPr>
        </p:nvSpPr>
        <p:spPr>
          <a:xfrm>
            <a:off x="7662672" y="2468880"/>
            <a:ext cx="6208776" cy="512947"/>
          </a:xfrm>
          <a:prstGeom prst="rect">
            <a:avLst/>
          </a:prstGeom>
        </p:spPr>
        <p:txBody>
          <a:bodyPr lIns="0" tIns="0" rIns="0" bIns="0">
            <a:noAutofit/>
          </a:bodyPr>
          <a:lstStyle>
            <a:lvl1pPr marL="0" indent="0">
              <a:lnSpc>
                <a:spcPct val="100000"/>
              </a:lnSpc>
              <a:spcBef>
                <a:spcPts val="0"/>
              </a:spcBef>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a:t>
            </a:r>
          </a:p>
        </p:txBody>
      </p:sp>
      <p:sp>
        <p:nvSpPr>
          <p:cNvPr id="11" name="Text Placeholder 12">
            <a:extLst>
              <a:ext uri="{FF2B5EF4-FFF2-40B4-BE49-F238E27FC236}">
                <a16:creationId xmlns:a16="http://schemas.microsoft.com/office/drawing/2014/main" id="{980F5D21-DC51-54BB-D000-5302CDF71DB3}"/>
              </a:ext>
            </a:extLst>
          </p:cNvPr>
          <p:cNvSpPr>
            <a:spLocks noGrp="1"/>
          </p:cNvSpPr>
          <p:nvPr>
            <p:ph type="body" sz="quarter" idx="16" hasCustomPrompt="1"/>
          </p:nvPr>
        </p:nvSpPr>
        <p:spPr>
          <a:xfrm>
            <a:off x="762000" y="7101840"/>
            <a:ext cx="6210300" cy="441960"/>
          </a:xfrm>
          <a:prstGeom prst="rect">
            <a:avLst/>
          </a:prstGeom>
        </p:spPr>
        <p:txBody>
          <a:bodyPr lIns="0" tIns="0" rIns="0" bIns="0" anchor="b" anchorCtr="0">
            <a:noAutofit/>
          </a:bodyPr>
          <a:lstStyle>
            <a:lvl1pPr marL="0" indent="0">
              <a:spcBef>
                <a:spcPts val="0"/>
              </a:spcBef>
              <a:buFontTx/>
              <a:buNone/>
              <a:defRPr sz="800" b="0">
                <a:solidFill>
                  <a:schemeClr val="bg1">
                    <a:lumMod val="50000"/>
                  </a:schemeClr>
                </a:solidFill>
              </a:defRPr>
            </a:lvl1pPr>
            <a:lvl2pPr marL="142862" indent="0">
              <a:buFontTx/>
              <a:buNone/>
              <a:defRPr sz="840"/>
            </a:lvl2pPr>
            <a:lvl3pPr marL="278108" indent="0">
              <a:buFontTx/>
              <a:buNone/>
              <a:defRPr sz="840"/>
            </a:lvl3pPr>
            <a:lvl4pPr marL="413352" indent="0">
              <a:buFontTx/>
              <a:buNone/>
              <a:defRPr sz="840"/>
            </a:lvl4pPr>
            <a:lvl5pPr marL="558120" indent="0">
              <a:buFontTx/>
              <a:buNone/>
              <a:defRPr sz="840"/>
            </a:lvl5pPr>
          </a:lstStyle>
          <a:p>
            <a:pPr marL="0" marR="0" lvl="0" indent="0" algn="l" defTabSz="1097192" rtl="0" eaLnBrk="1" fontAlgn="auto" latinLnBrk="0" hangingPunct="1">
              <a:lnSpc>
                <a:spcPct val="100000"/>
              </a:lnSpc>
              <a:spcBef>
                <a:spcPts val="1200"/>
              </a:spcBef>
              <a:spcAft>
                <a:spcPts val="300"/>
              </a:spcAft>
              <a:buClr>
                <a:schemeClr val="tx1"/>
              </a:buClr>
              <a:buSzTx/>
              <a:buFontTx/>
              <a:buNone/>
              <a:tabLst/>
              <a:defRPr/>
            </a:pPr>
            <a:r>
              <a:rPr lang="en-US"/>
              <a:t>* Add asterisk copy here</a:t>
            </a:r>
            <a:br>
              <a:rPr lang="en-US"/>
            </a:br>
            <a:r>
              <a:rPr lang="en-US"/>
              <a:t>** Add double asterisk copy here</a:t>
            </a:r>
          </a:p>
        </p:txBody>
      </p:sp>
      <p:sp>
        <p:nvSpPr>
          <p:cNvPr id="12" name="Text Placeholder 12">
            <a:extLst>
              <a:ext uri="{FF2B5EF4-FFF2-40B4-BE49-F238E27FC236}">
                <a16:creationId xmlns:a16="http://schemas.microsoft.com/office/drawing/2014/main" id="{6FA6FABD-AEE6-D683-3DAF-76FC9857F5EA}"/>
              </a:ext>
            </a:extLst>
          </p:cNvPr>
          <p:cNvSpPr>
            <a:spLocks noGrp="1"/>
          </p:cNvSpPr>
          <p:nvPr>
            <p:ph type="body" sz="quarter" idx="25" hasCustomPrompt="1"/>
          </p:nvPr>
        </p:nvSpPr>
        <p:spPr>
          <a:xfrm>
            <a:off x="7662672" y="7101840"/>
            <a:ext cx="6210300" cy="441960"/>
          </a:xfrm>
          <a:prstGeom prst="rect">
            <a:avLst/>
          </a:prstGeom>
        </p:spPr>
        <p:txBody>
          <a:bodyPr lIns="0" tIns="0" rIns="0" bIns="0" anchor="b" anchorCtr="0">
            <a:noAutofit/>
          </a:bodyPr>
          <a:lstStyle>
            <a:lvl1pPr marL="0" indent="0">
              <a:spcBef>
                <a:spcPts val="0"/>
              </a:spcBef>
              <a:buFontTx/>
              <a:buNone/>
              <a:defRPr sz="800" b="0">
                <a:solidFill>
                  <a:schemeClr val="bg1">
                    <a:lumMod val="50000"/>
                  </a:schemeClr>
                </a:solidFill>
              </a:defRPr>
            </a:lvl1pPr>
            <a:lvl2pPr marL="142862" indent="0">
              <a:buFontTx/>
              <a:buNone/>
              <a:defRPr sz="840"/>
            </a:lvl2pPr>
            <a:lvl3pPr marL="278108" indent="0">
              <a:buFontTx/>
              <a:buNone/>
              <a:defRPr sz="840"/>
            </a:lvl3pPr>
            <a:lvl4pPr marL="413352" indent="0">
              <a:buFontTx/>
              <a:buNone/>
              <a:defRPr sz="840"/>
            </a:lvl4pPr>
            <a:lvl5pPr marL="558120" indent="0">
              <a:buFontTx/>
              <a:buNone/>
              <a:defRPr sz="840"/>
            </a:lvl5pPr>
          </a:lstStyle>
          <a:p>
            <a:pPr marL="0" marR="0" lvl="0" indent="0" algn="l" defTabSz="1097192" rtl="0" eaLnBrk="1" fontAlgn="auto" latinLnBrk="0" hangingPunct="1">
              <a:lnSpc>
                <a:spcPct val="100000"/>
              </a:lnSpc>
              <a:spcBef>
                <a:spcPts val="1200"/>
              </a:spcBef>
              <a:spcAft>
                <a:spcPts val="300"/>
              </a:spcAft>
              <a:buClr>
                <a:schemeClr val="tx1"/>
              </a:buClr>
              <a:buSzTx/>
              <a:buFontTx/>
              <a:buNone/>
              <a:tabLst/>
              <a:defRPr/>
            </a:pPr>
            <a:r>
              <a:rPr lang="en-US"/>
              <a:t>* Add asterisk copy here</a:t>
            </a:r>
            <a:br>
              <a:rPr lang="en-US"/>
            </a:br>
            <a:r>
              <a:rPr lang="en-US"/>
              <a:t>** Add double asterisk copy here</a:t>
            </a:r>
          </a:p>
        </p:txBody>
      </p:sp>
      <p:sp>
        <p:nvSpPr>
          <p:cNvPr id="2" name="Title 1">
            <a:extLst>
              <a:ext uri="{FF2B5EF4-FFF2-40B4-BE49-F238E27FC236}">
                <a16:creationId xmlns:a16="http://schemas.microsoft.com/office/drawing/2014/main" id="{5F764F0D-0F0D-A2A8-3552-B660CACA5F56}"/>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
        <p:nvSpPr>
          <p:cNvPr id="5" name="Text Placeholder 6">
            <a:extLst>
              <a:ext uri="{FF2B5EF4-FFF2-40B4-BE49-F238E27FC236}">
                <a16:creationId xmlns:a16="http://schemas.microsoft.com/office/drawing/2014/main" id="{0B313A55-4E95-08E8-4850-CDDD41F06363}"/>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2772678612"/>
      </p:ext>
    </p:extLst>
  </p:cSld>
  <p:clrMapOvr>
    <a:masterClrMapping/>
  </p:clrMapOvr>
  <p:extLst>
    <p:ext uri="{DCECCB84-F9BA-43D5-87BE-67443E8EF086}">
      <p15:sldGuideLst xmlns:p15="http://schemas.microsoft.com/office/powerpoint/2012/main">
        <p15:guide id="3" pos="873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ablesCharts_Highlight">
    <p:bg>
      <p:bgPr>
        <a:solidFill>
          <a:schemeClr val="bg1"/>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EB799B88-F5D4-E6D0-B8F6-0AFC58356E74}"/>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3" name="Rectangle 2">
            <a:extLst>
              <a:ext uri="{FF2B5EF4-FFF2-40B4-BE49-F238E27FC236}">
                <a16:creationId xmlns:a16="http://schemas.microsoft.com/office/drawing/2014/main" id="{8020EFF0-7106-F06E-0DB5-83E82E4D45BB}"/>
              </a:ext>
            </a:extLst>
          </p:cNvPr>
          <p:cNvSpPr/>
          <p:nvPr userDrawn="1"/>
        </p:nvSpPr>
        <p:spPr>
          <a:xfrm>
            <a:off x="9578961" y="118113"/>
            <a:ext cx="5051442" cy="811911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Content Placeholder 15">
            <a:extLst>
              <a:ext uri="{FF2B5EF4-FFF2-40B4-BE49-F238E27FC236}">
                <a16:creationId xmlns:a16="http://schemas.microsoft.com/office/drawing/2014/main" id="{52D8713F-5F8C-233D-CAB3-7165C9986F9C}"/>
              </a:ext>
            </a:extLst>
          </p:cNvPr>
          <p:cNvSpPr>
            <a:spLocks noGrp="1"/>
          </p:cNvSpPr>
          <p:nvPr>
            <p:ph sz="quarter" idx="21" hasCustomPrompt="1"/>
          </p:nvPr>
        </p:nvSpPr>
        <p:spPr>
          <a:xfrm>
            <a:off x="762000" y="1590676"/>
            <a:ext cx="8496300" cy="2560320"/>
          </a:xfrm>
          <a:prstGeom prst="rect">
            <a:avLst/>
          </a:prstGeom>
        </p:spPr>
        <p:txBody>
          <a:bodyPr/>
          <a:lstStyle>
            <a:lvl1pPr marL="0" indent="0">
              <a:buNone/>
              <a:defRPr/>
            </a:lvl1pPr>
          </a:lstStyle>
          <a:p>
            <a:pPr lvl="0"/>
            <a:r>
              <a:rPr lang="en-US"/>
              <a:t>Add table or chart</a:t>
            </a:r>
          </a:p>
        </p:txBody>
      </p:sp>
      <p:sp>
        <p:nvSpPr>
          <p:cNvPr id="22" name="Content Placeholder 15">
            <a:extLst>
              <a:ext uri="{FF2B5EF4-FFF2-40B4-BE49-F238E27FC236}">
                <a16:creationId xmlns:a16="http://schemas.microsoft.com/office/drawing/2014/main" id="{367A67F9-04C9-DF95-AF48-C1F6472F6002}"/>
              </a:ext>
            </a:extLst>
          </p:cNvPr>
          <p:cNvSpPr>
            <a:spLocks noGrp="1"/>
          </p:cNvSpPr>
          <p:nvPr>
            <p:ph sz="quarter" idx="22" hasCustomPrompt="1"/>
          </p:nvPr>
        </p:nvSpPr>
        <p:spPr>
          <a:xfrm>
            <a:off x="762000" y="4572000"/>
            <a:ext cx="8496300" cy="2560320"/>
          </a:xfrm>
          <a:prstGeom prst="rect">
            <a:avLst/>
          </a:prstGeom>
        </p:spPr>
        <p:txBody>
          <a:bodyPr/>
          <a:lstStyle>
            <a:lvl1pPr marL="0" indent="0">
              <a:buNone/>
              <a:defRPr/>
            </a:lvl1pPr>
          </a:lstStyle>
          <a:p>
            <a:pPr lvl="0"/>
            <a:r>
              <a:rPr lang="en-US"/>
              <a:t>Add table or chart</a:t>
            </a:r>
          </a:p>
        </p:txBody>
      </p:sp>
      <p:sp>
        <p:nvSpPr>
          <p:cNvPr id="26" name="Content Placeholder 25">
            <a:extLst>
              <a:ext uri="{FF2B5EF4-FFF2-40B4-BE49-F238E27FC236}">
                <a16:creationId xmlns:a16="http://schemas.microsoft.com/office/drawing/2014/main" id="{AF39D37A-C453-25A2-0461-1F547EE1BADD}"/>
              </a:ext>
            </a:extLst>
          </p:cNvPr>
          <p:cNvSpPr>
            <a:spLocks noGrp="1"/>
          </p:cNvSpPr>
          <p:nvPr>
            <p:ph sz="quarter" idx="23" hasCustomPrompt="1"/>
          </p:nvPr>
        </p:nvSpPr>
        <p:spPr>
          <a:xfrm>
            <a:off x="10300336" y="2263140"/>
            <a:ext cx="3768090" cy="5204460"/>
          </a:xfrm>
          <a:prstGeom prst="rect">
            <a:avLst/>
          </a:prstGeom>
        </p:spPr>
        <p:txBody>
          <a:bodyPr/>
          <a:lstStyle>
            <a:lvl1pPr marL="0" indent="0">
              <a:buNone/>
              <a:defRPr/>
            </a:lvl1pPr>
          </a:lstStyle>
          <a:p>
            <a:pPr lvl="0"/>
            <a:r>
              <a:rPr lang="en-US"/>
              <a:t>Add table or chart</a:t>
            </a:r>
          </a:p>
        </p:txBody>
      </p:sp>
      <p:sp>
        <p:nvSpPr>
          <p:cNvPr id="27" name="Text Placeholder 10">
            <a:extLst>
              <a:ext uri="{FF2B5EF4-FFF2-40B4-BE49-F238E27FC236}">
                <a16:creationId xmlns:a16="http://schemas.microsoft.com/office/drawing/2014/main" id="{EF3447A1-78F0-0E29-33EF-992CA01EF938}"/>
              </a:ext>
            </a:extLst>
          </p:cNvPr>
          <p:cNvSpPr>
            <a:spLocks noGrp="1"/>
          </p:cNvSpPr>
          <p:nvPr>
            <p:ph type="body" sz="quarter" idx="24" hasCustomPrompt="1"/>
          </p:nvPr>
        </p:nvSpPr>
        <p:spPr>
          <a:xfrm>
            <a:off x="10287000" y="1472978"/>
            <a:ext cx="3794760" cy="267202"/>
          </a:xfrm>
          <a:prstGeom prst="rect">
            <a:avLst/>
          </a:prstGeom>
        </p:spPr>
        <p:txBody>
          <a:bodyPr lIns="0" tIns="0" rIns="0" bIns="0" anchor="t">
            <a:noAutofit/>
          </a:bodyPr>
          <a:lstStyle>
            <a:lvl1pPr marL="0" indent="0" algn="ctr">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 name="Text Placeholder 12">
            <a:extLst>
              <a:ext uri="{FF2B5EF4-FFF2-40B4-BE49-F238E27FC236}">
                <a16:creationId xmlns:a16="http://schemas.microsoft.com/office/drawing/2014/main" id="{6FB62DF0-5575-8A58-E968-BF2233138085}"/>
              </a:ext>
            </a:extLst>
          </p:cNvPr>
          <p:cNvSpPr>
            <a:spLocks noGrp="1"/>
          </p:cNvSpPr>
          <p:nvPr>
            <p:ph type="body" sz="quarter" idx="16" hasCustomPrompt="1"/>
          </p:nvPr>
        </p:nvSpPr>
        <p:spPr>
          <a:xfrm>
            <a:off x="762000" y="7101840"/>
            <a:ext cx="9235440" cy="441960"/>
          </a:xfrm>
          <a:prstGeom prst="rect">
            <a:avLst/>
          </a:prstGeom>
        </p:spPr>
        <p:txBody>
          <a:bodyPr lIns="0" tIns="0" rIns="0" bIns="0" anchor="b" anchorCtr="0">
            <a:noAutofit/>
          </a:bodyPr>
          <a:lstStyle>
            <a:lvl1pPr marL="0" indent="0">
              <a:spcBef>
                <a:spcPts val="0"/>
              </a:spcBef>
              <a:buFontTx/>
              <a:buNone/>
              <a:defRPr sz="800" b="0">
                <a:solidFill>
                  <a:schemeClr val="bg1">
                    <a:lumMod val="50000"/>
                  </a:schemeClr>
                </a:solidFill>
              </a:defRPr>
            </a:lvl1pPr>
            <a:lvl2pPr marL="142862" indent="0">
              <a:buFontTx/>
              <a:buNone/>
              <a:defRPr sz="840"/>
            </a:lvl2pPr>
            <a:lvl3pPr marL="278108" indent="0">
              <a:buFontTx/>
              <a:buNone/>
              <a:defRPr sz="840"/>
            </a:lvl3pPr>
            <a:lvl4pPr marL="413352" indent="0">
              <a:buFontTx/>
              <a:buNone/>
              <a:defRPr sz="840"/>
            </a:lvl4pPr>
            <a:lvl5pPr marL="558120" indent="0">
              <a:buFontTx/>
              <a:buNone/>
              <a:defRPr sz="840"/>
            </a:lvl5pPr>
          </a:lstStyle>
          <a:p>
            <a:pPr marL="0" marR="0" lvl="0" indent="0" algn="l" defTabSz="1097192" rtl="0" eaLnBrk="1" fontAlgn="auto" latinLnBrk="0" hangingPunct="1">
              <a:lnSpc>
                <a:spcPct val="100000"/>
              </a:lnSpc>
              <a:spcBef>
                <a:spcPts val="1200"/>
              </a:spcBef>
              <a:spcAft>
                <a:spcPts val="300"/>
              </a:spcAft>
              <a:buClr>
                <a:schemeClr val="tx1"/>
              </a:buClr>
              <a:buSzTx/>
              <a:buFontTx/>
              <a:buNone/>
              <a:tabLst/>
              <a:defRPr/>
            </a:pPr>
            <a:r>
              <a:rPr lang="en-US"/>
              <a:t>* Add asterisk copy here</a:t>
            </a:r>
            <a:br>
              <a:rPr lang="en-US"/>
            </a:br>
            <a:r>
              <a:rPr lang="en-US"/>
              <a:t>** Add double asterisk copy here</a:t>
            </a:r>
          </a:p>
        </p:txBody>
      </p:sp>
      <p:sp>
        <p:nvSpPr>
          <p:cNvPr id="5" name="Title 1">
            <a:extLst>
              <a:ext uri="{FF2B5EF4-FFF2-40B4-BE49-F238E27FC236}">
                <a16:creationId xmlns:a16="http://schemas.microsoft.com/office/drawing/2014/main" id="{C52806D8-CF38-858F-ABB6-54A5818AD0BA}"/>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250116682"/>
      </p:ext>
    </p:extLst>
  </p:cSld>
  <p:clrMapOvr>
    <a:masterClrMapping/>
  </p:clrMapOvr>
  <p:extLst>
    <p:ext uri="{DCECCB84-F9BA-43D5-87BE-67443E8EF086}">
      <p15:sldGuideLst xmlns:p15="http://schemas.microsoft.com/office/powerpoint/2012/main">
        <p15:guide id="9" pos="5832" userDrawn="1">
          <p15:clr>
            <a:srgbClr val="FBAE40"/>
          </p15:clr>
        </p15:guide>
        <p15:guide id="10" pos="6307"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Points_ChartTable_3-Column">
    <p:bg>
      <p:bgPr>
        <a:solidFill>
          <a:schemeClr val="bg1"/>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8D5EFBBB-ED29-0111-295D-615D1881B13A}"/>
              </a:ext>
            </a:extLst>
          </p:cNvPr>
          <p:cNvSpPr>
            <a:spLocks noGrp="1"/>
          </p:cNvSpPr>
          <p:nvPr>
            <p:ph type="body" sz="quarter" idx="15" hasCustomPrompt="1"/>
          </p:nvPr>
        </p:nvSpPr>
        <p:spPr>
          <a:xfrm>
            <a:off x="758952" y="3439485"/>
            <a:ext cx="8496300"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5" name="Text Placeholder 10">
            <a:extLst>
              <a:ext uri="{FF2B5EF4-FFF2-40B4-BE49-F238E27FC236}">
                <a16:creationId xmlns:a16="http://schemas.microsoft.com/office/drawing/2014/main" id="{A4361F2C-A119-7315-CAF7-F8C91F21E874}"/>
              </a:ext>
            </a:extLst>
          </p:cNvPr>
          <p:cNvSpPr>
            <a:spLocks noGrp="1"/>
          </p:cNvSpPr>
          <p:nvPr>
            <p:ph type="body" sz="quarter" idx="19" hasCustomPrompt="1"/>
          </p:nvPr>
        </p:nvSpPr>
        <p:spPr>
          <a:xfrm>
            <a:off x="758952" y="2713545"/>
            <a:ext cx="8495802" cy="267202"/>
          </a:xfrm>
          <a:prstGeom prst="rect">
            <a:avLst/>
          </a:prstGeom>
        </p:spPr>
        <p:txBody>
          <a:bodyPr lIns="0" tIns="0" rIns="0" bIns="0" anchor="t">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9" name="Text Placeholder 10">
            <a:extLst>
              <a:ext uri="{FF2B5EF4-FFF2-40B4-BE49-F238E27FC236}">
                <a16:creationId xmlns:a16="http://schemas.microsoft.com/office/drawing/2014/main" id="{63203830-52E5-B868-3A29-5288794C688B}"/>
              </a:ext>
            </a:extLst>
          </p:cNvPr>
          <p:cNvSpPr>
            <a:spLocks noGrp="1"/>
          </p:cNvSpPr>
          <p:nvPr>
            <p:ph type="body" sz="quarter" idx="21" hasCustomPrompt="1"/>
          </p:nvPr>
        </p:nvSpPr>
        <p:spPr>
          <a:xfrm>
            <a:off x="10012680" y="2713545"/>
            <a:ext cx="3855720" cy="267202"/>
          </a:xfrm>
          <a:prstGeom prst="rect">
            <a:avLst/>
          </a:prstGeom>
        </p:spPr>
        <p:txBody>
          <a:bodyPr lIns="0" tIns="0" rIns="0" bIns="0" anchor="t">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Paragraph Header</a:t>
            </a:r>
          </a:p>
        </p:txBody>
      </p:sp>
      <p:sp>
        <p:nvSpPr>
          <p:cNvPr id="11" name="Content Placeholder 10">
            <a:extLst>
              <a:ext uri="{FF2B5EF4-FFF2-40B4-BE49-F238E27FC236}">
                <a16:creationId xmlns:a16="http://schemas.microsoft.com/office/drawing/2014/main" id="{A849056A-77F0-1F50-774D-2573D767874C}"/>
              </a:ext>
            </a:extLst>
          </p:cNvPr>
          <p:cNvSpPr>
            <a:spLocks noGrp="1"/>
          </p:cNvSpPr>
          <p:nvPr>
            <p:ph sz="quarter" idx="22"/>
          </p:nvPr>
        </p:nvSpPr>
        <p:spPr>
          <a:xfrm>
            <a:off x="10010776" y="3440433"/>
            <a:ext cx="3857624" cy="402716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7412B7E7-FD01-3B9E-9E93-4B0172FC8D2A}"/>
              </a:ext>
            </a:extLst>
          </p:cNvPr>
          <p:cNvCxnSpPr>
            <a:cxnSpLocks/>
          </p:cNvCxnSpPr>
          <p:nvPr userDrawn="1"/>
        </p:nvCxnSpPr>
        <p:spPr>
          <a:xfrm>
            <a:off x="758952" y="3210115"/>
            <a:ext cx="8529550"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AD22B9BE-3BAC-EF91-957D-5BD182678102}"/>
              </a:ext>
            </a:extLst>
          </p:cNvPr>
          <p:cNvCxnSpPr>
            <a:cxnSpLocks/>
          </p:cNvCxnSpPr>
          <p:nvPr userDrawn="1"/>
        </p:nvCxnSpPr>
        <p:spPr>
          <a:xfrm>
            <a:off x="10010776" y="3210115"/>
            <a:ext cx="3822987"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274F9CBD-BB0D-D477-0B5A-FD65BF245A87}"/>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8" name="Title 1">
            <a:extLst>
              <a:ext uri="{FF2B5EF4-FFF2-40B4-BE49-F238E27FC236}">
                <a16:creationId xmlns:a16="http://schemas.microsoft.com/office/drawing/2014/main" id="{2E7B4722-882A-AD47-7D3A-163053B4925C}"/>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
        <p:nvSpPr>
          <p:cNvPr id="9" name="Text Placeholder 6">
            <a:extLst>
              <a:ext uri="{FF2B5EF4-FFF2-40B4-BE49-F238E27FC236}">
                <a16:creationId xmlns:a16="http://schemas.microsoft.com/office/drawing/2014/main" id="{E21B4104-E478-21F1-1273-E597BE9B6A29}"/>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2987975171"/>
      </p:ext>
    </p:extLst>
  </p:cSld>
  <p:clrMapOvr>
    <a:masterClrMapping/>
  </p:clrMapOvr>
  <p:extLst>
    <p:ext uri="{DCECCB84-F9BA-43D5-87BE-67443E8EF086}">
      <p15:sldGuideLst xmlns:p15="http://schemas.microsoft.com/office/powerpoint/2012/main">
        <p15:guide id="2" pos="480" userDrawn="1">
          <p15:clr>
            <a:srgbClr val="FBAE40"/>
          </p15:clr>
        </p15:guide>
        <p15:guide id="3" pos="8736" userDrawn="1">
          <p15:clr>
            <a:srgbClr val="FBAE40"/>
          </p15:clr>
        </p15:guide>
        <p15:guide id="9" pos="5832" userDrawn="1">
          <p15:clr>
            <a:srgbClr val="FBAE40"/>
          </p15:clr>
        </p15:guide>
        <p15:guide id="10" pos="6307" userDrawn="1">
          <p15:clr>
            <a:srgbClr val="FBAE40"/>
          </p15:clr>
        </p15:guide>
        <p15:guide id="12" orient="horz" pos="66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ableCharts_Highligh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B50838-767D-E14A-7383-7218219FCE7A}"/>
              </a:ext>
            </a:extLst>
          </p:cNvPr>
          <p:cNvSpPr/>
          <p:nvPr userDrawn="1"/>
        </p:nvSpPr>
        <p:spPr>
          <a:xfrm>
            <a:off x="10789920" y="88900"/>
            <a:ext cx="3840480" cy="814070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 Placeholder 10">
            <a:extLst>
              <a:ext uri="{FF2B5EF4-FFF2-40B4-BE49-F238E27FC236}">
                <a16:creationId xmlns:a16="http://schemas.microsoft.com/office/drawing/2014/main" id="{6AF90D79-3997-6124-E207-2C1D67296964}"/>
              </a:ext>
            </a:extLst>
          </p:cNvPr>
          <p:cNvSpPr>
            <a:spLocks noGrp="1"/>
          </p:cNvSpPr>
          <p:nvPr>
            <p:ph type="body" sz="quarter" idx="19" hasCustomPrompt="1"/>
          </p:nvPr>
        </p:nvSpPr>
        <p:spPr>
          <a:xfrm>
            <a:off x="758952" y="2713545"/>
            <a:ext cx="2712722" cy="267202"/>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0" name="Text Placeholder 10">
            <a:extLst>
              <a:ext uri="{FF2B5EF4-FFF2-40B4-BE49-F238E27FC236}">
                <a16:creationId xmlns:a16="http://schemas.microsoft.com/office/drawing/2014/main" id="{C85A1D93-5A17-E590-A64C-C7FC526A1469}"/>
              </a:ext>
            </a:extLst>
          </p:cNvPr>
          <p:cNvSpPr>
            <a:spLocks noGrp="1"/>
          </p:cNvSpPr>
          <p:nvPr>
            <p:ph type="body" sz="quarter" idx="20" hasCustomPrompt="1"/>
          </p:nvPr>
        </p:nvSpPr>
        <p:spPr>
          <a:xfrm>
            <a:off x="4251960" y="2713545"/>
            <a:ext cx="6149340" cy="267202"/>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Paragraph Header</a:t>
            </a:r>
          </a:p>
        </p:txBody>
      </p:sp>
      <p:sp>
        <p:nvSpPr>
          <p:cNvPr id="26" name="Text Placeholder 10">
            <a:extLst>
              <a:ext uri="{FF2B5EF4-FFF2-40B4-BE49-F238E27FC236}">
                <a16:creationId xmlns:a16="http://schemas.microsoft.com/office/drawing/2014/main" id="{96E6003F-9C50-DBBF-18DB-B4E08836D585}"/>
              </a:ext>
            </a:extLst>
          </p:cNvPr>
          <p:cNvSpPr>
            <a:spLocks noGrp="1"/>
          </p:cNvSpPr>
          <p:nvPr>
            <p:ph type="body" sz="quarter" idx="22" hasCustomPrompt="1"/>
          </p:nvPr>
        </p:nvSpPr>
        <p:spPr>
          <a:xfrm>
            <a:off x="11161166" y="3439484"/>
            <a:ext cx="2707234" cy="4028115"/>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E88C430E-BFA3-AD88-0F42-D9221900EEE3}"/>
              </a:ext>
            </a:extLst>
          </p:cNvPr>
          <p:cNvSpPr>
            <a:spLocks noGrp="1"/>
          </p:cNvSpPr>
          <p:nvPr>
            <p:ph type="body" sz="quarter" idx="23" hasCustomPrompt="1"/>
          </p:nvPr>
        </p:nvSpPr>
        <p:spPr>
          <a:xfrm>
            <a:off x="11161166" y="2713545"/>
            <a:ext cx="2707234" cy="267202"/>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Paragraph Header</a:t>
            </a:r>
          </a:p>
        </p:txBody>
      </p:sp>
      <p:sp>
        <p:nvSpPr>
          <p:cNvPr id="8" name="Content Placeholder 7">
            <a:extLst>
              <a:ext uri="{FF2B5EF4-FFF2-40B4-BE49-F238E27FC236}">
                <a16:creationId xmlns:a16="http://schemas.microsoft.com/office/drawing/2014/main" id="{CF50E114-DAF7-8CB7-7675-63ECDAD94619}"/>
              </a:ext>
            </a:extLst>
          </p:cNvPr>
          <p:cNvSpPr>
            <a:spLocks noGrp="1"/>
          </p:cNvSpPr>
          <p:nvPr>
            <p:ph sz="quarter" idx="24" hasCustomPrompt="1"/>
          </p:nvPr>
        </p:nvSpPr>
        <p:spPr>
          <a:xfrm>
            <a:off x="758952" y="3431308"/>
            <a:ext cx="2705176" cy="4102792"/>
          </a:xfrm>
          <a:prstGeom prst="rect">
            <a:avLst/>
          </a:prstGeom>
        </p:spPr>
        <p:txBody>
          <a:bodyPr lIns="0" tIns="0" rIns="0" bIns="0">
            <a:normAutofit/>
          </a:bodyPr>
          <a:lstStyle>
            <a:lvl1pPr marL="0" indent="0">
              <a:buNone/>
              <a:defRPr sz="1600"/>
            </a:lvl1pPr>
            <a:lvl2pPr marL="142862" indent="0">
              <a:buNone/>
              <a:defRPr/>
            </a:lvl2pPr>
            <a:lvl3pPr marL="278108" indent="0">
              <a:buNone/>
              <a:defRPr/>
            </a:lvl3pPr>
            <a:lvl4pPr marL="413352" indent="0">
              <a:buNone/>
              <a:defRPr/>
            </a:lvl4pPr>
            <a:lvl5pPr marL="558120" indent="0">
              <a:buNone/>
              <a:defRPr/>
            </a:lvl5pPr>
          </a:lstStyle>
          <a:p>
            <a:pPr lvl="0"/>
            <a:r>
              <a:rPr lang="en-US"/>
              <a:t>Add table or chart here</a:t>
            </a:r>
          </a:p>
        </p:txBody>
      </p:sp>
      <p:sp>
        <p:nvSpPr>
          <p:cNvPr id="10" name="Content Placeholder 7">
            <a:extLst>
              <a:ext uri="{FF2B5EF4-FFF2-40B4-BE49-F238E27FC236}">
                <a16:creationId xmlns:a16="http://schemas.microsoft.com/office/drawing/2014/main" id="{D9F29D83-BACD-C298-36BB-DC88AF5D6EE1}"/>
              </a:ext>
            </a:extLst>
          </p:cNvPr>
          <p:cNvSpPr>
            <a:spLocks noGrp="1"/>
          </p:cNvSpPr>
          <p:nvPr>
            <p:ph sz="quarter" idx="25" hasCustomPrompt="1"/>
          </p:nvPr>
        </p:nvSpPr>
        <p:spPr>
          <a:xfrm>
            <a:off x="4229100" y="3440432"/>
            <a:ext cx="6172200" cy="4027168"/>
          </a:xfrm>
          <a:prstGeom prst="rect">
            <a:avLst/>
          </a:prstGeom>
        </p:spPr>
        <p:txBody>
          <a:bodyPr lIns="0" tIns="0" rIns="0" bIns="0"/>
          <a:lstStyle>
            <a:lvl1pPr marL="0" indent="0">
              <a:buNone/>
              <a:defRPr sz="1600"/>
            </a:lvl1pPr>
            <a:lvl2pPr marL="142862" indent="0">
              <a:buNone/>
              <a:defRPr/>
            </a:lvl2pPr>
            <a:lvl3pPr marL="278108" indent="0">
              <a:buNone/>
              <a:defRPr/>
            </a:lvl3pPr>
            <a:lvl4pPr marL="413352" indent="0">
              <a:buNone/>
              <a:defRPr/>
            </a:lvl4pPr>
            <a:lvl5pPr marL="558120" indent="0">
              <a:buNone/>
              <a:defRPr/>
            </a:lvl5pPr>
          </a:lstStyle>
          <a:p>
            <a:pPr lvl="0"/>
            <a:r>
              <a:rPr lang="en-US"/>
              <a:t>Add  bigger table or chart here</a:t>
            </a:r>
          </a:p>
        </p:txBody>
      </p:sp>
      <p:cxnSp>
        <p:nvCxnSpPr>
          <p:cNvPr id="2" name="Straight Connector 1">
            <a:extLst>
              <a:ext uri="{FF2B5EF4-FFF2-40B4-BE49-F238E27FC236}">
                <a16:creationId xmlns:a16="http://schemas.microsoft.com/office/drawing/2014/main" id="{C9CB9D37-0536-CD3F-DBE6-6383B16D97E1}"/>
              </a:ext>
            </a:extLst>
          </p:cNvPr>
          <p:cNvCxnSpPr>
            <a:cxnSpLocks/>
          </p:cNvCxnSpPr>
          <p:nvPr userDrawn="1"/>
        </p:nvCxnSpPr>
        <p:spPr>
          <a:xfrm>
            <a:off x="4229100" y="3210115"/>
            <a:ext cx="6172199"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0D53906A-E4DC-5462-4953-9E42C009A88D}"/>
              </a:ext>
            </a:extLst>
          </p:cNvPr>
          <p:cNvCxnSpPr>
            <a:cxnSpLocks/>
          </p:cNvCxnSpPr>
          <p:nvPr userDrawn="1"/>
        </p:nvCxnSpPr>
        <p:spPr>
          <a:xfrm>
            <a:off x="11161166" y="3210115"/>
            <a:ext cx="2672597"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1AD0B47-8EA8-57F7-EA02-1B601D43498D}"/>
              </a:ext>
            </a:extLst>
          </p:cNvPr>
          <p:cNvCxnSpPr>
            <a:cxnSpLocks/>
          </p:cNvCxnSpPr>
          <p:nvPr userDrawn="1"/>
        </p:nvCxnSpPr>
        <p:spPr>
          <a:xfrm>
            <a:off x="758952" y="3210115"/>
            <a:ext cx="2672597"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1" name="Slide Number Placeholder 5">
            <a:extLst>
              <a:ext uri="{FF2B5EF4-FFF2-40B4-BE49-F238E27FC236}">
                <a16:creationId xmlns:a16="http://schemas.microsoft.com/office/drawing/2014/main" id="{17EC8835-497B-24B5-B36F-736D0C202B8A}"/>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6" name="Rectangle 5">
            <a:extLst>
              <a:ext uri="{FF2B5EF4-FFF2-40B4-BE49-F238E27FC236}">
                <a16:creationId xmlns:a16="http://schemas.microsoft.com/office/drawing/2014/main" id="{79DBDEF8-4F12-2AF2-1FE8-95236CDA8161}"/>
              </a:ext>
            </a:extLst>
          </p:cNvPr>
          <p:cNvSpPr/>
          <p:nvPr userDrawn="1"/>
        </p:nvSpPr>
        <p:spPr>
          <a:xfrm>
            <a:off x="10789920" y="146304"/>
            <a:ext cx="3840480" cy="814070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itle 1">
            <a:extLst>
              <a:ext uri="{FF2B5EF4-FFF2-40B4-BE49-F238E27FC236}">
                <a16:creationId xmlns:a16="http://schemas.microsoft.com/office/drawing/2014/main" id="{FD31A5BF-8F6D-02BD-B44F-3BF2BFEF6E08}"/>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
        <p:nvSpPr>
          <p:cNvPr id="12" name="Text Placeholder 6">
            <a:extLst>
              <a:ext uri="{FF2B5EF4-FFF2-40B4-BE49-F238E27FC236}">
                <a16:creationId xmlns:a16="http://schemas.microsoft.com/office/drawing/2014/main" id="{9016B108-AC68-4724-D629-E19752FF4369}"/>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1515849131"/>
      </p:ext>
    </p:extLst>
  </p:cSld>
  <p:clrMapOvr>
    <a:masterClrMapping/>
  </p:clrMapOvr>
  <p:extLst>
    <p:ext uri="{DCECCB84-F9BA-43D5-87BE-67443E8EF086}">
      <p15:sldGuideLst xmlns:p15="http://schemas.microsoft.com/office/powerpoint/2012/main">
        <p15:guide id="7" pos="2189" userDrawn="1">
          <p15:clr>
            <a:srgbClr val="FBAE40"/>
          </p15:clr>
        </p15:guide>
        <p15:guide id="8" pos="2664" userDrawn="1">
          <p15:clr>
            <a:srgbClr val="FBAE40"/>
          </p15:clr>
        </p15:guide>
        <p15:guide id="10" pos="6552" userDrawn="1">
          <p15:clr>
            <a:srgbClr val="FBAE40"/>
          </p15:clr>
        </p15:guide>
        <p15:guide id="11" pos="702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12">
            <a:extLst>
              <a:ext uri="{FF2B5EF4-FFF2-40B4-BE49-F238E27FC236}">
                <a16:creationId xmlns:a16="http://schemas.microsoft.com/office/drawing/2014/main" id="{C0BADCEA-969A-6FB6-9610-5D56F7A04210}"/>
              </a:ext>
            </a:extLst>
          </p:cNvPr>
          <p:cNvSpPr>
            <a:spLocks noGrp="1"/>
          </p:cNvSpPr>
          <p:nvPr>
            <p:ph type="body" sz="quarter" idx="10" hasCustomPrompt="1"/>
          </p:nvPr>
        </p:nvSpPr>
        <p:spPr>
          <a:xfrm>
            <a:off x="960120" y="3632836"/>
            <a:ext cx="4804576" cy="1502436"/>
          </a:xfrm>
          <a:prstGeom prst="rect">
            <a:avLst/>
          </a:prstGeom>
        </p:spPr>
        <p:txBody>
          <a:bodyPr anchor="b">
            <a:noAutofit/>
          </a:bodyPr>
          <a:lstStyle>
            <a:lvl1pPr marL="0" indent="0">
              <a:spcBef>
                <a:spcPts val="0"/>
              </a:spcBef>
              <a:buNone/>
              <a:defRPr sz="3600">
                <a:solidFill>
                  <a:schemeClr val="bg1"/>
                </a:solidFill>
                <a:latin typeface="+mj-lt"/>
              </a:defRPr>
            </a:lvl1pPr>
            <a:lvl2pPr marL="142862" indent="0">
              <a:buNone/>
              <a:defRPr sz="5280">
                <a:solidFill>
                  <a:schemeClr val="bg1"/>
                </a:solidFill>
                <a:latin typeface="+mj-lt"/>
              </a:defRPr>
            </a:lvl2pPr>
            <a:lvl3pPr marL="278108" indent="0">
              <a:buNone/>
              <a:defRPr sz="5280">
                <a:solidFill>
                  <a:schemeClr val="bg1"/>
                </a:solidFill>
                <a:latin typeface="+mj-lt"/>
              </a:defRPr>
            </a:lvl3pPr>
            <a:lvl4pPr marL="413352" indent="0">
              <a:buNone/>
              <a:defRPr sz="5280">
                <a:solidFill>
                  <a:schemeClr val="bg1"/>
                </a:solidFill>
                <a:latin typeface="+mj-lt"/>
              </a:defRPr>
            </a:lvl4pPr>
            <a:lvl5pPr marL="558120" indent="0">
              <a:buNone/>
              <a:defRPr sz="5280">
                <a:solidFill>
                  <a:schemeClr val="bg1"/>
                </a:solidFill>
                <a:latin typeface="+mj-lt"/>
              </a:defRPr>
            </a:lvl5pPr>
          </a:lstStyle>
          <a:p>
            <a:pPr lvl="0"/>
            <a:r>
              <a:rPr lang="en-US"/>
              <a:t>Add your title</a:t>
            </a:r>
            <a:br>
              <a:rPr lang="en-US"/>
            </a:br>
            <a:r>
              <a:rPr lang="en-US"/>
              <a:t>in this box</a:t>
            </a:r>
          </a:p>
        </p:txBody>
      </p:sp>
      <p:sp>
        <p:nvSpPr>
          <p:cNvPr id="10" name="Text Placeholder 18">
            <a:extLst>
              <a:ext uri="{FF2B5EF4-FFF2-40B4-BE49-F238E27FC236}">
                <a16:creationId xmlns:a16="http://schemas.microsoft.com/office/drawing/2014/main" id="{D5494F18-3185-1BB8-E177-987CFB446596}"/>
              </a:ext>
            </a:extLst>
          </p:cNvPr>
          <p:cNvSpPr>
            <a:spLocks noGrp="1"/>
          </p:cNvSpPr>
          <p:nvPr>
            <p:ph type="body" sz="quarter" idx="11" hasCustomPrompt="1"/>
          </p:nvPr>
        </p:nvSpPr>
        <p:spPr>
          <a:xfrm>
            <a:off x="960120" y="5236813"/>
            <a:ext cx="4804576" cy="766422"/>
          </a:xfrm>
          <a:prstGeom prst="rect">
            <a:avLst/>
          </a:prstGeom>
        </p:spPr>
        <p:txBody>
          <a:bodyPr anchor="t">
            <a:noAutofit/>
          </a:bodyPr>
          <a:lstStyle>
            <a:lvl1pPr marL="0" indent="0">
              <a:buNone/>
              <a:defRPr sz="1400" b="0" i="0">
                <a:solidFill>
                  <a:schemeClr val="bg1"/>
                </a:solidFill>
                <a:latin typeface="Arial" panose="020B0604020202020204" pitchFamily="34" charset="0"/>
                <a:cs typeface="Arial" panose="020B0604020202020204" pitchFamily="34" charset="0"/>
              </a:defRPr>
            </a:lvl1pPr>
            <a:lvl2pPr marL="142862" indent="0">
              <a:buNone/>
              <a:defRPr sz="1440" b="0" i="0">
                <a:solidFill>
                  <a:schemeClr val="bg1"/>
                </a:solidFill>
                <a:latin typeface="Helvetica Light" panose="020B0403020202020204" pitchFamily="34" charset="0"/>
              </a:defRPr>
            </a:lvl2pPr>
            <a:lvl3pPr marL="278108" indent="0">
              <a:buNone/>
              <a:defRPr sz="1440" b="0" i="0">
                <a:solidFill>
                  <a:schemeClr val="bg1"/>
                </a:solidFill>
                <a:latin typeface="Helvetica Light" panose="020B0403020202020204" pitchFamily="34" charset="0"/>
              </a:defRPr>
            </a:lvl3pPr>
            <a:lvl4pPr marL="413352" indent="0">
              <a:buNone/>
              <a:defRPr sz="1440" b="0" i="0">
                <a:solidFill>
                  <a:schemeClr val="bg1"/>
                </a:solidFill>
                <a:latin typeface="Helvetica Light" panose="020B0403020202020204" pitchFamily="34" charset="0"/>
              </a:defRPr>
            </a:lvl4pPr>
            <a:lvl5pPr marL="558120" indent="0">
              <a:buNone/>
              <a:defRPr sz="1440" b="0" i="0">
                <a:solidFill>
                  <a:schemeClr val="bg1"/>
                </a:solidFill>
                <a:latin typeface="Helvetica Light" panose="020B0403020202020204" pitchFamily="34" charset="0"/>
              </a:defRPr>
            </a:lvl5pPr>
          </a:lstStyle>
          <a:p>
            <a:pPr lvl="0"/>
            <a:r>
              <a:rPr lang="en-US"/>
              <a:t>Add Text  |  Add Date</a:t>
            </a:r>
          </a:p>
        </p:txBody>
      </p:sp>
      <p:sp>
        <p:nvSpPr>
          <p:cNvPr id="6" name="Picture Placeholder 5">
            <a:extLst>
              <a:ext uri="{FF2B5EF4-FFF2-40B4-BE49-F238E27FC236}">
                <a16:creationId xmlns:a16="http://schemas.microsoft.com/office/drawing/2014/main" id="{EECC5D5F-B76D-22A9-E549-47BF085A6BD9}"/>
              </a:ext>
            </a:extLst>
          </p:cNvPr>
          <p:cNvSpPr>
            <a:spLocks noGrp="1"/>
          </p:cNvSpPr>
          <p:nvPr>
            <p:ph type="pic" sz="quarter" idx="22"/>
          </p:nvPr>
        </p:nvSpPr>
        <p:spPr>
          <a:xfrm>
            <a:off x="6849978" y="0"/>
            <a:ext cx="7780421" cy="8229600"/>
          </a:xfrm>
          <a:prstGeom prst="rect">
            <a:avLst/>
          </a:prstGeom>
        </p:spPr>
        <p:txBody>
          <a:bodyPr/>
          <a:lstStyle>
            <a:lvl1pPr marL="0" indent="0">
              <a:buNone/>
              <a:defRPr sz="1600"/>
            </a:lvl1pPr>
          </a:lstStyle>
          <a:p>
            <a:r>
              <a:rPr lang="en-US"/>
              <a:t>Click icon to add picture</a:t>
            </a:r>
          </a:p>
        </p:txBody>
      </p:sp>
    </p:spTree>
    <p:extLst>
      <p:ext uri="{BB962C8B-B14F-4D97-AF65-F5344CB8AC3E}">
        <p14:creationId xmlns:p14="http://schemas.microsoft.com/office/powerpoint/2010/main" val="2150579587"/>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TablesCharts">
    <p:bg>
      <p:bgPr>
        <a:solidFill>
          <a:schemeClr val="bg1"/>
        </a:solidFill>
        <a:effectLst/>
      </p:bgPr>
    </p:bg>
    <p:spTree>
      <p:nvGrpSpPr>
        <p:cNvPr id="1" name=""/>
        <p:cNvGrpSpPr/>
        <p:nvPr/>
      </p:nvGrpSpPr>
      <p:grpSpPr>
        <a:xfrm>
          <a:off x="0" y="0"/>
          <a:ext cx="0" cy="0"/>
          <a:chOff x="0" y="0"/>
          <a:chExt cx="0" cy="0"/>
        </a:xfrm>
      </p:grpSpPr>
      <p:sp>
        <p:nvSpPr>
          <p:cNvPr id="29" name="Text Placeholder 10">
            <a:extLst>
              <a:ext uri="{FF2B5EF4-FFF2-40B4-BE49-F238E27FC236}">
                <a16:creationId xmlns:a16="http://schemas.microsoft.com/office/drawing/2014/main" id="{E87552F6-8B4B-7BEB-71C0-15545263E9A0}"/>
              </a:ext>
            </a:extLst>
          </p:cNvPr>
          <p:cNvSpPr>
            <a:spLocks noGrp="1"/>
          </p:cNvSpPr>
          <p:nvPr>
            <p:ph type="body" sz="quarter" idx="19" hasCustomPrompt="1"/>
          </p:nvPr>
        </p:nvSpPr>
        <p:spPr>
          <a:xfrm>
            <a:off x="758952" y="1725773"/>
            <a:ext cx="617219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900"/>
              </a:spcBef>
              <a:spcAft>
                <a:spcPts val="300"/>
              </a:spcAft>
              <a:buClr>
                <a:schemeClr val="tx1"/>
              </a:buClr>
              <a:buFontTx/>
              <a:buNone/>
              <a:tabLst/>
            </a:pPr>
            <a:r>
              <a:rPr lang="en-US"/>
              <a:t>Paragraph Header</a:t>
            </a:r>
          </a:p>
        </p:txBody>
      </p:sp>
      <p:sp>
        <p:nvSpPr>
          <p:cNvPr id="4" name="Content Placeholder 3">
            <a:extLst>
              <a:ext uri="{FF2B5EF4-FFF2-40B4-BE49-F238E27FC236}">
                <a16:creationId xmlns:a16="http://schemas.microsoft.com/office/drawing/2014/main" id="{246674F4-1E45-A0EF-6F02-9BC7FFB836E1}"/>
              </a:ext>
            </a:extLst>
          </p:cNvPr>
          <p:cNvSpPr>
            <a:spLocks noGrp="1"/>
          </p:cNvSpPr>
          <p:nvPr>
            <p:ph sz="quarter" idx="24" hasCustomPrompt="1"/>
          </p:nvPr>
        </p:nvSpPr>
        <p:spPr>
          <a:xfrm>
            <a:off x="758952" y="2739845"/>
            <a:ext cx="6172200" cy="4727756"/>
          </a:xfrm>
          <a:prstGeom prst="rect">
            <a:avLst/>
          </a:prstGeom>
        </p:spPr>
        <p:txBody>
          <a:bodyPr/>
          <a:lstStyle>
            <a:lvl1pPr marL="0" indent="0">
              <a:buNone/>
              <a:defRPr/>
            </a:lvl1pPr>
          </a:lstStyle>
          <a:p>
            <a:pPr lvl="0"/>
            <a:r>
              <a:rPr lang="en-US"/>
              <a:t>Add Table or chart here</a:t>
            </a:r>
          </a:p>
        </p:txBody>
      </p:sp>
      <p:sp>
        <p:nvSpPr>
          <p:cNvPr id="10" name="Content Placeholder 6">
            <a:extLst>
              <a:ext uri="{FF2B5EF4-FFF2-40B4-BE49-F238E27FC236}">
                <a16:creationId xmlns:a16="http://schemas.microsoft.com/office/drawing/2014/main" id="{8655A16B-2297-6558-63CE-8699F1C617E6}"/>
              </a:ext>
            </a:extLst>
          </p:cNvPr>
          <p:cNvSpPr>
            <a:spLocks noGrp="1"/>
          </p:cNvSpPr>
          <p:nvPr>
            <p:ph sz="quarter" idx="27" hasCustomPrompt="1"/>
          </p:nvPr>
        </p:nvSpPr>
        <p:spPr>
          <a:xfrm>
            <a:off x="7696200" y="1725777"/>
            <a:ext cx="6172200" cy="2365660"/>
          </a:xfrm>
          <a:prstGeom prst="rect">
            <a:avLst/>
          </a:prstGeom>
        </p:spPr>
        <p:txBody>
          <a:bodyPr/>
          <a:lstStyle>
            <a:lvl1pPr marL="0" indent="0">
              <a:buNone/>
              <a:defRPr/>
            </a:lvl1pPr>
          </a:lstStyle>
          <a:p>
            <a:pPr lvl="0"/>
            <a:r>
              <a:rPr lang="en-US"/>
              <a:t>Add Table or chart here</a:t>
            </a:r>
          </a:p>
        </p:txBody>
      </p:sp>
      <p:sp>
        <p:nvSpPr>
          <p:cNvPr id="12" name="Content Placeholder 6">
            <a:extLst>
              <a:ext uri="{FF2B5EF4-FFF2-40B4-BE49-F238E27FC236}">
                <a16:creationId xmlns:a16="http://schemas.microsoft.com/office/drawing/2014/main" id="{BD10EDD1-66BE-927E-47E1-D553C9F38098}"/>
              </a:ext>
            </a:extLst>
          </p:cNvPr>
          <p:cNvSpPr>
            <a:spLocks noGrp="1"/>
          </p:cNvSpPr>
          <p:nvPr>
            <p:ph sz="quarter" idx="28" hasCustomPrompt="1"/>
          </p:nvPr>
        </p:nvSpPr>
        <p:spPr>
          <a:xfrm>
            <a:off x="7696200" y="4784812"/>
            <a:ext cx="6172200" cy="2682789"/>
          </a:xfrm>
          <a:prstGeom prst="rect">
            <a:avLst/>
          </a:prstGeom>
        </p:spPr>
        <p:txBody>
          <a:bodyPr/>
          <a:lstStyle>
            <a:lvl1pPr marL="0" indent="0">
              <a:buNone/>
              <a:defRPr/>
            </a:lvl1pPr>
          </a:lstStyle>
          <a:p>
            <a:pPr lvl="0"/>
            <a:r>
              <a:rPr lang="en-US"/>
              <a:t>Add Table or chart here</a:t>
            </a:r>
          </a:p>
        </p:txBody>
      </p:sp>
      <p:cxnSp>
        <p:nvCxnSpPr>
          <p:cNvPr id="2" name="Straight Connector 1">
            <a:extLst>
              <a:ext uri="{FF2B5EF4-FFF2-40B4-BE49-F238E27FC236}">
                <a16:creationId xmlns:a16="http://schemas.microsoft.com/office/drawing/2014/main" id="{DC8C4C5E-531A-2E0A-F71A-71B0F341A384}"/>
              </a:ext>
            </a:extLst>
          </p:cNvPr>
          <p:cNvCxnSpPr>
            <a:cxnSpLocks/>
          </p:cNvCxnSpPr>
          <p:nvPr userDrawn="1"/>
        </p:nvCxnSpPr>
        <p:spPr>
          <a:xfrm>
            <a:off x="758952" y="2599042"/>
            <a:ext cx="6205450"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5" name="Slide Number Placeholder 5">
            <a:extLst>
              <a:ext uri="{FF2B5EF4-FFF2-40B4-BE49-F238E27FC236}">
                <a16:creationId xmlns:a16="http://schemas.microsoft.com/office/drawing/2014/main" id="{0D27ADE2-129A-11D9-DEBE-0697F716A162}"/>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6" name="Title 1">
            <a:extLst>
              <a:ext uri="{FF2B5EF4-FFF2-40B4-BE49-F238E27FC236}">
                <a16:creationId xmlns:a16="http://schemas.microsoft.com/office/drawing/2014/main" id="{72629F4B-236D-C126-CB08-7A9B815CF8A6}"/>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
        <p:nvSpPr>
          <p:cNvPr id="7" name="Text Placeholder 6">
            <a:extLst>
              <a:ext uri="{FF2B5EF4-FFF2-40B4-BE49-F238E27FC236}">
                <a16:creationId xmlns:a16="http://schemas.microsoft.com/office/drawing/2014/main" id="{AA34C021-9CEB-6A33-BAD6-426BB2E0621C}"/>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3484344009"/>
      </p:ext>
    </p:extLst>
  </p:cSld>
  <p:clrMapOvr>
    <a:masterClrMapping/>
  </p:clrMapOvr>
  <p:extLst>
    <p:ext uri="{DCECCB84-F9BA-43D5-87BE-67443E8EF086}">
      <p15:sldGuideLst xmlns:p15="http://schemas.microsoft.com/office/powerpoint/2012/main">
        <p15:guide id="14" orient="horz" pos="662"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lex_TableCharts_Images">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281D1F9F-BB4F-B8C0-B6C4-8CB639FFE961}"/>
              </a:ext>
            </a:extLst>
          </p:cNvPr>
          <p:cNvSpPr/>
          <p:nvPr userDrawn="1"/>
        </p:nvSpPr>
        <p:spPr>
          <a:xfrm>
            <a:off x="758952" y="5091930"/>
            <a:ext cx="6172200" cy="133363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ln>
                <a:noFill/>
              </a:ln>
            </a:endParaRPr>
          </a:p>
        </p:txBody>
      </p:sp>
      <p:sp>
        <p:nvSpPr>
          <p:cNvPr id="29" name="Text Placeholder 10">
            <a:extLst>
              <a:ext uri="{FF2B5EF4-FFF2-40B4-BE49-F238E27FC236}">
                <a16:creationId xmlns:a16="http://schemas.microsoft.com/office/drawing/2014/main" id="{E87552F6-8B4B-7BEB-71C0-15545263E9A0}"/>
              </a:ext>
            </a:extLst>
          </p:cNvPr>
          <p:cNvSpPr>
            <a:spLocks noGrp="1"/>
          </p:cNvSpPr>
          <p:nvPr>
            <p:ph type="body" sz="quarter" idx="19" hasCustomPrompt="1"/>
          </p:nvPr>
        </p:nvSpPr>
        <p:spPr>
          <a:xfrm>
            <a:off x="758952" y="1725773"/>
            <a:ext cx="6172200" cy="756894"/>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51" name="Picture Placeholder 48">
            <a:extLst>
              <a:ext uri="{FF2B5EF4-FFF2-40B4-BE49-F238E27FC236}">
                <a16:creationId xmlns:a16="http://schemas.microsoft.com/office/drawing/2014/main" id="{91840FB2-2E95-0467-034C-F0136FF7EE7C}"/>
              </a:ext>
            </a:extLst>
          </p:cNvPr>
          <p:cNvSpPr>
            <a:spLocks noGrp="1"/>
          </p:cNvSpPr>
          <p:nvPr>
            <p:ph type="pic" sz="quarter" idx="21"/>
          </p:nvPr>
        </p:nvSpPr>
        <p:spPr>
          <a:xfrm>
            <a:off x="758952" y="2646791"/>
            <a:ext cx="2705100" cy="1468012"/>
          </a:xfrm>
          <a:prstGeom prst="rect">
            <a:avLst/>
          </a:prstGeom>
        </p:spPr>
        <p:txBody>
          <a:bodyPr/>
          <a:lstStyle/>
          <a:p>
            <a:endParaRPr lang="en-US"/>
          </a:p>
        </p:txBody>
      </p:sp>
      <p:sp>
        <p:nvSpPr>
          <p:cNvPr id="52" name="Picture Placeholder 48">
            <a:extLst>
              <a:ext uri="{FF2B5EF4-FFF2-40B4-BE49-F238E27FC236}">
                <a16:creationId xmlns:a16="http://schemas.microsoft.com/office/drawing/2014/main" id="{F97F6492-4D66-B8AF-887B-87A36825541D}"/>
              </a:ext>
            </a:extLst>
          </p:cNvPr>
          <p:cNvSpPr>
            <a:spLocks noGrp="1"/>
          </p:cNvSpPr>
          <p:nvPr>
            <p:ph type="pic" sz="quarter" idx="22"/>
          </p:nvPr>
        </p:nvSpPr>
        <p:spPr>
          <a:xfrm>
            <a:off x="4229100" y="2646791"/>
            <a:ext cx="2712720" cy="1468012"/>
          </a:xfrm>
          <a:prstGeom prst="rect">
            <a:avLst/>
          </a:prstGeom>
        </p:spPr>
        <p:txBody>
          <a:bodyPr/>
          <a:lstStyle/>
          <a:p>
            <a:endParaRPr lang="en-US"/>
          </a:p>
        </p:txBody>
      </p:sp>
      <p:sp>
        <p:nvSpPr>
          <p:cNvPr id="54" name="Text Placeholder 53">
            <a:extLst>
              <a:ext uri="{FF2B5EF4-FFF2-40B4-BE49-F238E27FC236}">
                <a16:creationId xmlns:a16="http://schemas.microsoft.com/office/drawing/2014/main" id="{D0AF7C03-EB15-2051-425E-5145E672A7AC}"/>
              </a:ext>
            </a:extLst>
          </p:cNvPr>
          <p:cNvSpPr>
            <a:spLocks noGrp="1"/>
          </p:cNvSpPr>
          <p:nvPr>
            <p:ph type="body" sz="quarter" idx="23" hasCustomPrompt="1"/>
          </p:nvPr>
        </p:nvSpPr>
        <p:spPr>
          <a:xfrm>
            <a:off x="758952" y="4627246"/>
            <a:ext cx="2705100" cy="358140"/>
          </a:xfrm>
          <a:prstGeom prst="rect">
            <a:avLst/>
          </a:prstGeom>
        </p:spPr>
        <p:txBody>
          <a:bodyPr>
            <a:noAutofit/>
          </a:bodyPr>
          <a:lstStyle>
            <a:lvl1pPr marL="0" indent="0" algn="ctr">
              <a:buNone/>
              <a:defRPr sz="1080"/>
            </a:lvl1pPr>
            <a:lvl2pPr>
              <a:defRPr sz="1080"/>
            </a:lvl2pPr>
            <a:lvl3pPr>
              <a:defRPr sz="1080"/>
            </a:lvl3pPr>
            <a:lvl4pPr>
              <a:defRPr sz="1080"/>
            </a:lvl4pPr>
            <a:lvl5pPr>
              <a:defRPr sz="1080"/>
            </a:lvl5pPr>
          </a:lstStyle>
          <a:p>
            <a:pPr lvl="0"/>
            <a:r>
              <a:rPr lang="en-US"/>
              <a:t>Add small copy here</a:t>
            </a:r>
          </a:p>
        </p:txBody>
      </p:sp>
      <p:sp>
        <p:nvSpPr>
          <p:cNvPr id="56" name="Text Placeholder 53">
            <a:extLst>
              <a:ext uri="{FF2B5EF4-FFF2-40B4-BE49-F238E27FC236}">
                <a16:creationId xmlns:a16="http://schemas.microsoft.com/office/drawing/2014/main" id="{6E612A1B-F728-3AED-1F00-6A8A41C067EB}"/>
              </a:ext>
            </a:extLst>
          </p:cNvPr>
          <p:cNvSpPr>
            <a:spLocks noGrp="1"/>
          </p:cNvSpPr>
          <p:nvPr>
            <p:ph type="body" sz="quarter" idx="24" hasCustomPrompt="1"/>
          </p:nvPr>
        </p:nvSpPr>
        <p:spPr>
          <a:xfrm>
            <a:off x="4229100" y="4627246"/>
            <a:ext cx="2712720" cy="358140"/>
          </a:xfrm>
          <a:prstGeom prst="rect">
            <a:avLst/>
          </a:prstGeom>
        </p:spPr>
        <p:txBody>
          <a:bodyPr>
            <a:noAutofit/>
          </a:bodyPr>
          <a:lstStyle>
            <a:lvl1pPr marL="0" indent="0" algn="ctr">
              <a:buNone/>
              <a:defRPr sz="1080"/>
            </a:lvl1pPr>
            <a:lvl2pPr>
              <a:defRPr sz="1080"/>
            </a:lvl2pPr>
            <a:lvl3pPr>
              <a:defRPr sz="1080"/>
            </a:lvl3pPr>
            <a:lvl4pPr>
              <a:defRPr sz="1080"/>
            </a:lvl4pPr>
            <a:lvl5pPr>
              <a:defRPr sz="1080"/>
            </a:lvl5pPr>
          </a:lstStyle>
          <a:p>
            <a:pPr lvl="0"/>
            <a:r>
              <a:rPr lang="en-US"/>
              <a:t>Add small copy here</a:t>
            </a:r>
          </a:p>
        </p:txBody>
      </p:sp>
      <p:sp>
        <p:nvSpPr>
          <p:cNvPr id="58" name="Text Placeholder 57">
            <a:extLst>
              <a:ext uri="{FF2B5EF4-FFF2-40B4-BE49-F238E27FC236}">
                <a16:creationId xmlns:a16="http://schemas.microsoft.com/office/drawing/2014/main" id="{22F34B21-F457-2F10-C02D-A093B19235D4}"/>
              </a:ext>
            </a:extLst>
          </p:cNvPr>
          <p:cNvSpPr>
            <a:spLocks noGrp="1"/>
          </p:cNvSpPr>
          <p:nvPr>
            <p:ph type="body" sz="quarter" idx="25" hasCustomPrompt="1"/>
          </p:nvPr>
        </p:nvSpPr>
        <p:spPr>
          <a:xfrm>
            <a:off x="993183" y="5256052"/>
            <a:ext cx="5740316" cy="269054"/>
          </a:xfrm>
          <a:prstGeom prst="rect">
            <a:avLst/>
          </a:prstGeom>
        </p:spPr>
        <p:txBody>
          <a:bodyPr lIns="0" tIns="0" rIns="0" bIns="0" anchor="b">
            <a:normAutofit/>
          </a:bodyPr>
          <a:lstStyle>
            <a:lvl1pPr marL="0" indent="0">
              <a:buNone/>
              <a:defRPr sz="1800" b="0" i="0">
                <a:solidFill>
                  <a:schemeClr val="accent1"/>
                </a:solidFill>
                <a:latin typeface="Arial" panose="020B0604020202020204" pitchFamily="34" charset="0"/>
                <a:cs typeface="Arial" panose="020B0604020202020204" pitchFamily="34" charset="0"/>
              </a:defRPr>
            </a:lvl1pPr>
          </a:lstStyle>
          <a:p>
            <a:pPr lvl="0"/>
            <a:r>
              <a:rPr lang="en-US"/>
              <a:t>Header</a:t>
            </a:r>
          </a:p>
        </p:txBody>
      </p:sp>
      <p:sp>
        <p:nvSpPr>
          <p:cNvPr id="61" name="Text Placeholder 60">
            <a:extLst>
              <a:ext uri="{FF2B5EF4-FFF2-40B4-BE49-F238E27FC236}">
                <a16:creationId xmlns:a16="http://schemas.microsoft.com/office/drawing/2014/main" id="{439DB606-BA4D-97D2-68A3-B7ADD63C0FF3}"/>
              </a:ext>
            </a:extLst>
          </p:cNvPr>
          <p:cNvSpPr>
            <a:spLocks noGrp="1"/>
          </p:cNvSpPr>
          <p:nvPr>
            <p:ph type="body" sz="quarter" idx="26" hasCustomPrompt="1"/>
          </p:nvPr>
        </p:nvSpPr>
        <p:spPr>
          <a:xfrm>
            <a:off x="992506" y="5650703"/>
            <a:ext cx="5741670" cy="663503"/>
          </a:xfrm>
          <a:prstGeom prst="rect">
            <a:avLst/>
          </a:prstGeom>
        </p:spPr>
        <p:txBody>
          <a:bodyPr lIns="0" tIns="0" rIns="0" bIns="0">
            <a:normAutofit/>
          </a:bodyPr>
          <a:lstStyle>
            <a:lvl1pPr marL="0" indent="-142865">
              <a:spcBef>
                <a:spcPts val="0"/>
              </a:spcBef>
              <a:buFont typeface="+mj-lt"/>
              <a:buAutoNum type="arabicPeriod"/>
              <a:tabLst/>
              <a:defRPr sz="900"/>
            </a:lvl1pPr>
            <a:lvl2pPr marL="417161" indent="-274298">
              <a:buFont typeface="+mj-lt"/>
              <a:buAutoNum type="arabicPeriod"/>
              <a:defRPr/>
            </a:lvl2pPr>
            <a:lvl3pPr marL="552406" indent="-274298">
              <a:buFont typeface="+mj-lt"/>
              <a:buAutoNum type="arabicPeriod"/>
              <a:defRPr/>
            </a:lvl3pPr>
            <a:lvl4pPr marL="687649" indent="-274298">
              <a:buFont typeface="+mj-lt"/>
              <a:buAutoNum type="arabicPeriod"/>
              <a:defRPr/>
            </a:lvl4pPr>
            <a:lvl5pPr marL="832417" indent="-274298">
              <a:buFont typeface="+mj-lt"/>
              <a:buAutoNum type="arabicPeriod"/>
              <a:defRPr/>
            </a:lvl5pPr>
          </a:lstStyle>
          <a:p>
            <a:pPr lvl="0"/>
            <a:r>
              <a:rPr lang="en-US"/>
              <a:t>Add copy here</a:t>
            </a:r>
          </a:p>
          <a:p>
            <a:pPr lvl="0"/>
            <a:r>
              <a:rPr lang="en-US"/>
              <a:t>Add copy here</a:t>
            </a:r>
          </a:p>
          <a:p>
            <a:pPr marL="0" marR="0" lvl="0" indent="-142865" algn="l" defTabSz="1097192" rtl="0" eaLnBrk="1" fontAlgn="auto" latinLnBrk="0" hangingPunct="1">
              <a:lnSpc>
                <a:spcPct val="100000"/>
              </a:lnSpc>
              <a:spcBef>
                <a:spcPts val="0"/>
              </a:spcBef>
              <a:spcAft>
                <a:spcPts val="300"/>
              </a:spcAft>
              <a:buClr>
                <a:schemeClr val="tx1"/>
              </a:buClr>
              <a:buSzTx/>
              <a:buFont typeface="+mj-lt"/>
              <a:buAutoNum type="arabicPeriod"/>
              <a:tabLst/>
              <a:defRPr/>
            </a:pPr>
            <a:r>
              <a:rPr lang="en-US"/>
              <a:t>Add copy here</a:t>
            </a:r>
          </a:p>
          <a:p>
            <a:pPr marL="0" marR="0" lvl="0" indent="-142865" algn="l" defTabSz="1097192" rtl="0" eaLnBrk="1" fontAlgn="auto" latinLnBrk="0" hangingPunct="1">
              <a:lnSpc>
                <a:spcPct val="100000"/>
              </a:lnSpc>
              <a:spcBef>
                <a:spcPts val="0"/>
              </a:spcBef>
              <a:spcAft>
                <a:spcPts val="300"/>
              </a:spcAft>
              <a:buClr>
                <a:schemeClr val="tx1"/>
              </a:buClr>
              <a:buSzTx/>
              <a:buFont typeface="+mj-lt"/>
              <a:buAutoNum type="arabicPeriod"/>
              <a:tabLst/>
              <a:defRPr/>
            </a:pPr>
            <a:r>
              <a:rPr lang="en-US"/>
              <a:t>Add copy here</a:t>
            </a:r>
          </a:p>
          <a:p>
            <a:pPr lvl="0"/>
            <a:endParaRPr lang="en-US"/>
          </a:p>
        </p:txBody>
      </p:sp>
      <p:sp>
        <p:nvSpPr>
          <p:cNvPr id="65" name="Table Placeholder 64">
            <a:extLst>
              <a:ext uri="{FF2B5EF4-FFF2-40B4-BE49-F238E27FC236}">
                <a16:creationId xmlns:a16="http://schemas.microsoft.com/office/drawing/2014/main" id="{E50009A2-3C48-A64D-0EBE-19DAD920441E}"/>
              </a:ext>
            </a:extLst>
          </p:cNvPr>
          <p:cNvSpPr>
            <a:spLocks noGrp="1"/>
          </p:cNvSpPr>
          <p:nvPr>
            <p:ph type="tbl" sz="quarter" idx="27" hasCustomPrompt="1"/>
          </p:nvPr>
        </p:nvSpPr>
        <p:spPr>
          <a:xfrm>
            <a:off x="758952" y="6737987"/>
            <a:ext cx="6172200" cy="729613"/>
          </a:xfrm>
          <a:prstGeom prst="rect">
            <a:avLst/>
          </a:prstGeom>
        </p:spPr>
        <p:txBody>
          <a:bodyPr/>
          <a:lstStyle>
            <a:lvl1pPr marL="0" indent="0">
              <a:buNone/>
              <a:defRPr/>
            </a:lvl1pPr>
          </a:lstStyle>
          <a:p>
            <a:r>
              <a:rPr lang="en-US"/>
              <a:t>Table</a:t>
            </a:r>
          </a:p>
        </p:txBody>
      </p:sp>
      <p:sp>
        <p:nvSpPr>
          <p:cNvPr id="67" name="Content Placeholder 66">
            <a:extLst>
              <a:ext uri="{FF2B5EF4-FFF2-40B4-BE49-F238E27FC236}">
                <a16:creationId xmlns:a16="http://schemas.microsoft.com/office/drawing/2014/main" id="{06DF8390-D917-6D5A-FFE7-B30BEA391D7F}"/>
              </a:ext>
            </a:extLst>
          </p:cNvPr>
          <p:cNvSpPr>
            <a:spLocks noGrp="1"/>
          </p:cNvSpPr>
          <p:nvPr>
            <p:ph sz="quarter" idx="28" hasCustomPrompt="1"/>
          </p:nvPr>
        </p:nvSpPr>
        <p:spPr>
          <a:xfrm>
            <a:off x="7688582" y="2609851"/>
            <a:ext cx="6179818" cy="1892372"/>
          </a:xfrm>
          <a:prstGeom prst="rect">
            <a:avLst/>
          </a:prstGeom>
        </p:spPr>
        <p:txBody>
          <a:bodyPr/>
          <a:lstStyle>
            <a:lvl1pPr marL="0" indent="0">
              <a:buFontTx/>
              <a:buNone/>
              <a:defRPr/>
            </a:lvl1pPr>
            <a:lvl2pPr marL="142862" indent="0">
              <a:buFontTx/>
              <a:buNone/>
              <a:defRPr/>
            </a:lvl2pPr>
            <a:lvl3pPr marL="278108" indent="0">
              <a:buFontTx/>
              <a:buNone/>
              <a:defRPr/>
            </a:lvl3pPr>
            <a:lvl4pPr marL="413352" indent="0">
              <a:buFontTx/>
              <a:buNone/>
              <a:defRPr/>
            </a:lvl4pPr>
            <a:lvl5pPr marL="558120" indent="0">
              <a:buFontTx/>
              <a:buNone/>
              <a:defRPr/>
            </a:lvl5pPr>
          </a:lstStyle>
          <a:p>
            <a:pPr lvl="0"/>
            <a:r>
              <a:rPr lang="en-US"/>
              <a:t>Add Table or Chart</a:t>
            </a:r>
          </a:p>
        </p:txBody>
      </p:sp>
      <p:sp>
        <p:nvSpPr>
          <p:cNvPr id="70" name="Text Placeholder 69">
            <a:extLst>
              <a:ext uri="{FF2B5EF4-FFF2-40B4-BE49-F238E27FC236}">
                <a16:creationId xmlns:a16="http://schemas.microsoft.com/office/drawing/2014/main" id="{129C5FA8-82D4-BE51-BFB5-12AB7DFFD9BA}"/>
              </a:ext>
            </a:extLst>
          </p:cNvPr>
          <p:cNvSpPr>
            <a:spLocks noGrp="1"/>
          </p:cNvSpPr>
          <p:nvPr>
            <p:ph type="body" sz="quarter" idx="30" hasCustomPrompt="1"/>
          </p:nvPr>
        </p:nvSpPr>
        <p:spPr>
          <a:xfrm>
            <a:off x="7688582" y="2281253"/>
            <a:ext cx="6172198" cy="201414"/>
          </a:xfrm>
          <a:prstGeom prst="rect">
            <a:avLst/>
          </a:prstGeom>
        </p:spPr>
        <p:txBody>
          <a:bodyPr lIns="0" tIns="0" rIns="0" bIns="0">
            <a:noAutofit/>
          </a:bodyPr>
          <a:lstStyle>
            <a:lvl1pPr marL="0" indent="0">
              <a:buNone/>
              <a:defRPr sz="1600" b="0" i="0">
                <a:latin typeface="Arial" panose="020B0604020202020204" pitchFamily="34" charset="0"/>
                <a:cs typeface="Arial" panose="020B0604020202020204" pitchFamily="34" charset="0"/>
              </a:defRPr>
            </a:lvl1pPr>
            <a:lvl2pPr marL="142862" indent="0">
              <a:buNone/>
              <a:defRPr/>
            </a:lvl2pPr>
            <a:lvl3pPr marL="278108" indent="0">
              <a:buNone/>
              <a:defRPr/>
            </a:lvl3pPr>
            <a:lvl4pPr marL="413352" indent="0">
              <a:buNone/>
              <a:defRPr/>
            </a:lvl4pPr>
            <a:lvl5pPr marL="558120" indent="0">
              <a:buNone/>
              <a:defRPr/>
            </a:lvl5pPr>
          </a:lstStyle>
          <a:p>
            <a:pPr lvl="0"/>
            <a:r>
              <a:rPr lang="en-US"/>
              <a:t>ADD TITLE HERE</a:t>
            </a:r>
          </a:p>
        </p:txBody>
      </p:sp>
      <p:sp>
        <p:nvSpPr>
          <p:cNvPr id="73" name="Content Placeholder 66">
            <a:extLst>
              <a:ext uri="{FF2B5EF4-FFF2-40B4-BE49-F238E27FC236}">
                <a16:creationId xmlns:a16="http://schemas.microsoft.com/office/drawing/2014/main" id="{F10E57D5-75F1-D9A1-7F26-E0D062779C7A}"/>
              </a:ext>
            </a:extLst>
          </p:cNvPr>
          <p:cNvSpPr>
            <a:spLocks noGrp="1"/>
          </p:cNvSpPr>
          <p:nvPr>
            <p:ph sz="quarter" idx="31" hasCustomPrompt="1"/>
          </p:nvPr>
        </p:nvSpPr>
        <p:spPr>
          <a:xfrm>
            <a:off x="7688582" y="5575228"/>
            <a:ext cx="6172198" cy="1892372"/>
          </a:xfrm>
          <a:prstGeom prst="rect">
            <a:avLst/>
          </a:prstGeom>
        </p:spPr>
        <p:txBody>
          <a:bodyPr/>
          <a:lstStyle>
            <a:lvl1pPr marL="0" indent="0">
              <a:buFontTx/>
              <a:buNone/>
              <a:defRPr/>
            </a:lvl1pPr>
            <a:lvl2pPr marL="142862" indent="0">
              <a:buFontTx/>
              <a:buNone/>
              <a:defRPr/>
            </a:lvl2pPr>
            <a:lvl3pPr marL="278108" indent="0">
              <a:buFontTx/>
              <a:buNone/>
              <a:defRPr/>
            </a:lvl3pPr>
            <a:lvl4pPr marL="413352" indent="0">
              <a:buFontTx/>
              <a:buNone/>
              <a:defRPr/>
            </a:lvl4pPr>
            <a:lvl5pPr marL="558120" indent="0">
              <a:buFontTx/>
              <a:buNone/>
              <a:defRPr/>
            </a:lvl5pPr>
          </a:lstStyle>
          <a:p>
            <a:pPr lvl="0"/>
            <a:r>
              <a:rPr lang="en-US"/>
              <a:t>Add Table or Chart</a:t>
            </a:r>
          </a:p>
        </p:txBody>
      </p:sp>
      <p:sp>
        <p:nvSpPr>
          <p:cNvPr id="74" name="Text Placeholder 69">
            <a:extLst>
              <a:ext uri="{FF2B5EF4-FFF2-40B4-BE49-F238E27FC236}">
                <a16:creationId xmlns:a16="http://schemas.microsoft.com/office/drawing/2014/main" id="{20913391-4608-FD76-1CC5-BF068B19946B}"/>
              </a:ext>
            </a:extLst>
          </p:cNvPr>
          <p:cNvSpPr>
            <a:spLocks noGrp="1"/>
          </p:cNvSpPr>
          <p:nvPr>
            <p:ph type="body" sz="quarter" idx="32" hasCustomPrompt="1"/>
          </p:nvPr>
        </p:nvSpPr>
        <p:spPr>
          <a:xfrm>
            <a:off x="7688582" y="5246632"/>
            <a:ext cx="6179818" cy="201414"/>
          </a:xfrm>
          <a:prstGeom prst="rect">
            <a:avLst/>
          </a:prstGeom>
        </p:spPr>
        <p:txBody>
          <a:bodyPr lIns="0" tIns="0" rIns="0" bIns="0">
            <a:noAutofit/>
          </a:bodyPr>
          <a:lstStyle>
            <a:lvl1pPr marL="0" indent="0">
              <a:buNone/>
              <a:defRPr sz="1600" b="0" i="0">
                <a:latin typeface="Arial" panose="020B0604020202020204" pitchFamily="34" charset="0"/>
                <a:cs typeface="Arial" panose="020B0604020202020204" pitchFamily="34" charset="0"/>
              </a:defRPr>
            </a:lvl1pPr>
            <a:lvl2pPr marL="142862" indent="0">
              <a:buNone/>
              <a:defRPr/>
            </a:lvl2pPr>
            <a:lvl3pPr marL="278108" indent="0">
              <a:buNone/>
              <a:defRPr/>
            </a:lvl3pPr>
            <a:lvl4pPr marL="413352" indent="0">
              <a:buNone/>
              <a:defRPr/>
            </a:lvl4pPr>
            <a:lvl5pPr marL="558120" indent="0">
              <a:buNone/>
              <a:defRPr/>
            </a:lvl5pPr>
          </a:lstStyle>
          <a:p>
            <a:pPr lvl="0"/>
            <a:r>
              <a:rPr lang="en-US"/>
              <a:t>ADD TITLE HERE</a:t>
            </a:r>
          </a:p>
        </p:txBody>
      </p:sp>
      <p:sp>
        <p:nvSpPr>
          <p:cNvPr id="2" name="Slide Number Placeholder 5">
            <a:extLst>
              <a:ext uri="{FF2B5EF4-FFF2-40B4-BE49-F238E27FC236}">
                <a16:creationId xmlns:a16="http://schemas.microsoft.com/office/drawing/2014/main" id="{1F3C9E08-083A-BF65-661E-88C83DCD2DFD}"/>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5" name="Title 1">
            <a:extLst>
              <a:ext uri="{FF2B5EF4-FFF2-40B4-BE49-F238E27FC236}">
                <a16:creationId xmlns:a16="http://schemas.microsoft.com/office/drawing/2014/main" id="{0B708631-E255-65C2-8BC6-BC97DB85DB70}"/>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
        <p:nvSpPr>
          <p:cNvPr id="6" name="Text Placeholder 6">
            <a:extLst>
              <a:ext uri="{FF2B5EF4-FFF2-40B4-BE49-F238E27FC236}">
                <a16:creationId xmlns:a16="http://schemas.microsoft.com/office/drawing/2014/main" id="{C4F0EF73-22BC-598B-3455-70201C97A76C}"/>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3874252408"/>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ank_6-Column">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B8ADD3-339B-F120-0323-E9F83F7BD1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8642" y="7812045"/>
            <a:ext cx="1688036" cy="149770"/>
          </a:xfrm>
          <a:prstGeom prst="rect">
            <a:avLst/>
          </a:prstGeom>
        </p:spPr>
      </p:pic>
      <p:cxnSp>
        <p:nvCxnSpPr>
          <p:cNvPr id="6" name="Straight Connector 5">
            <a:extLst>
              <a:ext uri="{FF2B5EF4-FFF2-40B4-BE49-F238E27FC236}">
                <a16:creationId xmlns:a16="http://schemas.microsoft.com/office/drawing/2014/main" id="{E1BB5C32-AB38-8AD0-7B22-77667538DC16}"/>
              </a:ext>
            </a:extLst>
          </p:cNvPr>
          <p:cNvCxnSpPr/>
          <p:nvPr userDrawn="1"/>
        </p:nvCxnSpPr>
        <p:spPr>
          <a:xfrm>
            <a:off x="2383645" y="7812044"/>
            <a:ext cx="0" cy="149771"/>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793C69DD-EF9F-ECF0-BB5E-0144248F1F98}"/>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1885474995"/>
      </p:ext>
    </p:extLst>
  </p:cSld>
  <p:clrMapOvr>
    <a:masterClrMapping/>
  </p:clrMapOvr>
  <p:extLst>
    <p:ext uri="{DCECCB84-F9BA-43D5-87BE-67443E8EF086}">
      <p15:sldGuideLst xmlns:p15="http://schemas.microsoft.com/office/powerpoint/2012/main">
        <p15:guide id="2" pos="8736"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3Column_Highlight_Image">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DCBF381-B923-B534-18B2-8F4D3972DDB6}"/>
              </a:ext>
            </a:extLst>
          </p:cNvPr>
          <p:cNvSpPr>
            <a:spLocks noGrp="1"/>
          </p:cNvSpPr>
          <p:nvPr>
            <p:ph type="pic" sz="quarter" idx="21"/>
          </p:nvPr>
        </p:nvSpPr>
        <p:spPr>
          <a:xfrm>
            <a:off x="10020300" y="1833220"/>
            <a:ext cx="4610100" cy="2743538"/>
          </a:xfrm>
          <a:prstGeom prst="rect">
            <a:avLst/>
          </a:prstGeom>
        </p:spPr>
        <p:txBody>
          <a:bodyPr/>
          <a:lstStyle>
            <a:lvl1pPr marL="0" indent="0">
              <a:buNone/>
              <a:defRPr/>
            </a:lvl1pPr>
          </a:lstStyle>
          <a:p>
            <a:endParaRPr lang="en-US"/>
          </a:p>
        </p:txBody>
      </p:sp>
      <p:sp>
        <p:nvSpPr>
          <p:cNvPr id="4" name="Text Placeholder 8">
            <a:extLst>
              <a:ext uri="{FF2B5EF4-FFF2-40B4-BE49-F238E27FC236}">
                <a16:creationId xmlns:a16="http://schemas.microsoft.com/office/drawing/2014/main" id="{16BF6CF2-8B5E-209C-DC61-E1A0259C43DC}"/>
              </a:ext>
            </a:extLst>
          </p:cNvPr>
          <p:cNvSpPr>
            <a:spLocks noGrp="1"/>
          </p:cNvSpPr>
          <p:nvPr>
            <p:ph type="body" sz="quarter" idx="13" hasCustomPrompt="1"/>
          </p:nvPr>
        </p:nvSpPr>
        <p:spPr>
          <a:xfrm>
            <a:off x="548642" y="274320"/>
            <a:ext cx="8709658" cy="987552"/>
          </a:xfrm>
          <a:prstGeom prst="rect">
            <a:avLst/>
          </a:prstGeom>
        </p:spPr>
        <p:txBody>
          <a:bodyPr lIns="0" tIns="0" rIns="0" bIns="0" anchor="b">
            <a:noAutofit/>
          </a:bodyPr>
          <a:lstStyle>
            <a:lvl1pPr marL="0" indent="0">
              <a:lnSpc>
                <a:spcPts val="4100"/>
              </a:lnSpc>
              <a:spcBef>
                <a:spcPts val="0"/>
              </a:spcBef>
              <a:spcAft>
                <a:spcPts val="0"/>
              </a:spcAft>
              <a:buNone/>
              <a:defRPr sz="4000" b="0" i="0">
                <a:solidFill>
                  <a:schemeClr val="accent1"/>
                </a:solidFill>
                <a:latin typeface="Georgia" panose="02040502050405020303" pitchFamily="18" charset="0"/>
              </a:defRPr>
            </a:lvl1pPr>
          </a:lstStyle>
          <a:p>
            <a:pPr lvl="0"/>
            <a:r>
              <a:rPr lang="en-US"/>
              <a:t>Employee Name</a:t>
            </a:r>
          </a:p>
        </p:txBody>
      </p:sp>
      <p:sp>
        <p:nvSpPr>
          <p:cNvPr id="5" name="Text Placeholder 10">
            <a:extLst>
              <a:ext uri="{FF2B5EF4-FFF2-40B4-BE49-F238E27FC236}">
                <a16:creationId xmlns:a16="http://schemas.microsoft.com/office/drawing/2014/main" id="{E3885E18-AF47-FF98-C057-6312A696392F}"/>
              </a:ext>
            </a:extLst>
          </p:cNvPr>
          <p:cNvSpPr>
            <a:spLocks noGrp="1"/>
          </p:cNvSpPr>
          <p:nvPr>
            <p:ph type="body" sz="quarter" idx="14" hasCustomPrompt="1"/>
          </p:nvPr>
        </p:nvSpPr>
        <p:spPr>
          <a:xfrm>
            <a:off x="548640" y="1325880"/>
            <a:ext cx="8709659" cy="407950"/>
          </a:xfrm>
          <a:prstGeom prst="rect">
            <a:avLst/>
          </a:prstGeom>
        </p:spPr>
        <p:txBody>
          <a:bodyPr lIns="0" tIns="0" rIns="0" bIns="0">
            <a:noAutofit/>
          </a:bodyPr>
          <a:lstStyle>
            <a:lvl1pPr marL="0" indent="0">
              <a:lnSpc>
                <a:spcPct val="100000"/>
              </a:lnSpc>
              <a:spcBef>
                <a:spcPts val="900"/>
              </a:spcBef>
              <a:buNone/>
              <a:defRPr sz="1600" b="0" i="0">
                <a:latin typeface="Arial" panose="020B0604020202020204" pitchFamily="34" charset="0"/>
                <a:cs typeface="Arial" panose="020B0604020202020204" pitchFamily="34" charset="0"/>
              </a:defRPr>
            </a:lvl1pPr>
          </a:lstStyle>
          <a:p>
            <a:pPr lvl="0"/>
            <a:r>
              <a:rPr lang="en-US"/>
              <a:t>Employee Title</a:t>
            </a:r>
          </a:p>
        </p:txBody>
      </p:sp>
      <p:sp>
        <p:nvSpPr>
          <p:cNvPr id="3" name="Text Placeholder 10">
            <a:extLst>
              <a:ext uri="{FF2B5EF4-FFF2-40B4-BE49-F238E27FC236}">
                <a16:creationId xmlns:a16="http://schemas.microsoft.com/office/drawing/2014/main" id="{C4D475F4-1466-B9AE-34F7-AF5D99426E29}"/>
              </a:ext>
            </a:extLst>
          </p:cNvPr>
          <p:cNvSpPr>
            <a:spLocks noGrp="1"/>
          </p:cNvSpPr>
          <p:nvPr>
            <p:ph type="body" sz="quarter" idx="43" hasCustomPrompt="1"/>
          </p:nvPr>
        </p:nvSpPr>
        <p:spPr>
          <a:xfrm>
            <a:off x="762001" y="1837512"/>
            <a:ext cx="3848100" cy="327481"/>
          </a:xfrm>
          <a:prstGeom prst="rect">
            <a:avLst/>
          </a:prstGeom>
        </p:spPr>
        <p:txBody>
          <a:bodyPr lIns="0" tIns="0" rIns="0" bIns="0" anchor="t">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a:t>Birthplace</a:t>
            </a:r>
          </a:p>
        </p:txBody>
      </p:sp>
      <p:sp>
        <p:nvSpPr>
          <p:cNvPr id="6" name="Text Placeholder 10">
            <a:extLst>
              <a:ext uri="{FF2B5EF4-FFF2-40B4-BE49-F238E27FC236}">
                <a16:creationId xmlns:a16="http://schemas.microsoft.com/office/drawing/2014/main" id="{0BCDB391-D5F7-1DE9-7F02-E0FE2EF101D1}"/>
              </a:ext>
            </a:extLst>
          </p:cNvPr>
          <p:cNvSpPr>
            <a:spLocks noGrp="1"/>
          </p:cNvSpPr>
          <p:nvPr>
            <p:ph type="body" sz="quarter" idx="44" hasCustomPrompt="1"/>
          </p:nvPr>
        </p:nvSpPr>
        <p:spPr>
          <a:xfrm>
            <a:off x="762001" y="2259601"/>
            <a:ext cx="3848100" cy="261926"/>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City, State</a:t>
            </a:r>
          </a:p>
        </p:txBody>
      </p:sp>
      <p:sp>
        <p:nvSpPr>
          <p:cNvPr id="7" name="Text Placeholder 10">
            <a:extLst>
              <a:ext uri="{FF2B5EF4-FFF2-40B4-BE49-F238E27FC236}">
                <a16:creationId xmlns:a16="http://schemas.microsoft.com/office/drawing/2014/main" id="{8487C34B-4F8B-5BCD-CACB-23C2B463B2A6}"/>
              </a:ext>
            </a:extLst>
          </p:cNvPr>
          <p:cNvSpPr>
            <a:spLocks noGrp="1"/>
          </p:cNvSpPr>
          <p:nvPr>
            <p:ph type="body" sz="quarter" idx="45" hasCustomPrompt="1"/>
          </p:nvPr>
        </p:nvSpPr>
        <p:spPr>
          <a:xfrm>
            <a:off x="769938" y="2893931"/>
            <a:ext cx="3848100" cy="327481"/>
          </a:xfrm>
          <a:prstGeom prst="rect">
            <a:avLst/>
          </a:prstGeo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Education</a:t>
            </a:r>
          </a:p>
        </p:txBody>
      </p:sp>
      <p:sp>
        <p:nvSpPr>
          <p:cNvPr id="16" name="Text Placeholder 15">
            <a:extLst>
              <a:ext uri="{FF2B5EF4-FFF2-40B4-BE49-F238E27FC236}">
                <a16:creationId xmlns:a16="http://schemas.microsoft.com/office/drawing/2014/main" id="{D7CD123E-F6DF-2A40-924A-0DB6FF5B9810}"/>
              </a:ext>
            </a:extLst>
          </p:cNvPr>
          <p:cNvSpPr>
            <a:spLocks noGrp="1"/>
          </p:cNvSpPr>
          <p:nvPr>
            <p:ph type="body" sz="quarter" idx="47" hasCustomPrompt="1"/>
          </p:nvPr>
        </p:nvSpPr>
        <p:spPr>
          <a:xfrm>
            <a:off x="769938" y="3312278"/>
            <a:ext cx="3848100" cy="619628"/>
          </a:xfrm>
          <a:prstGeom prst="rect">
            <a:avLst/>
          </a:prstGeom>
        </p:spPr>
        <p:txBody>
          <a:bodyPr wrap="none">
            <a:noAutofit/>
          </a:bodyPr>
          <a:lstStyle>
            <a:lvl1pPr marL="171450" indent="-171450">
              <a:lnSpc>
                <a:spcPct val="100000"/>
              </a:lnSpc>
              <a:buSzPct val="100000"/>
              <a:buFont typeface="Arial" panose="020B0604020202020204" pitchFamily="34" charset="0"/>
              <a:buChar char="•"/>
              <a:defRPr sz="1600"/>
            </a:lvl1pPr>
          </a:lstStyle>
          <a:p>
            <a:pPr lvl="0"/>
            <a:r>
              <a:rPr lang="en-US"/>
              <a:t>Add text here</a:t>
            </a:r>
          </a:p>
          <a:p>
            <a:pPr marL="142865" marR="0" lvl="0" indent="-142865" algn="l" defTabSz="1097192" rtl="0" eaLnBrk="1" fontAlgn="auto" latinLnBrk="0" hangingPunct="1">
              <a:lnSpc>
                <a:spcPct val="100000"/>
              </a:lnSpc>
              <a:spcBef>
                <a:spcPts val="1200"/>
              </a:spcBef>
              <a:spcAft>
                <a:spcPts val="300"/>
              </a:spcAft>
              <a:buClr>
                <a:schemeClr val="tx1"/>
              </a:buClr>
              <a:buSzTx/>
              <a:buFont typeface="Arial" panose="020B0604020202020204" pitchFamily="34" charset="0"/>
              <a:buChar char="•"/>
              <a:tabLst/>
              <a:defRPr/>
            </a:pPr>
            <a:r>
              <a:rPr lang="en-US"/>
              <a:t>Add text here</a:t>
            </a:r>
          </a:p>
        </p:txBody>
      </p:sp>
      <p:sp>
        <p:nvSpPr>
          <p:cNvPr id="19" name="Text Placeholder 10">
            <a:extLst>
              <a:ext uri="{FF2B5EF4-FFF2-40B4-BE49-F238E27FC236}">
                <a16:creationId xmlns:a16="http://schemas.microsoft.com/office/drawing/2014/main" id="{C13FE845-66F0-6FAC-A82F-9CDF3AC4418B}"/>
              </a:ext>
            </a:extLst>
          </p:cNvPr>
          <p:cNvSpPr>
            <a:spLocks noGrp="1"/>
          </p:cNvSpPr>
          <p:nvPr>
            <p:ph type="body" sz="quarter" idx="48" hasCustomPrompt="1"/>
          </p:nvPr>
        </p:nvSpPr>
        <p:spPr>
          <a:xfrm>
            <a:off x="769938" y="4358854"/>
            <a:ext cx="3848100" cy="327481"/>
          </a:xfrm>
          <a:prstGeom prst="rect">
            <a:avLst/>
          </a:prstGeom>
        </p:spPr>
        <p:txBody>
          <a:bodyPr lIns="0" tIns="0" rIns="0" bIns="0" anchor="t">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Work Experience</a:t>
            </a:r>
          </a:p>
        </p:txBody>
      </p:sp>
      <p:sp>
        <p:nvSpPr>
          <p:cNvPr id="22" name="Text Placeholder 15">
            <a:extLst>
              <a:ext uri="{FF2B5EF4-FFF2-40B4-BE49-F238E27FC236}">
                <a16:creationId xmlns:a16="http://schemas.microsoft.com/office/drawing/2014/main" id="{22A034A8-57BB-B18E-6EDF-A4CB3E49EEE4}"/>
              </a:ext>
            </a:extLst>
          </p:cNvPr>
          <p:cNvSpPr>
            <a:spLocks noGrp="1"/>
          </p:cNvSpPr>
          <p:nvPr>
            <p:ph type="body" sz="quarter" idx="49" hasCustomPrompt="1"/>
          </p:nvPr>
        </p:nvSpPr>
        <p:spPr>
          <a:xfrm>
            <a:off x="769938" y="4777201"/>
            <a:ext cx="3848100" cy="945998"/>
          </a:xfrm>
          <a:prstGeom prst="rect">
            <a:avLst/>
          </a:prstGeom>
        </p:spPr>
        <p:txBody>
          <a:bodyPr wrap="none">
            <a:noAutofit/>
          </a:bodyPr>
          <a:lstStyle>
            <a:lvl1pPr marL="142865" indent="-142865">
              <a:lnSpc>
                <a:spcPct val="100000"/>
              </a:lnSpc>
              <a:buSzPct val="100000"/>
              <a:buFont typeface="Arial" panose="020B0604020202020204" pitchFamily="34" charset="0"/>
              <a:buChar char="•"/>
              <a:defRPr sz="1600"/>
            </a:lvl1pPr>
          </a:lstStyle>
          <a:p>
            <a:pPr lvl="0"/>
            <a:r>
              <a:rPr lang="en-US"/>
              <a:t>Add text here</a:t>
            </a:r>
          </a:p>
          <a:p>
            <a:pPr marL="142865" marR="0" lvl="0" indent="-142865" algn="l" defTabSz="1097192" rtl="0" eaLnBrk="1" fontAlgn="auto" latinLnBrk="0" hangingPunct="1">
              <a:lnSpc>
                <a:spcPct val="100000"/>
              </a:lnSpc>
              <a:spcBef>
                <a:spcPts val="1200"/>
              </a:spcBef>
              <a:spcAft>
                <a:spcPts val="300"/>
              </a:spcAft>
              <a:buClr>
                <a:schemeClr val="tx1"/>
              </a:buClr>
              <a:buSzTx/>
              <a:buFont typeface="Arial" panose="020B0604020202020204" pitchFamily="34" charset="0"/>
              <a:buChar char="•"/>
              <a:tabLst/>
              <a:defRPr/>
            </a:pPr>
            <a:r>
              <a:rPr lang="en-US"/>
              <a:t>Add text here</a:t>
            </a:r>
          </a:p>
          <a:p>
            <a:pPr marL="142865" marR="0" lvl="0" indent="-142865" algn="l" defTabSz="1097192" rtl="0" eaLnBrk="1" fontAlgn="auto" latinLnBrk="0" hangingPunct="1">
              <a:lnSpc>
                <a:spcPct val="100000"/>
              </a:lnSpc>
              <a:spcBef>
                <a:spcPts val="1200"/>
              </a:spcBef>
              <a:spcAft>
                <a:spcPts val="300"/>
              </a:spcAft>
              <a:buClr>
                <a:schemeClr val="tx1"/>
              </a:buClr>
              <a:buSzTx/>
              <a:buFont typeface="Arial" panose="020B0604020202020204" pitchFamily="34" charset="0"/>
              <a:buChar char="•"/>
              <a:tabLst/>
              <a:defRPr/>
            </a:pPr>
            <a:r>
              <a:rPr lang="en-US"/>
              <a:t>Add text here</a:t>
            </a:r>
          </a:p>
          <a:p>
            <a:pPr lvl="0"/>
            <a:endParaRPr lang="en-US"/>
          </a:p>
        </p:txBody>
      </p:sp>
      <p:sp>
        <p:nvSpPr>
          <p:cNvPr id="23" name="Text Placeholder 10">
            <a:extLst>
              <a:ext uri="{FF2B5EF4-FFF2-40B4-BE49-F238E27FC236}">
                <a16:creationId xmlns:a16="http://schemas.microsoft.com/office/drawing/2014/main" id="{D77036F8-B3CF-621A-A6F2-2D0D1B0E7584}"/>
              </a:ext>
            </a:extLst>
          </p:cNvPr>
          <p:cNvSpPr>
            <a:spLocks noGrp="1"/>
          </p:cNvSpPr>
          <p:nvPr>
            <p:ph type="body" sz="quarter" idx="50" hasCustomPrompt="1"/>
          </p:nvPr>
        </p:nvSpPr>
        <p:spPr>
          <a:xfrm>
            <a:off x="5410200" y="1833220"/>
            <a:ext cx="3848100" cy="327481"/>
          </a:xfrm>
          <a:prstGeom prst="rect">
            <a:avLst/>
          </a:prstGeom>
        </p:spPr>
        <p:txBody>
          <a:bodyPr lIns="0" tIns="0" rIns="0" bIns="0" anchor="t">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Career at Copeland</a:t>
            </a:r>
          </a:p>
        </p:txBody>
      </p:sp>
      <p:sp>
        <p:nvSpPr>
          <p:cNvPr id="24" name="Text Placeholder 10">
            <a:extLst>
              <a:ext uri="{FF2B5EF4-FFF2-40B4-BE49-F238E27FC236}">
                <a16:creationId xmlns:a16="http://schemas.microsoft.com/office/drawing/2014/main" id="{9CD29D14-6AB6-891F-1A19-94C11672D5DD}"/>
              </a:ext>
            </a:extLst>
          </p:cNvPr>
          <p:cNvSpPr>
            <a:spLocks noGrp="1"/>
          </p:cNvSpPr>
          <p:nvPr>
            <p:ph type="body" sz="quarter" idx="51" hasCustomPrompt="1"/>
          </p:nvPr>
        </p:nvSpPr>
        <p:spPr>
          <a:xfrm>
            <a:off x="5410200" y="2255308"/>
            <a:ext cx="3848100" cy="1859491"/>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5" name="Text Placeholder 10">
            <a:extLst>
              <a:ext uri="{FF2B5EF4-FFF2-40B4-BE49-F238E27FC236}">
                <a16:creationId xmlns:a16="http://schemas.microsoft.com/office/drawing/2014/main" id="{D03CEEDC-3A12-6A8F-3C35-517B9E6A2EC7}"/>
              </a:ext>
            </a:extLst>
          </p:cNvPr>
          <p:cNvSpPr>
            <a:spLocks noGrp="1"/>
          </p:cNvSpPr>
          <p:nvPr>
            <p:ph type="body" sz="quarter" idx="52" hasCustomPrompt="1"/>
          </p:nvPr>
        </p:nvSpPr>
        <p:spPr>
          <a:xfrm>
            <a:off x="5391151" y="4355112"/>
            <a:ext cx="3848100" cy="327481"/>
          </a:xfrm>
          <a:prstGeom prst="rect">
            <a:avLst/>
          </a:prstGeom>
        </p:spPr>
        <p:txBody>
          <a:bodyPr lIns="0" tIns="0" rIns="0" bIns="0" anchor="t">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a:t>About Me</a:t>
            </a:r>
          </a:p>
        </p:txBody>
      </p:sp>
      <p:sp>
        <p:nvSpPr>
          <p:cNvPr id="26" name="Text Placeholder 10">
            <a:extLst>
              <a:ext uri="{FF2B5EF4-FFF2-40B4-BE49-F238E27FC236}">
                <a16:creationId xmlns:a16="http://schemas.microsoft.com/office/drawing/2014/main" id="{7906608D-25D4-8F39-E36F-A47D2769E3B7}"/>
              </a:ext>
            </a:extLst>
          </p:cNvPr>
          <p:cNvSpPr>
            <a:spLocks noGrp="1"/>
          </p:cNvSpPr>
          <p:nvPr>
            <p:ph type="body" sz="quarter" idx="53" hasCustomPrompt="1"/>
          </p:nvPr>
        </p:nvSpPr>
        <p:spPr>
          <a:xfrm>
            <a:off x="5391151" y="4777201"/>
            <a:ext cx="3848100" cy="1616248"/>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Picture Placeholder 12">
            <a:extLst>
              <a:ext uri="{FF2B5EF4-FFF2-40B4-BE49-F238E27FC236}">
                <a16:creationId xmlns:a16="http://schemas.microsoft.com/office/drawing/2014/main" id="{55B14F18-3A83-5F20-2C62-B5B39FD50C6B}"/>
              </a:ext>
            </a:extLst>
          </p:cNvPr>
          <p:cNvSpPr>
            <a:spLocks noGrp="1"/>
          </p:cNvSpPr>
          <p:nvPr>
            <p:ph type="pic" sz="quarter" idx="54"/>
          </p:nvPr>
        </p:nvSpPr>
        <p:spPr>
          <a:xfrm>
            <a:off x="10020300" y="4710739"/>
            <a:ext cx="4610100" cy="2743538"/>
          </a:xfrm>
          <a:prstGeom prst="rect">
            <a:avLst/>
          </a:prstGeom>
        </p:spPr>
        <p:txBody>
          <a:bodyPr/>
          <a:lstStyle>
            <a:lvl1pPr marL="0" indent="0">
              <a:buNone/>
              <a:defRPr/>
            </a:lvl1pPr>
          </a:lstStyle>
          <a:p>
            <a:endParaRPr lang="en-US"/>
          </a:p>
        </p:txBody>
      </p:sp>
      <p:sp>
        <p:nvSpPr>
          <p:cNvPr id="8" name="Slide Number Placeholder 5">
            <a:extLst>
              <a:ext uri="{FF2B5EF4-FFF2-40B4-BE49-F238E27FC236}">
                <a16:creationId xmlns:a16="http://schemas.microsoft.com/office/drawing/2014/main" id="{838BCDA4-C8FF-D637-9DEE-68C61D23E9DE}"/>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2251583092"/>
      </p:ext>
    </p:extLst>
  </p:cSld>
  <p:clrMapOvr>
    <a:masterClrMapping/>
  </p:clrMapOvr>
  <p:extLst>
    <p:ext uri="{DCECCB84-F9BA-43D5-87BE-67443E8EF086}">
      <p15:sldGuideLst xmlns:p15="http://schemas.microsoft.com/office/powerpoint/2012/main">
        <p15:guide id="3" pos="8736"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12"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 Page">
    <p:bg>
      <p:bgPr>
        <a:solidFill>
          <a:schemeClr val="accent4"/>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C1137A9F-DBCD-329A-BB33-79552010587B}"/>
              </a:ext>
            </a:extLst>
          </p:cNvPr>
          <p:cNvSpPr>
            <a:spLocks noGrp="1"/>
          </p:cNvSpPr>
          <p:nvPr>
            <p:ph type="body" sz="quarter" idx="13" hasCustomPrompt="1"/>
          </p:nvPr>
        </p:nvSpPr>
        <p:spPr>
          <a:xfrm>
            <a:off x="1042416" y="3840480"/>
            <a:ext cx="5522976" cy="1417320"/>
          </a:xfrm>
          <a:prstGeom prst="rect">
            <a:avLst/>
          </a:prstGeom>
        </p:spPr>
        <p:txBody>
          <a:bodyPr lIns="0" tIns="0" rIns="0" bIns="0" anchor="t">
            <a:noAutofit/>
          </a:bodyPr>
          <a:lstStyle>
            <a:lvl1pPr marL="0" indent="0">
              <a:lnSpc>
                <a:spcPts val="4000"/>
              </a:lnSpc>
              <a:spcBef>
                <a:spcPts val="0"/>
              </a:spcBef>
              <a:spcAft>
                <a:spcPts val="0"/>
              </a:spcAft>
              <a:buNone/>
              <a:defRPr sz="4000" b="0" i="0">
                <a:solidFill>
                  <a:schemeClr val="bg1"/>
                </a:solidFill>
                <a:latin typeface="Georgia" panose="02040502050405020303" pitchFamily="18" charset="0"/>
              </a:defRPr>
            </a:lvl1pPr>
          </a:lstStyle>
          <a:p>
            <a:pPr lvl="0"/>
            <a:r>
              <a:rPr lang="en-US"/>
              <a:t>This is the header of the page.</a:t>
            </a:r>
          </a:p>
        </p:txBody>
      </p:sp>
      <p:pic>
        <p:nvPicPr>
          <p:cNvPr id="3" name="Picture 2">
            <a:extLst>
              <a:ext uri="{FF2B5EF4-FFF2-40B4-BE49-F238E27FC236}">
                <a16:creationId xmlns:a16="http://schemas.microsoft.com/office/drawing/2014/main" id="{DD4B1FEB-6501-18EC-D392-299C4EC5817B}"/>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960123" y="3173669"/>
            <a:ext cx="2285999" cy="208084"/>
          </a:xfrm>
          <a:prstGeom prst="rect">
            <a:avLst/>
          </a:prstGeom>
        </p:spPr>
      </p:pic>
    </p:spTree>
    <p:extLst>
      <p:ext uri="{BB962C8B-B14F-4D97-AF65-F5344CB8AC3E}">
        <p14:creationId xmlns:p14="http://schemas.microsoft.com/office/powerpoint/2010/main" val="3690978773"/>
      </p:ext>
    </p:extLst>
  </p:cSld>
  <p:clrMapOvr>
    <a:masterClrMapping/>
  </p:clrMapOvr>
  <p:extLst>
    <p:ext uri="{DCECCB84-F9BA-43D5-87BE-67443E8EF086}">
      <p15:sldGuideLst xmlns:p15="http://schemas.microsoft.com/office/powerpoint/2012/main">
        <p15:guide id="5" pos="8736"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9AA96-9FE3-A210-7F9E-B34CB8E044C9}"/>
              </a:ext>
            </a:extLst>
          </p:cNvPr>
          <p:cNvSpPr>
            <a:spLocks noGrp="1"/>
          </p:cNvSpPr>
          <p:nvPr>
            <p:ph type="title"/>
          </p:nvPr>
        </p:nvSpPr>
        <p:spPr>
          <a:xfrm>
            <a:off x="763219" y="3807371"/>
            <a:ext cx="9250070" cy="614858"/>
          </a:xfr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438240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56C67E-545E-6E5B-026B-1BA17E37E5DA}"/>
              </a:ext>
            </a:extLst>
          </p:cNvPr>
          <p:cNvSpPr>
            <a:spLocks noGrp="1"/>
          </p:cNvSpPr>
          <p:nvPr>
            <p:ph type="title"/>
          </p:nvPr>
        </p:nvSpPr>
        <p:spPr>
          <a:xfrm>
            <a:off x="763219" y="3807371"/>
            <a:ext cx="9250070" cy="614858"/>
          </a:xfr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42713199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3"/>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9FB389C-23B6-CD17-1DD1-6D32AD902AE3}"/>
              </a:ext>
            </a:extLst>
          </p:cNvPr>
          <p:cNvSpPr>
            <a:spLocks noGrp="1"/>
          </p:cNvSpPr>
          <p:nvPr>
            <p:ph type="title"/>
          </p:nvPr>
        </p:nvSpPr>
        <p:spPr>
          <a:xfrm>
            <a:off x="763219" y="3807371"/>
            <a:ext cx="9250070" cy="614858"/>
          </a:xfr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15572745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4"/>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9D999F-5240-A607-76B9-EE9A3D5DA1E1}"/>
              </a:ext>
            </a:extLst>
          </p:cNvPr>
          <p:cNvSpPr>
            <a:spLocks noGrp="1"/>
          </p:cNvSpPr>
          <p:nvPr>
            <p:ph type="title"/>
          </p:nvPr>
        </p:nvSpPr>
        <p:spPr>
          <a:xfrm>
            <a:off x="763219" y="3807371"/>
            <a:ext cx="9250070" cy="614858"/>
          </a:xfr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10986211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F2FCBD-DD3B-92B2-265B-503A21DCDDAB}"/>
              </a:ext>
            </a:extLst>
          </p:cNvPr>
          <p:cNvSpPr>
            <a:spLocks noGrp="1"/>
          </p:cNvSpPr>
          <p:nvPr>
            <p:ph type="title"/>
          </p:nvPr>
        </p:nvSpPr>
        <p:spPr>
          <a:xfrm>
            <a:off x="763219" y="3807371"/>
            <a:ext cx="9250070" cy="614858"/>
          </a:xfr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379306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Column_Quote">
    <p:bg>
      <p:bgPr>
        <a:solidFill>
          <a:schemeClr val="accent4"/>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8E7EA9D-01C4-EEC8-C28B-90F4F8D09103}"/>
              </a:ext>
            </a:extLst>
          </p:cNvPr>
          <p:cNvSpPr>
            <a:spLocks noGrp="1"/>
          </p:cNvSpPr>
          <p:nvPr>
            <p:ph type="body" sz="quarter" idx="14" hasCustomPrompt="1"/>
          </p:nvPr>
        </p:nvSpPr>
        <p:spPr>
          <a:xfrm>
            <a:off x="7696200" y="5466959"/>
            <a:ext cx="6172199" cy="756894"/>
          </a:xfrm>
          <a:prstGeom prst="rect">
            <a:avLst/>
          </a:prstGeom>
          <a:noFill/>
        </p:spPr>
        <p:txBody>
          <a:bodyPr lIns="0" tIns="0" rIns="0" bIns="0">
            <a:noAutofit/>
          </a:bodyPr>
          <a:lstStyle>
            <a:lvl1pPr marL="0" indent="0" algn="r">
              <a:lnSpc>
                <a:spcPct val="100000"/>
              </a:lnSpc>
              <a:spcBef>
                <a:spcPts val="0"/>
              </a:spcBef>
              <a:buNone/>
              <a:defRPr sz="2000" b="0" i="0">
                <a:solidFill>
                  <a:schemeClr val="bg1"/>
                </a:solidFill>
                <a:latin typeface="Arial" panose="020B0604020202020204" pitchFamily="34" charset="0"/>
                <a:cs typeface="Arial" panose="020B0604020202020204" pitchFamily="34" charset="0"/>
              </a:defRPr>
            </a:lvl1pPr>
          </a:lstStyle>
          <a:p>
            <a:pPr lvl="0"/>
            <a:r>
              <a:rPr lang="en-US"/>
              <a:t>Type name here</a:t>
            </a:r>
          </a:p>
          <a:p>
            <a:pPr lvl="0"/>
            <a:r>
              <a:rPr lang="en-US"/>
              <a:t>Type Source</a:t>
            </a:r>
          </a:p>
        </p:txBody>
      </p:sp>
      <p:sp>
        <p:nvSpPr>
          <p:cNvPr id="2" name="Text Placeholder 8">
            <a:extLst>
              <a:ext uri="{FF2B5EF4-FFF2-40B4-BE49-F238E27FC236}">
                <a16:creationId xmlns:a16="http://schemas.microsoft.com/office/drawing/2014/main" id="{C1137A9F-DBCD-329A-BB33-79552010587B}"/>
              </a:ext>
            </a:extLst>
          </p:cNvPr>
          <p:cNvSpPr>
            <a:spLocks noGrp="1"/>
          </p:cNvSpPr>
          <p:nvPr>
            <p:ph type="body" sz="quarter" idx="13" hasCustomPrompt="1"/>
          </p:nvPr>
        </p:nvSpPr>
        <p:spPr>
          <a:xfrm>
            <a:off x="762000" y="2654891"/>
            <a:ext cx="13106400" cy="2139530"/>
          </a:xfrm>
          <a:prstGeom prst="rect">
            <a:avLst/>
          </a:prstGeom>
        </p:spPr>
        <p:txBody>
          <a:bodyPr lIns="0" tIns="0" rIns="0" bIns="0" anchor="t">
            <a:noAutofit/>
          </a:bodyPr>
          <a:lstStyle>
            <a:lvl1pPr marL="0" indent="0">
              <a:lnSpc>
                <a:spcPts val="4400"/>
              </a:lnSpc>
              <a:spcBef>
                <a:spcPts val="0"/>
              </a:spcBef>
              <a:spcAft>
                <a:spcPts val="0"/>
              </a:spcAft>
              <a:buNone/>
              <a:defRPr sz="4000" b="0" i="0">
                <a:solidFill>
                  <a:schemeClr val="bg1"/>
                </a:solidFill>
                <a:latin typeface="Georgia" panose="02040502050405020303" pitchFamily="18" charset="0"/>
              </a:defRPr>
            </a:lvl1pPr>
          </a:lstStyle>
          <a:p>
            <a:pPr lvl="0"/>
            <a:r>
              <a:rPr lang="en-US"/>
              <a:t>”Add quote right in here.”</a:t>
            </a:r>
          </a:p>
        </p:txBody>
      </p:sp>
    </p:spTree>
    <p:extLst>
      <p:ext uri="{BB962C8B-B14F-4D97-AF65-F5344CB8AC3E}">
        <p14:creationId xmlns:p14="http://schemas.microsoft.com/office/powerpoint/2010/main" val="28993765"/>
      </p:ext>
    </p:extLst>
  </p:cSld>
  <p:clrMapOvr>
    <a:masterClrMapping/>
  </p:clrMapOvr>
  <p:extLst>
    <p:ext uri="{DCECCB84-F9BA-43D5-87BE-67443E8EF086}">
      <p15:sldGuideLst xmlns:p15="http://schemas.microsoft.com/office/powerpoint/2012/main">
        <p15:guide id="5" pos="873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accent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000A7C-4B38-5192-05E9-C248EC647B22}"/>
              </a:ext>
            </a:extLst>
          </p:cNvPr>
          <p:cNvSpPr>
            <a:spLocks noGrp="1"/>
          </p:cNvSpPr>
          <p:nvPr>
            <p:ph type="title"/>
          </p:nvPr>
        </p:nvSpPr>
        <p:spPr>
          <a:xfrm>
            <a:off x="763219" y="3807371"/>
            <a:ext cx="9250070" cy="614858"/>
          </a:xfrm>
        </p:spPr>
        <p:txBody>
          <a:bodyPr>
            <a:noAutofit/>
          </a:bodyPr>
          <a:lstStyle>
            <a:lvl1pPr>
              <a:defRPr sz="4000"/>
            </a:lvl1pPr>
          </a:lstStyle>
          <a:p>
            <a:r>
              <a:rPr lang="en-US"/>
              <a:t>Click to edit Master title style</a:t>
            </a:r>
          </a:p>
        </p:txBody>
      </p:sp>
      <p:sp>
        <p:nvSpPr>
          <p:cNvPr id="2" name="Content Placeholder 2">
            <a:extLst>
              <a:ext uri="{FF2B5EF4-FFF2-40B4-BE49-F238E27FC236}">
                <a16:creationId xmlns:a16="http://schemas.microsoft.com/office/drawing/2014/main" id="{1D2CFFC8-B02F-5A3A-7E51-74411BAE76C2}"/>
              </a:ext>
            </a:extLst>
          </p:cNvPr>
          <p:cNvSpPr>
            <a:spLocks noGrp="1"/>
          </p:cNvSpPr>
          <p:nvPr>
            <p:ph sz="quarter" idx="11" hasCustomPrompt="1"/>
          </p:nvPr>
        </p:nvSpPr>
        <p:spPr>
          <a:xfrm>
            <a:off x="11214736" y="0"/>
            <a:ext cx="3415664" cy="822960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Add Image</a:t>
            </a:r>
            <a:endParaRPr lang="en-US"/>
          </a:p>
        </p:txBody>
      </p:sp>
    </p:spTree>
    <p:extLst>
      <p:ext uri="{BB962C8B-B14F-4D97-AF65-F5344CB8AC3E}">
        <p14:creationId xmlns:p14="http://schemas.microsoft.com/office/powerpoint/2010/main" val="6696501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6"/>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A87A743-DC1B-68E9-E12A-4458F2092AAD}"/>
              </a:ext>
            </a:extLst>
          </p:cNvPr>
          <p:cNvSpPr>
            <a:spLocks noGrp="1"/>
          </p:cNvSpPr>
          <p:nvPr>
            <p:ph type="title"/>
          </p:nvPr>
        </p:nvSpPr>
        <p:spPr>
          <a:xfrm>
            <a:off x="763219" y="3807371"/>
            <a:ext cx="9250070" cy="614858"/>
          </a:xfr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11188324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stallation Instructions">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8D5EFBBB-ED29-0111-295D-615D1881B13A}"/>
              </a:ext>
            </a:extLst>
          </p:cNvPr>
          <p:cNvSpPr>
            <a:spLocks noGrp="1"/>
          </p:cNvSpPr>
          <p:nvPr>
            <p:ph type="body" sz="quarter" idx="15" hasCustomPrompt="1"/>
          </p:nvPr>
        </p:nvSpPr>
        <p:spPr>
          <a:xfrm>
            <a:off x="761998" y="3439485"/>
            <a:ext cx="5007035"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5" name="Text Placeholder 10">
            <a:extLst>
              <a:ext uri="{FF2B5EF4-FFF2-40B4-BE49-F238E27FC236}">
                <a16:creationId xmlns:a16="http://schemas.microsoft.com/office/drawing/2014/main" id="{A4361F2C-A119-7315-CAF7-F8C91F21E874}"/>
              </a:ext>
            </a:extLst>
          </p:cNvPr>
          <p:cNvSpPr>
            <a:spLocks noGrp="1"/>
          </p:cNvSpPr>
          <p:nvPr>
            <p:ph type="body" sz="quarter" idx="19" hasCustomPrompt="1"/>
          </p:nvPr>
        </p:nvSpPr>
        <p:spPr>
          <a:xfrm>
            <a:off x="762000" y="2258365"/>
            <a:ext cx="3843581" cy="72238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13" name="Text Placeholder 8">
            <a:extLst>
              <a:ext uri="{FF2B5EF4-FFF2-40B4-BE49-F238E27FC236}">
                <a16:creationId xmlns:a16="http://schemas.microsoft.com/office/drawing/2014/main" id="{7876E533-3E78-950B-1383-0B85094B06FC}"/>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4000"/>
              </a:lnSpc>
              <a:spcBef>
                <a:spcPts val="0"/>
              </a:spcBef>
              <a:buNone/>
              <a:defRPr sz="4000" b="0" i="0">
                <a:solidFill>
                  <a:schemeClr val="accent1"/>
                </a:solidFill>
                <a:latin typeface="Georgia" panose="02040502050405020303" pitchFamily="18" charset="0"/>
              </a:defRPr>
            </a:lvl1pPr>
          </a:lstStyle>
          <a:p>
            <a:pPr lvl="0"/>
            <a:r>
              <a:rPr lang="en-US"/>
              <a:t>Installation Instructions</a:t>
            </a:r>
          </a:p>
        </p:txBody>
      </p:sp>
      <p:sp>
        <p:nvSpPr>
          <p:cNvPr id="14" name="Text Placeholder 10">
            <a:extLst>
              <a:ext uri="{FF2B5EF4-FFF2-40B4-BE49-F238E27FC236}">
                <a16:creationId xmlns:a16="http://schemas.microsoft.com/office/drawing/2014/main" id="{5568E48F-1685-F1DF-7B66-5B27D2AA9DEF}"/>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8" name="Slide Number Placeholder 5">
            <a:extLst>
              <a:ext uri="{FF2B5EF4-FFF2-40B4-BE49-F238E27FC236}">
                <a16:creationId xmlns:a16="http://schemas.microsoft.com/office/drawing/2014/main" id="{47F29D3C-2213-3E6A-B2DC-95486AB8BAE3}"/>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7" name="Table Placeholder 6">
            <a:extLst>
              <a:ext uri="{FF2B5EF4-FFF2-40B4-BE49-F238E27FC236}">
                <a16:creationId xmlns:a16="http://schemas.microsoft.com/office/drawing/2014/main" id="{3A327189-79E0-1070-D706-153CD74A24CC}"/>
              </a:ext>
            </a:extLst>
          </p:cNvPr>
          <p:cNvSpPr>
            <a:spLocks noGrp="1"/>
          </p:cNvSpPr>
          <p:nvPr>
            <p:ph type="tbl" sz="quarter" idx="21"/>
          </p:nvPr>
        </p:nvSpPr>
        <p:spPr>
          <a:xfrm>
            <a:off x="7696200" y="2540023"/>
            <a:ext cx="6172200" cy="4451549"/>
          </a:xfrm>
          <a:prstGeom prst="rect">
            <a:avLst/>
          </a:prstGeom>
        </p:spPr>
        <p:txBody>
          <a:bodyPr/>
          <a:lstStyle>
            <a:lvl1pPr marL="0" indent="0">
              <a:buNone/>
              <a:defRPr b="0" i="0">
                <a:latin typeface="Arial" panose="020B0604020202020204" pitchFamily="34" charset="0"/>
              </a:defRPr>
            </a:lvl1pPr>
          </a:lstStyle>
          <a:p>
            <a:endParaRPr lang="en-US"/>
          </a:p>
        </p:txBody>
      </p:sp>
      <p:cxnSp>
        <p:nvCxnSpPr>
          <p:cNvPr id="9" name="Straight Connector 8">
            <a:extLst>
              <a:ext uri="{FF2B5EF4-FFF2-40B4-BE49-F238E27FC236}">
                <a16:creationId xmlns:a16="http://schemas.microsoft.com/office/drawing/2014/main" id="{03D74D72-A4FC-4CB0-AE20-D9A3ECC8C81B}"/>
              </a:ext>
            </a:extLst>
          </p:cNvPr>
          <p:cNvCxnSpPr>
            <a:cxnSpLocks/>
          </p:cNvCxnSpPr>
          <p:nvPr userDrawn="1"/>
        </p:nvCxnSpPr>
        <p:spPr>
          <a:xfrm>
            <a:off x="749860" y="3210115"/>
            <a:ext cx="4880890"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4D68C252-AD04-E795-C116-9AC54F8AB04A}"/>
              </a:ext>
            </a:extLst>
          </p:cNvPr>
          <p:cNvSpPr/>
          <p:nvPr userDrawn="1"/>
        </p:nvSpPr>
        <p:spPr>
          <a:xfrm>
            <a:off x="0" y="0"/>
            <a:ext cx="299258" cy="82296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Tree>
    <p:extLst>
      <p:ext uri="{BB962C8B-B14F-4D97-AF65-F5344CB8AC3E}">
        <p14:creationId xmlns:p14="http://schemas.microsoft.com/office/powerpoint/2010/main" val="3806277836"/>
      </p:ext>
    </p:extLst>
  </p:cSld>
  <p:clrMapOvr>
    <a:masterClrMapping/>
  </p:clrMapOvr>
  <p:extLst>
    <p:ext uri="{DCECCB84-F9BA-43D5-87BE-67443E8EF086}">
      <p15:sldGuideLst xmlns:p15="http://schemas.microsoft.com/office/powerpoint/2012/main">
        <p15:guide id="1" orient="horz" pos="864">
          <p15:clr>
            <a:srgbClr val="FBAE40"/>
          </p15:clr>
        </p15:guide>
        <p15:guide id="2" pos="480">
          <p15:clr>
            <a:srgbClr val="FBAE40"/>
          </p15:clr>
        </p15:guide>
        <p15:guide id="3" pos="8736">
          <p15:clr>
            <a:srgbClr val="FBAE40"/>
          </p15:clr>
        </p15:guide>
        <p15:guide id="6" orient="horz" pos="922">
          <p15:clr>
            <a:srgbClr val="FBAE40"/>
          </p15:clr>
        </p15:guide>
        <p15:guide id="7" pos="2904">
          <p15:clr>
            <a:srgbClr val="FBAE40"/>
          </p15:clr>
        </p15:guide>
        <p15:guide id="8" pos="3384">
          <p15:clr>
            <a:srgbClr val="FBAE40"/>
          </p15:clr>
        </p15:guide>
        <p15:guide id="9" pos="5832">
          <p15:clr>
            <a:srgbClr val="FBAE40"/>
          </p15:clr>
        </p15:guide>
        <p15:guide id="10" pos="6312">
          <p15:clr>
            <a:srgbClr val="FBAE40"/>
          </p15:clr>
        </p15:guide>
        <p15:guide id="11" orient="horz" pos="4704">
          <p15:clr>
            <a:srgbClr val="FBAE40"/>
          </p15:clr>
        </p15:guide>
        <p15:guide id="12" orient="horz" pos="66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Column_Text_Content">
    <p:bg>
      <p:bgPr>
        <a:solidFill>
          <a:schemeClr val="bg1"/>
        </a:solidFill>
        <a:effectLst/>
      </p:bgPr>
    </p:bg>
    <p:spTree>
      <p:nvGrpSpPr>
        <p:cNvPr id="1" name=""/>
        <p:cNvGrpSpPr/>
        <p:nvPr/>
      </p:nvGrpSpPr>
      <p:grpSpPr>
        <a:xfrm>
          <a:off x="0" y="0"/>
          <a:ext cx="0" cy="0"/>
          <a:chOff x="0" y="0"/>
          <a:chExt cx="0" cy="0"/>
        </a:xfrm>
      </p:grpSpPr>
      <p:sp>
        <p:nvSpPr>
          <p:cNvPr id="15" name="Content Placeholder 13">
            <a:extLst>
              <a:ext uri="{FF2B5EF4-FFF2-40B4-BE49-F238E27FC236}">
                <a16:creationId xmlns:a16="http://schemas.microsoft.com/office/drawing/2014/main" id="{E40AC81E-C8ED-1249-0E4A-BB7758EF6D5D}"/>
              </a:ext>
            </a:extLst>
          </p:cNvPr>
          <p:cNvSpPr>
            <a:spLocks noGrp="1"/>
          </p:cNvSpPr>
          <p:nvPr>
            <p:ph sz="quarter" idx="22" hasCustomPrompt="1"/>
          </p:nvPr>
        </p:nvSpPr>
        <p:spPr>
          <a:xfrm>
            <a:off x="7662672" y="1753328"/>
            <a:ext cx="6208776" cy="5790472"/>
          </a:xfrm>
          <a:prstGeom prst="rect">
            <a:avLst/>
          </a:prstGeom>
        </p:spPr>
        <p:txBody>
          <a:bodyPr>
            <a:normAutofit/>
          </a:bodyPr>
          <a:lstStyle>
            <a:lvl1pPr marL="0" indent="0">
              <a:buNone/>
              <a:defRPr sz="1440"/>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a:t>Add Chart, Table, or Image</a:t>
            </a:r>
          </a:p>
        </p:txBody>
      </p:sp>
      <p:sp>
        <p:nvSpPr>
          <p:cNvPr id="9" name="Content Placeholder 6">
            <a:extLst>
              <a:ext uri="{FF2B5EF4-FFF2-40B4-BE49-F238E27FC236}">
                <a16:creationId xmlns:a16="http://schemas.microsoft.com/office/drawing/2014/main" id="{89AD174C-AE85-0775-2F82-6B38C551500D}"/>
              </a:ext>
            </a:extLst>
          </p:cNvPr>
          <p:cNvSpPr>
            <a:spLocks noGrp="1"/>
          </p:cNvSpPr>
          <p:nvPr>
            <p:ph sz="quarter" idx="20"/>
          </p:nvPr>
        </p:nvSpPr>
        <p:spPr>
          <a:xfrm>
            <a:off x="758952" y="2328864"/>
            <a:ext cx="620877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9C54E4B1-1756-E356-AF6F-3451E941D5D5}"/>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5" name="Text Placeholder 7">
            <a:extLst>
              <a:ext uri="{FF2B5EF4-FFF2-40B4-BE49-F238E27FC236}">
                <a16:creationId xmlns:a16="http://schemas.microsoft.com/office/drawing/2014/main" id="{CEA0DD3F-6D91-C0F7-65D3-9C5E0C45E19D}"/>
              </a:ext>
            </a:extLst>
          </p:cNvPr>
          <p:cNvSpPr>
            <a:spLocks noGrp="1"/>
          </p:cNvSpPr>
          <p:nvPr>
            <p:ph type="body" sz="quarter" idx="17" hasCustomPrompt="1"/>
          </p:nvPr>
        </p:nvSpPr>
        <p:spPr>
          <a:xfrm>
            <a:off x="762000" y="7178040"/>
            <a:ext cx="6208776" cy="365760"/>
          </a:xfrm>
        </p:spPr>
        <p:txBody>
          <a:bodyPr anchor="b" anchorCtr="0"/>
          <a:lstStyle>
            <a:lvl1pPr>
              <a:lnSpc>
                <a:spcPts val="900"/>
              </a:lnSpc>
              <a:spcBef>
                <a:spcPts val="0"/>
              </a:spcBef>
              <a:defRPr sz="800" b="0">
                <a:solidFill>
                  <a:schemeClr val="bg1">
                    <a:lumMod val="50000"/>
                  </a:schemeClr>
                </a:solidFill>
              </a:defRPr>
            </a:lvl1pPr>
          </a:lstStyle>
          <a:p>
            <a:pPr lvl="0"/>
            <a:r>
              <a:rPr lang="en-US"/>
              <a:t>* Add asterisk copy here</a:t>
            </a:r>
            <a:br>
              <a:rPr lang="en-US"/>
            </a:br>
            <a:r>
              <a:rPr lang="en-US"/>
              <a:t>** Add double asterisk copy here</a:t>
            </a:r>
          </a:p>
        </p:txBody>
      </p:sp>
      <p:sp>
        <p:nvSpPr>
          <p:cNvPr id="3" name="Title 1">
            <a:extLst>
              <a:ext uri="{FF2B5EF4-FFF2-40B4-BE49-F238E27FC236}">
                <a16:creationId xmlns:a16="http://schemas.microsoft.com/office/drawing/2014/main" id="{9BD4456D-17C3-D77A-8B0D-7A5D7A7714CB}"/>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
        <p:nvSpPr>
          <p:cNvPr id="7" name="Text Placeholder 6">
            <a:extLst>
              <a:ext uri="{FF2B5EF4-FFF2-40B4-BE49-F238E27FC236}">
                <a16:creationId xmlns:a16="http://schemas.microsoft.com/office/drawing/2014/main" id="{EB4B0E75-BF6C-04DD-C300-E3D5C7621E3D}"/>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23230444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Content_w_Subtitl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85CF39-7F27-86A1-E740-43292FD79A92}"/>
              </a:ext>
            </a:extLst>
          </p:cNvPr>
          <p:cNvSpPr>
            <a:spLocks noGrp="1"/>
          </p:cNvSpPr>
          <p:nvPr>
            <p:ph sz="quarter" idx="10"/>
          </p:nvPr>
        </p:nvSpPr>
        <p:spPr>
          <a:xfrm>
            <a:off x="762000" y="2324100"/>
            <a:ext cx="1310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4D33129D-678A-CBEE-187D-524EB2149929}"/>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
        <p:nvSpPr>
          <p:cNvPr id="3" name="Slide Number Placeholder 5">
            <a:extLst>
              <a:ext uri="{FF2B5EF4-FFF2-40B4-BE49-F238E27FC236}">
                <a16:creationId xmlns:a16="http://schemas.microsoft.com/office/drawing/2014/main" id="{B4D083AD-5A9D-7119-B10C-42F614173B44}"/>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8" name="Text Placeholder 7">
            <a:extLst>
              <a:ext uri="{FF2B5EF4-FFF2-40B4-BE49-F238E27FC236}">
                <a16:creationId xmlns:a16="http://schemas.microsoft.com/office/drawing/2014/main" id="{ED66CFE9-E719-12E7-22C3-9D1BE254EADC}"/>
              </a:ext>
            </a:extLst>
          </p:cNvPr>
          <p:cNvSpPr>
            <a:spLocks noGrp="1"/>
          </p:cNvSpPr>
          <p:nvPr>
            <p:ph type="body" sz="quarter" idx="17" hasCustomPrompt="1"/>
          </p:nvPr>
        </p:nvSpPr>
        <p:spPr>
          <a:xfrm>
            <a:off x="762000" y="7178040"/>
            <a:ext cx="9236075" cy="365760"/>
          </a:xfrm>
        </p:spPr>
        <p:txBody>
          <a:bodyPr anchor="b" anchorCtr="0"/>
          <a:lstStyle>
            <a:lvl1pPr>
              <a:lnSpc>
                <a:spcPts val="900"/>
              </a:lnSpc>
              <a:spcBef>
                <a:spcPts val="0"/>
              </a:spcBef>
              <a:defRPr sz="800" b="0">
                <a:solidFill>
                  <a:schemeClr val="bg1">
                    <a:lumMod val="50000"/>
                  </a:schemeClr>
                </a:solidFill>
              </a:defRPr>
            </a:lvl1pPr>
          </a:lstStyle>
          <a:p>
            <a:pPr lvl="0"/>
            <a:r>
              <a:rPr lang="en-US"/>
              <a:t>* Add asterisk copy here</a:t>
            </a:r>
            <a:br>
              <a:rPr lang="en-US"/>
            </a:br>
            <a:r>
              <a:rPr lang="en-US"/>
              <a:t>** Add double asterisk copy here</a:t>
            </a:r>
          </a:p>
        </p:txBody>
      </p:sp>
      <p:sp>
        <p:nvSpPr>
          <p:cNvPr id="5" name="Title Placeholder 1">
            <a:extLst>
              <a:ext uri="{FF2B5EF4-FFF2-40B4-BE49-F238E27FC236}">
                <a16:creationId xmlns:a16="http://schemas.microsoft.com/office/drawing/2014/main" id="{6C8CAAD4-5FB0-CB50-58D0-3AF6EAA08DEF}"/>
              </a:ext>
            </a:extLst>
          </p:cNvPr>
          <p:cNvSpPr>
            <a:spLocks noGrp="1"/>
          </p:cNvSpPr>
          <p:nvPr>
            <p:ph type="title"/>
          </p:nvPr>
        </p:nvSpPr>
        <p:spPr>
          <a:xfrm>
            <a:off x="548640" y="274320"/>
            <a:ext cx="13322808" cy="987552"/>
          </a:xfrm>
          <a:prstGeom prst="rect">
            <a:avLst/>
          </a:prstGeom>
        </p:spPr>
        <p:txBody>
          <a:bodyPr vert="horz" lIns="0" tIns="0" rIns="0" bIns="0" rtlCol="0" anchor="b" anchorCtr="0">
            <a:noAutofit/>
          </a:bodyPr>
          <a:lstStyle/>
          <a:p>
            <a:r>
              <a:rPr lang="en-US" dirty="0"/>
              <a:t>Click to edit Master title style</a:t>
            </a:r>
          </a:p>
        </p:txBody>
      </p:sp>
    </p:spTree>
    <p:extLst>
      <p:ext uri="{BB962C8B-B14F-4D97-AF65-F5344CB8AC3E}">
        <p14:creationId xmlns:p14="http://schemas.microsoft.com/office/powerpoint/2010/main" val="269627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Only">
    <p:bg>
      <p:bgPr>
        <a:solidFill>
          <a:schemeClr val="bg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DD51B3E-E2DC-B6C8-1FFF-BA4B45880842}"/>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8" name="Text Placeholder 7">
            <a:extLst>
              <a:ext uri="{FF2B5EF4-FFF2-40B4-BE49-F238E27FC236}">
                <a16:creationId xmlns:a16="http://schemas.microsoft.com/office/drawing/2014/main" id="{DBF88341-A294-C8C3-26A8-8C6EBC03387E}"/>
              </a:ext>
            </a:extLst>
          </p:cNvPr>
          <p:cNvSpPr>
            <a:spLocks noGrp="1"/>
          </p:cNvSpPr>
          <p:nvPr>
            <p:ph type="body" sz="quarter" idx="17" hasCustomPrompt="1"/>
          </p:nvPr>
        </p:nvSpPr>
        <p:spPr>
          <a:xfrm>
            <a:off x="762000" y="7178040"/>
            <a:ext cx="9236075" cy="365760"/>
          </a:xfrm>
        </p:spPr>
        <p:txBody>
          <a:bodyPr anchor="b" anchorCtr="0"/>
          <a:lstStyle>
            <a:lvl1pPr>
              <a:lnSpc>
                <a:spcPts val="900"/>
              </a:lnSpc>
              <a:spcBef>
                <a:spcPts val="0"/>
              </a:spcBef>
              <a:defRPr sz="800" b="0">
                <a:solidFill>
                  <a:schemeClr val="bg1">
                    <a:lumMod val="50000"/>
                  </a:schemeClr>
                </a:solidFill>
              </a:defRPr>
            </a:lvl1pPr>
          </a:lstStyle>
          <a:p>
            <a:pPr lvl="0"/>
            <a:r>
              <a:rPr lang="en-US"/>
              <a:t>* Add asterisk copy here</a:t>
            </a:r>
            <a:br>
              <a:rPr lang="en-US"/>
            </a:br>
            <a:r>
              <a:rPr lang="en-US"/>
              <a:t>** Add double asterisk copy here</a:t>
            </a:r>
          </a:p>
        </p:txBody>
      </p:sp>
      <p:sp>
        <p:nvSpPr>
          <p:cNvPr id="2" name="Title 1">
            <a:extLst>
              <a:ext uri="{FF2B5EF4-FFF2-40B4-BE49-F238E27FC236}">
                <a16:creationId xmlns:a16="http://schemas.microsoft.com/office/drawing/2014/main" id="{F4135763-8922-F0D1-EAF1-C39DB2FD80A7}"/>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
        <p:nvSpPr>
          <p:cNvPr id="4" name="Text Placeholder 6">
            <a:extLst>
              <a:ext uri="{FF2B5EF4-FFF2-40B4-BE49-F238E27FC236}">
                <a16:creationId xmlns:a16="http://schemas.microsoft.com/office/drawing/2014/main" id="{AA1EE5D4-8E59-A6E3-4502-2A3DD743ABBA}"/>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2521625209"/>
      </p:ext>
    </p:extLst>
  </p:cSld>
  <p:clrMapOvr>
    <a:masterClrMapping/>
  </p:clrMapOvr>
  <p:extLst>
    <p:ext uri="{DCECCB84-F9BA-43D5-87BE-67443E8EF086}">
      <p15:sldGuideLst xmlns:p15="http://schemas.microsoft.com/office/powerpoint/2012/main">
        <p15:guide id="2" pos="87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Column_Text">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6777DEB-DCE0-0F3F-A61D-C2C0780B10F5}"/>
              </a:ext>
            </a:extLst>
          </p:cNvPr>
          <p:cNvSpPr>
            <a:spLocks noGrp="1"/>
          </p:cNvSpPr>
          <p:nvPr>
            <p:ph sz="quarter" idx="20"/>
          </p:nvPr>
        </p:nvSpPr>
        <p:spPr>
          <a:xfrm>
            <a:off x="758952" y="2328864"/>
            <a:ext cx="6208776" cy="4572000"/>
          </a:xfrm>
        </p:spPr>
        <p:txBody>
          <a:bodyPr/>
          <a:lstStyle>
            <a:lvl4pPr>
              <a:spcBef>
                <a:spcPts val="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67979F9A-5738-34F8-20A9-3CF90A164661}"/>
              </a:ext>
            </a:extLst>
          </p:cNvPr>
          <p:cNvSpPr>
            <a:spLocks noGrp="1"/>
          </p:cNvSpPr>
          <p:nvPr>
            <p:ph sz="quarter" idx="21"/>
          </p:nvPr>
        </p:nvSpPr>
        <p:spPr>
          <a:xfrm>
            <a:off x="7658102" y="2328864"/>
            <a:ext cx="620877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709A39B-5A53-EF6B-5312-817E37595A72}"/>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13" name="Text Placeholder 7">
            <a:extLst>
              <a:ext uri="{FF2B5EF4-FFF2-40B4-BE49-F238E27FC236}">
                <a16:creationId xmlns:a16="http://schemas.microsoft.com/office/drawing/2014/main" id="{28B6BC51-C849-D7F9-A80F-637EB6B3A956}"/>
              </a:ext>
            </a:extLst>
          </p:cNvPr>
          <p:cNvSpPr>
            <a:spLocks noGrp="1"/>
          </p:cNvSpPr>
          <p:nvPr>
            <p:ph type="body" sz="quarter" idx="17" hasCustomPrompt="1"/>
          </p:nvPr>
        </p:nvSpPr>
        <p:spPr>
          <a:xfrm>
            <a:off x="762000" y="7178040"/>
            <a:ext cx="6208776" cy="365760"/>
          </a:xfrm>
        </p:spPr>
        <p:txBody>
          <a:bodyPr anchor="b" anchorCtr="0"/>
          <a:lstStyle>
            <a:lvl1pPr>
              <a:lnSpc>
                <a:spcPts val="900"/>
              </a:lnSpc>
              <a:spcBef>
                <a:spcPts val="0"/>
              </a:spcBef>
              <a:defRPr sz="800" b="0">
                <a:solidFill>
                  <a:schemeClr val="bg1">
                    <a:lumMod val="50000"/>
                  </a:schemeClr>
                </a:solidFill>
              </a:defRPr>
            </a:lvl1pPr>
          </a:lstStyle>
          <a:p>
            <a:pPr lvl="0"/>
            <a:r>
              <a:rPr lang="en-US"/>
              <a:t>* Add asterisk copy here</a:t>
            </a:r>
            <a:br>
              <a:rPr lang="en-US"/>
            </a:br>
            <a:r>
              <a:rPr lang="en-US"/>
              <a:t>** Add double asterisk copy here</a:t>
            </a:r>
          </a:p>
        </p:txBody>
      </p:sp>
      <p:sp>
        <p:nvSpPr>
          <p:cNvPr id="14" name="Text Placeholder 7">
            <a:extLst>
              <a:ext uri="{FF2B5EF4-FFF2-40B4-BE49-F238E27FC236}">
                <a16:creationId xmlns:a16="http://schemas.microsoft.com/office/drawing/2014/main" id="{C82017E8-8A70-E586-6B8F-284CF945F1C0}"/>
              </a:ext>
            </a:extLst>
          </p:cNvPr>
          <p:cNvSpPr>
            <a:spLocks noGrp="1"/>
          </p:cNvSpPr>
          <p:nvPr>
            <p:ph type="body" sz="quarter" idx="22" hasCustomPrompt="1"/>
          </p:nvPr>
        </p:nvSpPr>
        <p:spPr>
          <a:xfrm>
            <a:off x="7662672" y="7178040"/>
            <a:ext cx="6208776" cy="365760"/>
          </a:xfrm>
        </p:spPr>
        <p:txBody>
          <a:bodyPr anchor="b" anchorCtr="0"/>
          <a:lstStyle>
            <a:lvl1pPr>
              <a:lnSpc>
                <a:spcPts val="900"/>
              </a:lnSpc>
              <a:spcBef>
                <a:spcPts val="0"/>
              </a:spcBef>
              <a:defRPr sz="800" b="0">
                <a:solidFill>
                  <a:schemeClr val="bg1">
                    <a:lumMod val="50000"/>
                  </a:schemeClr>
                </a:solidFill>
              </a:defRPr>
            </a:lvl1pPr>
          </a:lstStyle>
          <a:p>
            <a:pPr lvl="0"/>
            <a:r>
              <a:rPr lang="en-US"/>
              <a:t>* Add asterisk copy here</a:t>
            </a:r>
            <a:br>
              <a:rPr lang="en-US"/>
            </a:br>
            <a:r>
              <a:rPr lang="en-US"/>
              <a:t>** Add double asterisk copy here</a:t>
            </a:r>
          </a:p>
        </p:txBody>
      </p:sp>
      <p:sp>
        <p:nvSpPr>
          <p:cNvPr id="2" name="Title 1">
            <a:extLst>
              <a:ext uri="{FF2B5EF4-FFF2-40B4-BE49-F238E27FC236}">
                <a16:creationId xmlns:a16="http://schemas.microsoft.com/office/drawing/2014/main" id="{4475B376-1F84-47F1-A0C8-09D4D69DA3DC}"/>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5" name="Text Placeholder 6">
            <a:extLst>
              <a:ext uri="{FF2B5EF4-FFF2-40B4-BE49-F238E27FC236}">
                <a16:creationId xmlns:a16="http://schemas.microsoft.com/office/drawing/2014/main" id="{480032BA-9A40-444D-0DAF-8FBF50A22B39}"/>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1013937207"/>
      </p:ext>
    </p:extLst>
  </p:cSld>
  <p:clrMapOvr>
    <a:masterClrMapping/>
  </p:clrMapOvr>
  <p:extLst>
    <p:ext uri="{DCECCB84-F9BA-43D5-87BE-67443E8EF086}">
      <p15:sldGuideLst xmlns:p15="http://schemas.microsoft.com/office/powerpoint/2012/main">
        <p15:guide id="3" pos="873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_Text_Content">
    <p:bg>
      <p:bgPr>
        <a:solidFill>
          <a:schemeClr val="bg1"/>
        </a:solidFill>
        <a:effectLst/>
      </p:bgPr>
    </p:bg>
    <p:spTree>
      <p:nvGrpSpPr>
        <p:cNvPr id="1" name=""/>
        <p:cNvGrpSpPr/>
        <p:nvPr/>
      </p:nvGrpSpPr>
      <p:grpSpPr>
        <a:xfrm>
          <a:off x="0" y="0"/>
          <a:ext cx="0" cy="0"/>
          <a:chOff x="0" y="0"/>
          <a:chExt cx="0" cy="0"/>
        </a:xfrm>
      </p:grpSpPr>
      <p:sp>
        <p:nvSpPr>
          <p:cNvPr id="15" name="Content Placeholder 13">
            <a:extLst>
              <a:ext uri="{FF2B5EF4-FFF2-40B4-BE49-F238E27FC236}">
                <a16:creationId xmlns:a16="http://schemas.microsoft.com/office/drawing/2014/main" id="{E40AC81E-C8ED-1249-0E4A-BB7758EF6D5D}"/>
              </a:ext>
            </a:extLst>
          </p:cNvPr>
          <p:cNvSpPr>
            <a:spLocks noGrp="1"/>
          </p:cNvSpPr>
          <p:nvPr>
            <p:ph sz="quarter" idx="22" hasCustomPrompt="1"/>
          </p:nvPr>
        </p:nvSpPr>
        <p:spPr>
          <a:xfrm>
            <a:off x="7662672" y="1753328"/>
            <a:ext cx="6208776" cy="5790472"/>
          </a:xfrm>
          <a:prstGeom prst="rect">
            <a:avLst/>
          </a:prstGeom>
        </p:spPr>
        <p:txBody>
          <a:bodyPr>
            <a:normAutofit/>
          </a:bodyPr>
          <a:lstStyle>
            <a:lvl1pPr marL="0" indent="0">
              <a:buNone/>
              <a:defRPr sz="1440"/>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a:t>Add Chart, Table, or Image</a:t>
            </a:r>
          </a:p>
        </p:txBody>
      </p:sp>
      <p:sp>
        <p:nvSpPr>
          <p:cNvPr id="9" name="Content Placeholder 6">
            <a:extLst>
              <a:ext uri="{FF2B5EF4-FFF2-40B4-BE49-F238E27FC236}">
                <a16:creationId xmlns:a16="http://schemas.microsoft.com/office/drawing/2014/main" id="{89AD174C-AE85-0775-2F82-6B38C551500D}"/>
              </a:ext>
            </a:extLst>
          </p:cNvPr>
          <p:cNvSpPr>
            <a:spLocks noGrp="1"/>
          </p:cNvSpPr>
          <p:nvPr>
            <p:ph sz="quarter" idx="20"/>
          </p:nvPr>
        </p:nvSpPr>
        <p:spPr>
          <a:xfrm>
            <a:off x="758952" y="2328864"/>
            <a:ext cx="620877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9C54E4B1-1756-E356-AF6F-3451E941D5D5}"/>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5" name="Text Placeholder 7">
            <a:extLst>
              <a:ext uri="{FF2B5EF4-FFF2-40B4-BE49-F238E27FC236}">
                <a16:creationId xmlns:a16="http://schemas.microsoft.com/office/drawing/2014/main" id="{CEA0DD3F-6D91-C0F7-65D3-9C5E0C45E19D}"/>
              </a:ext>
            </a:extLst>
          </p:cNvPr>
          <p:cNvSpPr>
            <a:spLocks noGrp="1"/>
          </p:cNvSpPr>
          <p:nvPr>
            <p:ph type="body" sz="quarter" idx="17" hasCustomPrompt="1"/>
          </p:nvPr>
        </p:nvSpPr>
        <p:spPr>
          <a:xfrm>
            <a:off x="762000" y="7178040"/>
            <a:ext cx="6208776" cy="365760"/>
          </a:xfrm>
        </p:spPr>
        <p:txBody>
          <a:bodyPr anchor="b" anchorCtr="0"/>
          <a:lstStyle>
            <a:lvl1pPr>
              <a:lnSpc>
                <a:spcPts val="900"/>
              </a:lnSpc>
              <a:spcBef>
                <a:spcPts val="0"/>
              </a:spcBef>
              <a:defRPr sz="800" b="0">
                <a:solidFill>
                  <a:schemeClr val="bg1">
                    <a:lumMod val="50000"/>
                  </a:schemeClr>
                </a:solidFill>
              </a:defRPr>
            </a:lvl1pPr>
          </a:lstStyle>
          <a:p>
            <a:pPr lvl="0"/>
            <a:r>
              <a:rPr lang="en-US"/>
              <a:t>* Add asterisk copy here</a:t>
            </a:r>
            <a:br>
              <a:rPr lang="en-US"/>
            </a:br>
            <a:r>
              <a:rPr lang="en-US"/>
              <a:t>** Add double asterisk copy here</a:t>
            </a:r>
          </a:p>
        </p:txBody>
      </p:sp>
      <p:sp>
        <p:nvSpPr>
          <p:cNvPr id="3" name="Title 1">
            <a:extLst>
              <a:ext uri="{FF2B5EF4-FFF2-40B4-BE49-F238E27FC236}">
                <a16:creationId xmlns:a16="http://schemas.microsoft.com/office/drawing/2014/main" id="{9BD4456D-17C3-D77A-8B0D-7A5D7A7714CB}"/>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7" name="Text Placeholder 6">
            <a:extLst>
              <a:ext uri="{FF2B5EF4-FFF2-40B4-BE49-F238E27FC236}">
                <a16:creationId xmlns:a16="http://schemas.microsoft.com/office/drawing/2014/main" id="{EB4B0E75-BF6C-04DD-C300-E3D5C7621E3D}"/>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216740656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_Text_headings">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6777DEB-DCE0-0F3F-A61D-C2C0780B10F5}"/>
              </a:ext>
            </a:extLst>
          </p:cNvPr>
          <p:cNvSpPr>
            <a:spLocks noGrp="1"/>
          </p:cNvSpPr>
          <p:nvPr>
            <p:ph sz="quarter" idx="20"/>
          </p:nvPr>
        </p:nvSpPr>
        <p:spPr>
          <a:xfrm>
            <a:off x="758952" y="2328864"/>
            <a:ext cx="6208776" cy="4572000"/>
          </a:xfrm>
        </p:spPr>
        <p:txBody>
          <a:bodyPr/>
          <a:lstStyle>
            <a:lvl4pPr>
              <a:spcBef>
                <a:spcPts val="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67979F9A-5738-34F8-20A9-3CF90A164661}"/>
              </a:ext>
            </a:extLst>
          </p:cNvPr>
          <p:cNvSpPr>
            <a:spLocks noGrp="1"/>
          </p:cNvSpPr>
          <p:nvPr>
            <p:ph sz="quarter" idx="21"/>
          </p:nvPr>
        </p:nvSpPr>
        <p:spPr>
          <a:xfrm>
            <a:off x="7658102" y="2328864"/>
            <a:ext cx="620877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0">
            <a:extLst>
              <a:ext uri="{FF2B5EF4-FFF2-40B4-BE49-F238E27FC236}">
                <a16:creationId xmlns:a16="http://schemas.microsoft.com/office/drawing/2014/main" id="{374B0830-B9D5-A645-CEE0-C2F07782A8C5}"/>
              </a:ext>
            </a:extLst>
          </p:cNvPr>
          <p:cNvSpPr>
            <a:spLocks noGrp="1"/>
          </p:cNvSpPr>
          <p:nvPr>
            <p:ph type="body" sz="quarter" idx="19" hasCustomPrompt="1"/>
          </p:nvPr>
        </p:nvSpPr>
        <p:spPr>
          <a:xfrm>
            <a:off x="762000" y="1737360"/>
            <a:ext cx="6208776" cy="457200"/>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0" name="Text Placeholder 10">
            <a:extLst>
              <a:ext uri="{FF2B5EF4-FFF2-40B4-BE49-F238E27FC236}">
                <a16:creationId xmlns:a16="http://schemas.microsoft.com/office/drawing/2014/main" id="{BD792EA3-9C2B-3931-57EB-75AB326A6618}"/>
              </a:ext>
            </a:extLst>
          </p:cNvPr>
          <p:cNvSpPr>
            <a:spLocks noGrp="1"/>
          </p:cNvSpPr>
          <p:nvPr>
            <p:ph type="body" sz="quarter" idx="22" hasCustomPrompt="1"/>
          </p:nvPr>
        </p:nvSpPr>
        <p:spPr>
          <a:xfrm>
            <a:off x="7658100" y="1737360"/>
            <a:ext cx="6208776" cy="457200"/>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2" name="Slide Number Placeholder 5">
            <a:extLst>
              <a:ext uri="{FF2B5EF4-FFF2-40B4-BE49-F238E27FC236}">
                <a16:creationId xmlns:a16="http://schemas.microsoft.com/office/drawing/2014/main" id="{9C40EB78-C6CB-AAFA-F969-92BC47704D60}"/>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6" name="Text Placeholder 7">
            <a:extLst>
              <a:ext uri="{FF2B5EF4-FFF2-40B4-BE49-F238E27FC236}">
                <a16:creationId xmlns:a16="http://schemas.microsoft.com/office/drawing/2014/main" id="{D296C702-E6B6-FB64-A878-BF2AC049FE27}"/>
              </a:ext>
            </a:extLst>
          </p:cNvPr>
          <p:cNvSpPr>
            <a:spLocks noGrp="1"/>
          </p:cNvSpPr>
          <p:nvPr>
            <p:ph type="body" sz="quarter" idx="17" hasCustomPrompt="1"/>
          </p:nvPr>
        </p:nvSpPr>
        <p:spPr>
          <a:xfrm>
            <a:off x="762000" y="7178040"/>
            <a:ext cx="6208776" cy="365760"/>
          </a:xfrm>
        </p:spPr>
        <p:txBody>
          <a:bodyPr anchor="b" anchorCtr="0"/>
          <a:lstStyle>
            <a:lvl1pPr>
              <a:lnSpc>
                <a:spcPts val="900"/>
              </a:lnSpc>
              <a:spcBef>
                <a:spcPts val="0"/>
              </a:spcBef>
              <a:defRPr sz="800" b="0">
                <a:solidFill>
                  <a:schemeClr val="bg1">
                    <a:lumMod val="50000"/>
                  </a:schemeClr>
                </a:solidFill>
              </a:defRPr>
            </a:lvl1pPr>
          </a:lstStyle>
          <a:p>
            <a:pPr lvl="0"/>
            <a:r>
              <a:rPr lang="en-US"/>
              <a:t>* Add asterisk copy here</a:t>
            </a:r>
            <a:br>
              <a:rPr lang="en-US"/>
            </a:br>
            <a:r>
              <a:rPr lang="en-US"/>
              <a:t>** Add double asterisk copy here</a:t>
            </a:r>
          </a:p>
        </p:txBody>
      </p:sp>
      <p:sp>
        <p:nvSpPr>
          <p:cNvPr id="11" name="Text Placeholder 7">
            <a:extLst>
              <a:ext uri="{FF2B5EF4-FFF2-40B4-BE49-F238E27FC236}">
                <a16:creationId xmlns:a16="http://schemas.microsoft.com/office/drawing/2014/main" id="{B9F951B9-450B-3791-8648-80C8733DDB61}"/>
              </a:ext>
            </a:extLst>
          </p:cNvPr>
          <p:cNvSpPr>
            <a:spLocks noGrp="1"/>
          </p:cNvSpPr>
          <p:nvPr>
            <p:ph type="body" sz="quarter" idx="23" hasCustomPrompt="1"/>
          </p:nvPr>
        </p:nvSpPr>
        <p:spPr>
          <a:xfrm>
            <a:off x="7662672" y="7178040"/>
            <a:ext cx="6208776" cy="365760"/>
          </a:xfrm>
        </p:spPr>
        <p:txBody>
          <a:bodyPr anchor="b" anchorCtr="0"/>
          <a:lstStyle>
            <a:lvl1pPr>
              <a:lnSpc>
                <a:spcPts val="900"/>
              </a:lnSpc>
              <a:spcBef>
                <a:spcPts val="0"/>
              </a:spcBef>
              <a:defRPr sz="800" b="0">
                <a:solidFill>
                  <a:schemeClr val="bg1">
                    <a:lumMod val="50000"/>
                  </a:schemeClr>
                </a:solidFill>
              </a:defRPr>
            </a:lvl1pPr>
          </a:lstStyle>
          <a:p>
            <a:pPr lvl="0"/>
            <a:r>
              <a:rPr lang="en-US"/>
              <a:t>* Add asterisk copy here</a:t>
            </a:r>
            <a:br>
              <a:rPr lang="en-US"/>
            </a:br>
            <a:r>
              <a:rPr lang="en-US"/>
              <a:t>** Add double asterisk copy here</a:t>
            </a:r>
          </a:p>
        </p:txBody>
      </p:sp>
      <p:sp>
        <p:nvSpPr>
          <p:cNvPr id="2" name="Title 1">
            <a:extLst>
              <a:ext uri="{FF2B5EF4-FFF2-40B4-BE49-F238E27FC236}">
                <a16:creationId xmlns:a16="http://schemas.microsoft.com/office/drawing/2014/main" id="{30042D03-5EA3-ADA3-0BF0-D06CE105B3CA}"/>
              </a:ext>
            </a:extLst>
          </p:cNvPr>
          <p:cNvSpPr>
            <a:spLocks noGrp="1"/>
          </p:cNvSpPr>
          <p:nvPr>
            <p:ph type="title"/>
          </p:nvPr>
        </p:nvSpPr>
        <p:spPr>
          <a:xfrm>
            <a:off x="548640" y="274320"/>
            <a:ext cx="13322808" cy="987552"/>
          </a:xfrm>
          <a:prstGeom prst="rect">
            <a:avLst/>
          </a:prstGeo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a:t>Click to edit Master title style</a:t>
            </a:r>
          </a:p>
        </p:txBody>
      </p:sp>
      <p:sp>
        <p:nvSpPr>
          <p:cNvPr id="5" name="Text Placeholder 6">
            <a:extLst>
              <a:ext uri="{FF2B5EF4-FFF2-40B4-BE49-F238E27FC236}">
                <a16:creationId xmlns:a16="http://schemas.microsoft.com/office/drawing/2014/main" id="{518E4A55-C582-6BE9-CC8F-895918ACDF2E}"/>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a:t>Click to edit Subtitle</a:t>
            </a:r>
          </a:p>
        </p:txBody>
      </p:sp>
    </p:spTree>
    <p:extLst>
      <p:ext uri="{BB962C8B-B14F-4D97-AF65-F5344CB8AC3E}">
        <p14:creationId xmlns:p14="http://schemas.microsoft.com/office/powerpoint/2010/main" val="3268086250"/>
      </p:ext>
    </p:extLst>
  </p:cSld>
  <p:clrMapOvr>
    <a:masterClrMapping/>
  </p:clrMapOvr>
  <p:extLst>
    <p:ext uri="{DCECCB84-F9BA-43D5-87BE-67443E8EF086}">
      <p15:sldGuideLst xmlns:p15="http://schemas.microsoft.com/office/powerpoint/2012/main">
        <p15:guide id="3" pos="8736"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image" Target="../media/image4.png"/><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theme" Target="../theme/theme2.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slideLayout" Target="../slideLayouts/slideLayout34.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8"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7.png"/><Relationship Id="rId5" Type="http://schemas.openxmlformats.org/officeDocument/2006/relationships/slideLayout" Target="../slideLayouts/slideLayout39.xml"/><Relationship Id="rId10" Type="http://schemas.openxmlformats.org/officeDocument/2006/relationships/theme" Target="../theme/theme3.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E727D1-CF57-5AC9-65C9-CA7CE0CFD299}"/>
              </a:ext>
            </a:extLst>
          </p:cNvPr>
          <p:cNvSpPr/>
          <p:nvPr userDrawn="1"/>
        </p:nvSpPr>
        <p:spPr>
          <a:xfrm>
            <a:off x="-1" y="0"/>
            <a:ext cx="6849979" cy="8229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59517B4-D671-905B-E5A5-72BC368C6B2E}"/>
              </a:ext>
            </a:extLst>
          </p:cNvPr>
          <p:cNvPicPr>
            <a:picLocks noChangeAspect="1"/>
          </p:cNvPicPr>
          <p:nvPr userDrawn="1"/>
        </p:nvPicPr>
        <p:blipFill>
          <a:blip r:embed="rId5" cstate="screen">
            <a:biLevel thresh="25000"/>
            <a:extLst>
              <a:ext uri="{28A0092B-C50C-407E-A947-70E740481C1C}">
                <a14:useLocalDpi xmlns:a14="http://schemas.microsoft.com/office/drawing/2010/main"/>
              </a:ext>
            </a:extLst>
          </a:blip>
          <a:stretch>
            <a:fillRect/>
          </a:stretch>
        </p:blipFill>
        <p:spPr>
          <a:xfrm>
            <a:off x="960123" y="3173669"/>
            <a:ext cx="2285999" cy="208084"/>
          </a:xfrm>
          <a:prstGeom prst="rect">
            <a:avLst/>
          </a:prstGeom>
        </p:spPr>
      </p:pic>
    </p:spTree>
    <p:extLst>
      <p:ext uri="{BB962C8B-B14F-4D97-AF65-F5344CB8AC3E}">
        <p14:creationId xmlns:p14="http://schemas.microsoft.com/office/powerpoint/2010/main" val="171278662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10" r:id="rId3"/>
  </p:sldLayoutIdLst>
  <p:hf hdr="0" ftr="0" dt="0"/>
  <p:txStyles>
    <p:titleStyle>
      <a:lvl1pPr algn="l" defTabSz="914400"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userDrawn="1">
          <p15:clr>
            <a:srgbClr val="F26B43"/>
          </p15:clr>
        </p15:guide>
        <p15:guide id="2" pos="46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0B7A08-35E7-F5ED-F325-2E61BBF41BB3}"/>
              </a:ext>
            </a:extLst>
          </p:cNvPr>
          <p:cNvSpPr/>
          <p:nvPr userDrawn="1"/>
        </p:nvSpPr>
        <p:spPr>
          <a:xfrm>
            <a:off x="0" y="-1"/>
            <a:ext cx="14630400" cy="80467"/>
          </a:xfrm>
          <a:prstGeom prst="rect">
            <a:avLst/>
          </a:prstGeom>
          <a:solidFill>
            <a:srgbClr val="0F3C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592"/>
          </a:p>
        </p:txBody>
      </p:sp>
      <p:sp>
        <p:nvSpPr>
          <p:cNvPr id="3" name="Text Placeholder 2">
            <a:extLst>
              <a:ext uri="{FF2B5EF4-FFF2-40B4-BE49-F238E27FC236}">
                <a16:creationId xmlns:a16="http://schemas.microsoft.com/office/drawing/2014/main" id="{66CA6144-7AB2-C8EE-2528-00111C57A12C}"/>
              </a:ext>
            </a:extLst>
          </p:cNvPr>
          <p:cNvSpPr>
            <a:spLocks noGrp="1"/>
          </p:cNvSpPr>
          <p:nvPr>
            <p:ph type="body" idx="1"/>
          </p:nvPr>
        </p:nvSpPr>
        <p:spPr>
          <a:xfrm>
            <a:off x="758952" y="2331720"/>
            <a:ext cx="13112496" cy="522128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FBBE4A9A-3E9C-1B7E-9F07-8A03A23B978E}"/>
              </a:ext>
            </a:extLst>
          </p:cNvPr>
          <p:cNvPicPr>
            <a:picLocks noChangeAspect="1"/>
          </p:cNvPicPr>
          <p:nvPr userDrawn="1"/>
        </p:nvPicPr>
        <p:blipFill>
          <a:blip r:embed="rId33" cstate="print">
            <a:extLst>
              <a:ext uri="{28A0092B-C50C-407E-A947-70E740481C1C}">
                <a14:useLocalDpi xmlns:a14="http://schemas.microsoft.com/office/drawing/2010/main"/>
              </a:ext>
            </a:extLst>
          </a:blip>
          <a:srcRect/>
          <a:stretch/>
        </p:blipFill>
        <p:spPr>
          <a:xfrm>
            <a:off x="357484" y="7589520"/>
            <a:ext cx="1106424" cy="654823"/>
          </a:xfrm>
          <a:prstGeom prst="rect">
            <a:avLst/>
          </a:prstGeom>
        </p:spPr>
      </p:pic>
      <p:sp>
        <p:nvSpPr>
          <p:cNvPr id="8" name="Title Placeholder 1">
            <a:extLst>
              <a:ext uri="{FF2B5EF4-FFF2-40B4-BE49-F238E27FC236}">
                <a16:creationId xmlns:a16="http://schemas.microsoft.com/office/drawing/2014/main" id="{B86F6669-1CCB-6FCF-121E-9016D845C4DF}"/>
              </a:ext>
            </a:extLst>
          </p:cNvPr>
          <p:cNvSpPr>
            <a:spLocks noGrp="1"/>
          </p:cNvSpPr>
          <p:nvPr>
            <p:ph type="title"/>
          </p:nvPr>
        </p:nvSpPr>
        <p:spPr>
          <a:xfrm>
            <a:off x="548640" y="274320"/>
            <a:ext cx="13322808" cy="987552"/>
          </a:xfrm>
          <a:prstGeom prst="rect">
            <a:avLst/>
          </a:prstGeom>
        </p:spPr>
        <p:txBody>
          <a:bodyPr vert="horz" lIns="0" tIns="0" rIns="0" bIns="0" rtlCol="0" anchor="b" anchorCtr="0">
            <a:noAutofit/>
          </a:bodyPr>
          <a:lstStyle/>
          <a:p>
            <a:r>
              <a:rPr lang="en-US" dirty="0"/>
              <a:t>Click to edit Master title style</a:t>
            </a:r>
          </a:p>
        </p:txBody>
      </p:sp>
    </p:spTree>
    <p:extLst>
      <p:ext uri="{BB962C8B-B14F-4D97-AF65-F5344CB8AC3E}">
        <p14:creationId xmlns:p14="http://schemas.microsoft.com/office/powerpoint/2010/main" val="2332512602"/>
      </p:ext>
    </p:extLst>
  </p:cSld>
  <p:clrMap bg1="lt1" tx1="dk1" bg2="lt2" tx2="dk2" accent1="accent1" accent2="accent2" accent3="accent3" accent4="accent4" accent5="accent5" accent6="accent6" hlink="hlink" folHlink="folHlink"/>
  <p:sldLayoutIdLst>
    <p:sldLayoutId id="2147483770" r:id="rId1"/>
    <p:sldLayoutId id="2147483856" r:id="rId2"/>
    <p:sldLayoutId id="2147483782" r:id="rId3"/>
    <p:sldLayoutId id="2147483771" r:id="rId4"/>
    <p:sldLayoutId id="2147483773" r:id="rId5"/>
    <p:sldLayoutId id="2147483864" r:id="rId6"/>
    <p:sldLayoutId id="2147483774" r:id="rId7"/>
    <p:sldLayoutId id="2147483806" r:id="rId8"/>
    <p:sldLayoutId id="2147483775" r:id="rId9"/>
    <p:sldLayoutId id="2147483874" r:id="rId10"/>
    <p:sldLayoutId id="2147483777" r:id="rId11"/>
    <p:sldLayoutId id="2147483779" r:id="rId12"/>
    <p:sldLayoutId id="2147483780" r:id="rId13"/>
    <p:sldLayoutId id="2147483781" r:id="rId14"/>
    <p:sldLayoutId id="2147483876" r:id="rId15"/>
    <p:sldLayoutId id="2147483873" r:id="rId16"/>
    <p:sldLayoutId id="2147483784" r:id="rId17"/>
    <p:sldLayoutId id="2147483788" r:id="rId18"/>
    <p:sldLayoutId id="2147483790" r:id="rId19"/>
    <p:sldLayoutId id="2147483791" r:id="rId20"/>
    <p:sldLayoutId id="2147483793" r:id="rId21"/>
    <p:sldLayoutId id="2147483794" r:id="rId22"/>
    <p:sldLayoutId id="2147483870" r:id="rId23"/>
    <p:sldLayoutId id="2147483799" r:id="rId24"/>
    <p:sldLayoutId id="2147483800" r:id="rId25"/>
    <p:sldLayoutId id="2147483801" r:id="rId26"/>
    <p:sldLayoutId id="2147483802" r:id="rId27"/>
    <p:sldLayoutId id="2147483803" r:id="rId28"/>
    <p:sldLayoutId id="2147483804" r:id="rId29"/>
    <p:sldLayoutId id="2147483808" r:id="rId30"/>
    <p:sldLayoutId id="2147483805" r:id="rId31"/>
  </p:sldLayoutIdLst>
  <p:hf hdr="0" ftr="0" dt="0"/>
  <p:txStyles>
    <p:titleStyle>
      <a:lvl1pPr algn="l" defTabSz="1097192" rtl="0" eaLnBrk="1" latinLnBrk="0" hangingPunct="1">
        <a:lnSpc>
          <a:spcPts val="4100"/>
        </a:lnSpc>
        <a:spcBef>
          <a:spcPct val="0"/>
        </a:spcBef>
        <a:buNone/>
        <a:defRPr sz="4000" kern="1200">
          <a:solidFill>
            <a:schemeClr val="accent1"/>
          </a:solidFill>
          <a:latin typeface="+mj-lt"/>
          <a:ea typeface="+mj-ea"/>
          <a:cs typeface="+mj-cs"/>
        </a:defRPr>
      </a:lvl1pPr>
    </p:titleStyle>
    <p:body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2" rtl="0" eaLnBrk="1" latinLnBrk="0" hangingPunct="1">
        <a:defRPr sz="2160" kern="1200">
          <a:solidFill>
            <a:schemeClr val="tx1"/>
          </a:solidFill>
          <a:latin typeface="+mn-lt"/>
          <a:ea typeface="+mn-ea"/>
          <a:cs typeface="+mn-cs"/>
        </a:defRPr>
      </a:lvl1pPr>
      <a:lvl2pPr marL="548596" algn="l" defTabSz="1097192" rtl="0" eaLnBrk="1" latinLnBrk="0" hangingPunct="1">
        <a:defRPr sz="2160" kern="1200">
          <a:solidFill>
            <a:schemeClr val="tx1"/>
          </a:solidFill>
          <a:latin typeface="+mn-lt"/>
          <a:ea typeface="+mn-ea"/>
          <a:cs typeface="+mn-cs"/>
        </a:defRPr>
      </a:lvl2pPr>
      <a:lvl3pPr marL="1097192" algn="l" defTabSz="1097192" rtl="0" eaLnBrk="1" latinLnBrk="0" hangingPunct="1">
        <a:defRPr sz="2160" kern="1200">
          <a:solidFill>
            <a:schemeClr val="tx1"/>
          </a:solidFill>
          <a:latin typeface="+mn-lt"/>
          <a:ea typeface="+mn-ea"/>
          <a:cs typeface="+mn-cs"/>
        </a:defRPr>
      </a:lvl3pPr>
      <a:lvl4pPr marL="1645788" algn="l" defTabSz="1097192" rtl="0" eaLnBrk="1" latinLnBrk="0" hangingPunct="1">
        <a:defRPr sz="2160" kern="1200">
          <a:solidFill>
            <a:schemeClr val="tx1"/>
          </a:solidFill>
          <a:latin typeface="+mn-lt"/>
          <a:ea typeface="+mn-ea"/>
          <a:cs typeface="+mn-cs"/>
        </a:defRPr>
      </a:lvl4pPr>
      <a:lvl5pPr marL="2194385" algn="l" defTabSz="1097192" rtl="0" eaLnBrk="1" latinLnBrk="0" hangingPunct="1">
        <a:defRPr sz="2160" kern="1200">
          <a:solidFill>
            <a:schemeClr val="tx1"/>
          </a:solidFill>
          <a:latin typeface="+mn-lt"/>
          <a:ea typeface="+mn-ea"/>
          <a:cs typeface="+mn-cs"/>
        </a:defRPr>
      </a:lvl5pPr>
      <a:lvl6pPr marL="2742982" algn="l" defTabSz="1097192" rtl="0" eaLnBrk="1" latinLnBrk="0" hangingPunct="1">
        <a:defRPr sz="2160" kern="1200">
          <a:solidFill>
            <a:schemeClr val="tx1"/>
          </a:solidFill>
          <a:latin typeface="+mn-lt"/>
          <a:ea typeface="+mn-ea"/>
          <a:cs typeface="+mn-cs"/>
        </a:defRPr>
      </a:lvl6pPr>
      <a:lvl7pPr marL="3291576" algn="l" defTabSz="1097192" rtl="0" eaLnBrk="1" latinLnBrk="0" hangingPunct="1">
        <a:defRPr sz="2160" kern="1200">
          <a:solidFill>
            <a:schemeClr val="tx1"/>
          </a:solidFill>
          <a:latin typeface="+mn-lt"/>
          <a:ea typeface="+mn-ea"/>
          <a:cs typeface="+mn-cs"/>
        </a:defRPr>
      </a:lvl7pPr>
      <a:lvl8pPr marL="3840173" algn="l" defTabSz="1097192" rtl="0" eaLnBrk="1" latinLnBrk="0" hangingPunct="1">
        <a:defRPr sz="2160" kern="1200">
          <a:solidFill>
            <a:schemeClr val="tx1"/>
          </a:solidFill>
          <a:latin typeface="+mn-lt"/>
          <a:ea typeface="+mn-ea"/>
          <a:cs typeface="+mn-cs"/>
        </a:defRPr>
      </a:lvl8pPr>
      <a:lvl9pPr marL="4388770" algn="l" defTabSz="1097192"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userDrawn="1">
          <p15:clr>
            <a:srgbClr val="F26B43"/>
          </p15:clr>
        </p15:guide>
        <p15:guide id="2" pos="4608" userDrawn="1">
          <p15:clr>
            <a:srgbClr val="F26B43"/>
          </p15:clr>
        </p15:guide>
        <p15:guide id="3" pos="336" userDrawn="1">
          <p15:clr>
            <a:srgbClr val="F26B43"/>
          </p15:clr>
        </p15:guide>
        <p15:guide id="4" orient="horz" pos="720" userDrawn="1">
          <p15:clr>
            <a:srgbClr val="F26B43"/>
          </p15:clr>
        </p15:guide>
        <p15:guide id="5" pos="480" userDrawn="1">
          <p15:clr>
            <a:srgbClr val="F26B43"/>
          </p15:clr>
        </p15:guide>
        <p15:guide id="6" orient="horz" pos="4896" userDrawn="1">
          <p15:clr>
            <a:srgbClr val="F26B43"/>
          </p15:clr>
        </p15:guide>
        <p15:guide id="7" pos="8736" userDrawn="1">
          <p15:clr>
            <a:srgbClr val="F26B43"/>
          </p15:clr>
        </p15:guide>
        <p15:guide id="8" pos="4824" userDrawn="1">
          <p15:clr>
            <a:srgbClr val="F26B43"/>
          </p15:clr>
        </p15:guide>
        <p15:guide id="9" pos="4392" userDrawn="1">
          <p15:clr>
            <a:srgbClr val="F26B43"/>
          </p15:clr>
        </p15:guide>
        <p15:guide id="10" orient="horz" pos="1464" userDrawn="1">
          <p15:clr>
            <a:srgbClr val="F26B43"/>
          </p15:clr>
        </p15:guide>
        <p15:guide id="11" orient="horz" pos="840" userDrawn="1">
          <p15:clr>
            <a:srgbClr val="F26B43"/>
          </p15:clr>
        </p15:guide>
        <p15:guide id="12" orient="horz" pos="475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FE10F8-434C-E412-1371-5FABA1739A80}"/>
              </a:ext>
            </a:extLst>
          </p:cNvPr>
          <p:cNvSpPr>
            <a:spLocks noGrp="1"/>
          </p:cNvSpPr>
          <p:nvPr>
            <p:ph type="title"/>
          </p:nvPr>
        </p:nvSpPr>
        <p:spPr>
          <a:xfrm>
            <a:off x="976579" y="3499943"/>
            <a:ext cx="9250070" cy="1229716"/>
          </a:xfrm>
          <a:prstGeom prst="rect">
            <a:avLst/>
          </a:prstGeom>
        </p:spPr>
        <p:txBody>
          <a:bodyPr vert="horz" lIns="0" tIns="0" rIns="0" bIns="0" rtlCol="0" anchor="t">
            <a:normAutofit/>
          </a:bodyPr>
          <a:lstStyle/>
          <a:p>
            <a:r>
              <a:rPr lang="en-US"/>
              <a:t>Click to edit Master title style</a:t>
            </a:r>
          </a:p>
        </p:txBody>
      </p:sp>
      <p:pic>
        <p:nvPicPr>
          <p:cNvPr id="5" name="Picture 4">
            <a:extLst>
              <a:ext uri="{FF2B5EF4-FFF2-40B4-BE49-F238E27FC236}">
                <a16:creationId xmlns:a16="http://schemas.microsoft.com/office/drawing/2014/main" id="{A85638AD-612A-8D14-9ACE-3AA2C7399D80}"/>
              </a:ext>
            </a:extLst>
          </p:cNvPr>
          <p:cNvPicPr>
            <a:picLocks noChangeAspect="1"/>
          </p:cNvPicPr>
          <p:nvPr userDrawn="1"/>
        </p:nvPicPr>
        <p:blipFill>
          <a:blip r:embed="rId11" cstate="print">
            <a:extLst>
              <a:ext uri="{28A0092B-C50C-407E-A947-70E740481C1C}">
                <a14:useLocalDpi xmlns:a14="http://schemas.microsoft.com/office/drawing/2010/main"/>
              </a:ext>
            </a:extLst>
          </a:blip>
          <a:srcRect/>
          <a:stretch/>
        </p:blipFill>
        <p:spPr>
          <a:xfrm>
            <a:off x="488575" y="2650737"/>
            <a:ext cx="1682496" cy="995763"/>
          </a:xfrm>
          <a:prstGeom prst="rect">
            <a:avLst/>
          </a:prstGeom>
        </p:spPr>
      </p:pic>
    </p:spTree>
    <p:extLst>
      <p:ext uri="{BB962C8B-B14F-4D97-AF65-F5344CB8AC3E}">
        <p14:creationId xmlns:p14="http://schemas.microsoft.com/office/powerpoint/2010/main" val="394873456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3" r:id="rId5"/>
    <p:sldLayoutId id="2147483741" r:id="rId6"/>
    <p:sldLayoutId id="2147483742" r:id="rId7"/>
    <p:sldLayoutId id="2147483850" r:id="rId8"/>
    <p:sldLayoutId id="2147483875" r:id="rId9"/>
  </p:sldLayoutIdLst>
  <p:hf hdr="0" ftr="0" dt="0"/>
  <p:txStyles>
    <p:titleStyle>
      <a:lvl1pPr algn="l" defTabSz="1097192" rtl="0" eaLnBrk="1" latinLnBrk="0" hangingPunct="1">
        <a:lnSpc>
          <a:spcPct val="90000"/>
        </a:lnSpc>
        <a:spcBef>
          <a:spcPct val="0"/>
        </a:spcBef>
        <a:buNone/>
        <a:defRPr sz="4800" b="0" i="0" kern="1200">
          <a:solidFill>
            <a:schemeClr val="bg1"/>
          </a:solidFill>
          <a:latin typeface="Georgia" panose="02040502050405020303" pitchFamily="18" charset="0"/>
          <a:ea typeface="+mj-ea"/>
          <a:cs typeface="+mj-cs"/>
        </a:defRPr>
      </a:lvl1pPr>
    </p:titleStyle>
    <p:bodyStyle>
      <a:lvl1pPr marL="274298" indent="-274298" algn="l" defTabSz="1097192"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5" indent="-274298" algn="l" defTabSz="109719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490" indent="-274298" algn="l" defTabSz="109719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086"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683"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2" rtl="0" eaLnBrk="1" latinLnBrk="0" hangingPunct="1">
        <a:defRPr sz="2160" kern="1200">
          <a:solidFill>
            <a:schemeClr val="tx1"/>
          </a:solidFill>
          <a:latin typeface="+mn-lt"/>
          <a:ea typeface="+mn-ea"/>
          <a:cs typeface="+mn-cs"/>
        </a:defRPr>
      </a:lvl1pPr>
      <a:lvl2pPr marL="548596" algn="l" defTabSz="1097192" rtl="0" eaLnBrk="1" latinLnBrk="0" hangingPunct="1">
        <a:defRPr sz="2160" kern="1200">
          <a:solidFill>
            <a:schemeClr val="tx1"/>
          </a:solidFill>
          <a:latin typeface="+mn-lt"/>
          <a:ea typeface="+mn-ea"/>
          <a:cs typeface="+mn-cs"/>
        </a:defRPr>
      </a:lvl2pPr>
      <a:lvl3pPr marL="1097192" algn="l" defTabSz="1097192" rtl="0" eaLnBrk="1" latinLnBrk="0" hangingPunct="1">
        <a:defRPr sz="2160" kern="1200">
          <a:solidFill>
            <a:schemeClr val="tx1"/>
          </a:solidFill>
          <a:latin typeface="+mn-lt"/>
          <a:ea typeface="+mn-ea"/>
          <a:cs typeface="+mn-cs"/>
        </a:defRPr>
      </a:lvl3pPr>
      <a:lvl4pPr marL="1645788" algn="l" defTabSz="1097192" rtl="0" eaLnBrk="1" latinLnBrk="0" hangingPunct="1">
        <a:defRPr sz="2160" kern="1200">
          <a:solidFill>
            <a:schemeClr val="tx1"/>
          </a:solidFill>
          <a:latin typeface="+mn-lt"/>
          <a:ea typeface="+mn-ea"/>
          <a:cs typeface="+mn-cs"/>
        </a:defRPr>
      </a:lvl4pPr>
      <a:lvl5pPr marL="2194385" algn="l" defTabSz="1097192" rtl="0" eaLnBrk="1" latinLnBrk="0" hangingPunct="1">
        <a:defRPr sz="2160" kern="1200">
          <a:solidFill>
            <a:schemeClr val="tx1"/>
          </a:solidFill>
          <a:latin typeface="+mn-lt"/>
          <a:ea typeface="+mn-ea"/>
          <a:cs typeface="+mn-cs"/>
        </a:defRPr>
      </a:lvl5pPr>
      <a:lvl6pPr marL="2742982" algn="l" defTabSz="1097192" rtl="0" eaLnBrk="1" latinLnBrk="0" hangingPunct="1">
        <a:defRPr sz="2160" kern="1200">
          <a:solidFill>
            <a:schemeClr val="tx1"/>
          </a:solidFill>
          <a:latin typeface="+mn-lt"/>
          <a:ea typeface="+mn-ea"/>
          <a:cs typeface="+mn-cs"/>
        </a:defRPr>
      </a:lvl6pPr>
      <a:lvl7pPr marL="3291576" algn="l" defTabSz="1097192" rtl="0" eaLnBrk="1" latinLnBrk="0" hangingPunct="1">
        <a:defRPr sz="2160" kern="1200">
          <a:solidFill>
            <a:schemeClr val="tx1"/>
          </a:solidFill>
          <a:latin typeface="+mn-lt"/>
          <a:ea typeface="+mn-ea"/>
          <a:cs typeface="+mn-cs"/>
        </a:defRPr>
      </a:lvl7pPr>
      <a:lvl8pPr marL="3840173" algn="l" defTabSz="1097192" rtl="0" eaLnBrk="1" latinLnBrk="0" hangingPunct="1">
        <a:defRPr sz="2160" kern="1200">
          <a:solidFill>
            <a:schemeClr val="tx1"/>
          </a:solidFill>
          <a:latin typeface="+mn-lt"/>
          <a:ea typeface="+mn-ea"/>
          <a:cs typeface="+mn-cs"/>
        </a:defRPr>
      </a:lvl8pPr>
      <a:lvl9pPr marL="4388770" algn="l" defTabSz="1097192"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userDrawn="1">
          <p15:clr>
            <a:srgbClr val="F26B43"/>
          </p15:clr>
        </p15:guide>
        <p15:guide id="2" pos="460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hyperlink" Target="https://webapps.copeland.com/wrproductselector/" TargetMode="Externa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ebapps.copeland.com/wrproductselector/"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53.png"/><Relationship Id="rId5" Type="http://schemas.openxmlformats.org/officeDocument/2006/relationships/image" Target="../media/image9.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3.png"/><Relationship Id="rId2" Type="http://schemas.openxmlformats.org/officeDocument/2006/relationships/image" Target="../media/image66.png"/><Relationship Id="rId1" Type="http://schemas.openxmlformats.org/officeDocument/2006/relationships/slideLayout" Target="../slideLayouts/slideLayout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hyperlink" Target="https://sensi.copeland.com/en-us"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sensi.copeland.com/en-us/support" TargetMode="Externa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hyperlink" Target="https://sensi.copeland.com/en-us/legal" TargetMode="External"/><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s://sensi.copeland.com/en-us/support/contractor-mode"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8.gif"/><Relationship Id="rId5" Type="http://schemas.openxmlformats.org/officeDocument/2006/relationships/hyperlink" Target="https://cloud.mc2.copeland.com/sensi_partner_program" TargetMode="Externa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D3F4E4-F81C-3353-DF2F-C72521D108CD}"/>
              </a:ext>
            </a:extLst>
          </p:cNvPr>
          <p:cNvSpPr>
            <a:spLocks noGrp="1"/>
          </p:cNvSpPr>
          <p:nvPr>
            <p:ph type="title"/>
          </p:nvPr>
        </p:nvSpPr>
        <p:spPr/>
        <p:txBody>
          <a:bodyPr/>
          <a:lstStyle/>
          <a:p>
            <a:r>
              <a:rPr lang="en-US"/>
              <a:t>Sensi Equipment Interface Module (Indoor + Outdoor)</a:t>
            </a:r>
          </a:p>
        </p:txBody>
      </p:sp>
      <p:sp>
        <p:nvSpPr>
          <p:cNvPr id="5" name="Text Placeholder 4">
            <a:extLst>
              <a:ext uri="{FF2B5EF4-FFF2-40B4-BE49-F238E27FC236}">
                <a16:creationId xmlns:a16="http://schemas.microsoft.com/office/drawing/2014/main" id="{ACC9796A-C4A1-9F34-A745-95A8D04702FC}"/>
              </a:ext>
            </a:extLst>
          </p:cNvPr>
          <p:cNvSpPr>
            <a:spLocks noGrp="1"/>
          </p:cNvSpPr>
          <p:nvPr>
            <p:ph type="body" sz="quarter" idx="11"/>
          </p:nvPr>
        </p:nvSpPr>
        <p:spPr>
          <a:xfrm>
            <a:off x="1038440" y="5380630"/>
            <a:ext cx="4804576" cy="766422"/>
          </a:xfrm>
        </p:spPr>
        <p:txBody>
          <a:bodyPr/>
          <a:lstStyle/>
          <a:p>
            <a:r>
              <a:rPr lang="en-US"/>
              <a:t>For use with Touch 2 smart thermostat</a:t>
            </a:r>
          </a:p>
          <a:p>
            <a:endParaRPr lang="en-US"/>
          </a:p>
          <a:p>
            <a:endParaRPr lang="en-US"/>
          </a:p>
        </p:txBody>
      </p:sp>
    </p:spTree>
    <p:extLst>
      <p:ext uri="{BB962C8B-B14F-4D97-AF65-F5344CB8AC3E}">
        <p14:creationId xmlns:p14="http://schemas.microsoft.com/office/powerpoint/2010/main" val="1895194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F6BDE1F0-BF43-9A48-7C9C-CB795F2FC0DC}"/>
              </a:ext>
            </a:extLst>
          </p:cNvPr>
          <p:cNvSpPr>
            <a:spLocks noGrp="1"/>
          </p:cNvSpPr>
          <p:nvPr>
            <p:ph sz="quarter" idx="20"/>
          </p:nvPr>
        </p:nvSpPr>
        <p:spPr>
          <a:xfrm>
            <a:off x="758952" y="2328863"/>
            <a:ext cx="5176899" cy="3439783"/>
          </a:xfrm>
        </p:spPr>
        <p:txBody>
          <a:bodyPr/>
          <a:lstStyle/>
          <a:p>
            <a:pPr lvl="2"/>
            <a:r>
              <a:rPr lang="en-US"/>
              <a:t>Easy to use – reduces callbacks</a:t>
            </a:r>
          </a:p>
          <a:p>
            <a:pPr lvl="2"/>
            <a:r>
              <a:rPr lang="en-US"/>
              <a:t>Universal system compatibility – Sensi accommodates most HVAC system types </a:t>
            </a:r>
          </a:p>
          <a:p>
            <a:pPr lvl="2"/>
            <a:r>
              <a:rPr lang="en-US"/>
              <a:t>Uses the highest rated smart thermostat app in the industry</a:t>
            </a:r>
          </a:p>
          <a:p>
            <a:pPr lvl="2"/>
            <a:r>
              <a:rPr lang="en-US"/>
              <a:t>Award-winning brand</a:t>
            </a:r>
          </a:p>
          <a:p>
            <a:endParaRPr lang="en-US"/>
          </a:p>
          <a:p>
            <a:endParaRPr lang="en-US"/>
          </a:p>
        </p:txBody>
      </p:sp>
      <p:sp>
        <p:nvSpPr>
          <p:cNvPr id="6" name="Slide Number Placeholder 5">
            <a:extLst>
              <a:ext uri="{FF2B5EF4-FFF2-40B4-BE49-F238E27FC236}">
                <a16:creationId xmlns:a16="http://schemas.microsoft.com/office/drawing/2014/main" id="{5CA9A1CC-BC40-2C75-F7D6-E9FB4E317C39}"/>
              </a:ext>
            </a:extLst>
          </p:cNvPr>
          <p:cNvSpPr>
            <a:spLocks noGrp="1"/>
          </p:cNvSpPr>
          <p:nvPr>
            <p:ph type="sldNum" sz="quarter" idx="4"/>
          </p:nvPr>
        </p:nvSpPr>
        <p:spPr/>
        <p:txBody>
          <a:bodyPr/>
          <a:lstStyle/>
          <a:p>
            <a:fld id="{837543D7-8401-5C4E-B0A9-F48897C0C347}" type="slidenum">
              <a:rPr lang="en-US" smtClean="0"/>
              <a:pPr/>
              <a:t>10</a:t>
            </a:fld>
            <a:endParaRPr lang="en-US"/>
          </a:p>
        </p:txBody>
      </p:sp>
      <p:sp>
        <p:nvSpPr>
          <p:cNvPr id="13" name="Title 12">
            <a:extLst>
              <a:ext uri="{FF2B5EF4-FFF2-40B4-BE49-F238E27FC236}">
                <a16:creationId xmlns:a16="http://schemas.microsoft.com/office/drawing/2014/main" id="{17A78C4F-9BC5-DDE9-102C-35681B42AF6F}"/>
              </a:ext>
            </a:extLst>
          </p:cNvPr>
          <p:cNvSpPr>
            <a:spLocks noGrp="1"/>
          </p:cNvSpPr>
          <p:nvPr>
            <p:ph type="title"/>
          </p:nvPr>
        </p:nvSpPr>
        <p:spPr/>
        <p:txBody>
          <a:bodyPr/>
          <a:lstStyle/>
          <a:p>
            <a:r>
              <a:rPr lang="en-US"/>
              <a:t>Why Switch to Sensi?</a:t>
            </a:r>
          </a:p>
        </p:txBody>
      </p:sp>
      <p:grpSp>
        <p:nvGrpSpPr>
          <p:cNvPr id="24" name="Group 23">
            <a:extLst>
              <a:ext uri="{FF2B5EF4-FFF2-40B4-BE49-F238E27FC236}">
                <a16:creationId xmlns:a16="http://schemas.microsoft.com/office/drawing/2014/main" id="{7026AFB1-05D6-AB6F-0965-5AD728A46F6E}"/>
              </a:ext>
            </a:extLst>
          </p:cNvPr>
          <p:cNvGrpSpPr/>
          <p:nvPr/>
        </p:nvGrpSpPr>
        <p:grpSpPr>
          <a:xfrm>
            <a:off x="3462352" y="6134100"/>
            <a:ext cx="7715250" cy="1357664"/>
            <a:chOff x="3854236" y="6134100"/>
            <a:chExt cx="7715250" cy="1357664"/>
          </a:xfrm>
        </p:grpSpPr>
        <p:sp>
          <p:nvSpPr>
            <p:cNvPr id="25" name="Rectangle 24">
              <a:extLst>
                <a:ext uri="{FF2B5EF4-FFF2-40B4-BE49-F238E27FC236}">
                  <a16:creationId xmlns:a16="http://schemas.microsoft.com/office/drawing/2014/main" id="{FCFEC1C6-185B-E964-BDA6-32D5C7A6B6CE}"/>
                </a:ext>
              </a:extLst>
            </p:cNvPr>
            <p:cNvSpPr/>
            <p:nvPr/>
          </p:nvSpPr>
          <p:spPr bwMode="auto">
            <a:xfrm>
              <a:off x="3854236" y="6134100"/>
              <a:ext cx="7715250" cy="1352550"/>
            </a:xfrm>
            <a:prstGeom prst="rect">
              <a:avLst/>
            </a:prstGeom>
            <a:solidFill>
              <a:schemeClr val="bg1">
                <a:lumMod val="85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6" name="Rectangle 25">
              <a:extLst>
                <a:ext uri="{FF2B5EF4-FFF2-40B4-BE49-F238E27FC236}">
                  <a16:creationId xmlns:a16="http://schemas.microsoft.com/office/drawing/2014/main" id="{AB6F38AA-B836-97E1-5850-579311AF17A6}"/>
                </a:ext>
              </a:extLst>
            </p:cNvPr>
            <p:cNvSpPr/>
            <p:nvPr/>
          </p:nvSpPr>
          <p:spPr bwMode="auto">
            <a:xfrm>
              <a:off x="3854236" y="6139214"/>
              <a:ext cx="3238500" cy="1352550"/>
            </a:xfrm>
            <a:prstGeom prst="rect">
              <a:avLst/>
            </a:prstGeom>
            <a:solidFill>
              <a:schemeClr val="tx1">
                <a:lumMod val="60000"/>
                <a:lumOff val="4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7" name="TextBox 26">
              <a:extLst>
                <a:ext uri="{FF2B5EF4-FFF2-40B4-BE49-F238E27FC236}">
                  <a16:creationId xmlns:a16="http://schemas.microsoft.com/office/drawing/2014/main" id="{91C4C6C7-DAE5-0163-D3C8-19C74D76FD72}"/>
                </a:ext>
              </a:extLst>
            </p:cNvPr>
            <p:cNvSpPr txBox="1"/>
            <p:nvPr/>
          </p:nvSpPr>
          <p:spPr bwMode="auto">
            <a:xfrm>
              <a:off x="4135035" y="6529753"/>
              <a:ext cx="2793890" cy="591444"/>
            </a:xfrm>
            <a:prstGeom prst="rect">
              <a:avLst/>
            </a:prstGeom>
            <a:noFill/>
            <a:ln w="9525">
              <a:noFill/>
              <a:miter lim="800000"/>
              <a:headEnd/>
              <a:tailEnd/>
            </a:ln>
          </p:spPr>
          <p:txBody>
            <a:bodyPr wrap="square" rtlCol="0">
              <a:spAutoFit/>
            </a:bodyPr>
            <a:lstStyle/>
            <a:p>
              <a:pPr eaLnBrk="0" hangingPunct="0">
                <a:lnSpc>
                  <a:spcPct val="105000"/>
                </a:lnSpc>
              </a:pPr>
              <a:r>
                <a:rPr lang="en-US" sz="1600" b="1">
                  <a:solidFill>
                    <a:schemeClr val="bg1"/>
                  </a:solidFill>
                  <a:ea typeface="Fira Sans Light" panose="020B0403050000020004" charset="0"/>
                </a:rPr>
                <a:t>SENSI SUPPORT WHEN</a:t>
              </a:r>
              <a:br>
                <a:rPr lang="en-US" sz="1600" b="1">
                  <a:solidFill>
                    <a:schemeClr val="bg1"/>
                  </a:solidFill>
                  <a:ea typeface="Fira Sans Light" panose="020B0403050000020004" charset="0"/>
                </a:rPr>
              </a:br>
              <a:r>
                <a:rPr lang="en-US" sz="1600" b="1">
                  <a:solidFill>
                    <a:schemeClr val="bg1"/>
                  </a:solidFill>
                  <a:ea typeface="Fira Sans Light" panose="020B0403050000020004" charset="0"/>
                </a:rPr>
                <a:t>&amp; WHERE YOU NEED IT</a:t>
              </a:r>
              <a:endParaRPr lang="en-US" sz="1600">
                <a:solidFill>
                  <a:schemeClr val="bg1"/>
                </a:solidFill>
                <a:ea typeface="Fira Sans Light" panose="020B0403050000020004" charset="0"/>
              </a:endParaRPr>
            </a:p>
          </p:txBody>
        </p:sp>
        <p:sp>
          <p:nvSpPr>
            <p:cNvPr id="28" name="Rectangle 27">
              <a:extLst>
                <a:ext uri="{FF2B5EF4-FFF2-40B4-BE49-F238E27FC236}">
                  <a16:creationId xmlns:a16="http://schemas.microsoft.com/office/drawing/2014/main" id="{8F145B3A-3B75-EFA7-EBEA-5980732E559A}"/>
                </a:ext>
              </a:extLst>
            </p:cNvPr>
            <p:cNvSpPr/>
            <p:nvPr/>
          </p:nvSpPr>
          <p:spPr>
            <a:xfrm>
              <a:off x="7316239" y="6276111"/>
              <a:ext cx="4139747" cy="1107996"/>
            </a:xfrm>
            <a:prstGeom prst="rect">
              <a:avLst/>
            </a:prstGeom>
          </p:spPr>
          <p:txBody>
            <a:bodyPr wrap="square">
              <a:spAutoFit/>
            </a:bodyPr>
            <a:lstStyle/>
            <a:p>
              <a:r>
                <a:rPr lang="en-US" sz="1600" cap="all">
                  <a:solidFill>
                    <a:srgbClr val="475866"/>
                  </a:solidFill>
                </a:rPr>
                <a:t>Support team hours</a:t>
              </a:r>
            </a:p>
            <a:p>
              <a:r>
                <a:rPr lang="en-US" sz="1600">
                  <a:solidFill>
                    <a:srgbClr val="475866"/>
                  </a:solidFill>
                </a:rPr>
                <a:t>Monday-Friday 7am-7pm (CST)</a:t>
              </a:r>
              <a:br>
                <a:rPr lang="en-US" sz="1600">
                  <a:solidFill>
                    <a:srgbClr val="475866"/>
                  </a:solidFill>
                </a:rPr>
              </a:br>
              <a:r>
                <a:rPr lang="en-US" sz="1600">
                  <a:solidFill>
                    <a:srgbClr val="475866"/>
                  </a:solidFill>
                </a:rPr>
                <a:t>Saturday-Sunday 8am-5pm (CST)</a:t>
              </a:r>
            </a:p>
            <a:p>
              <a:r>
                <a:rPr lang="en-US">
                  <a:solidFill>
                    <a:srgbClr val="475866"/>
                  </a:solidFill>
                </a:rPr>
                <a:t>888-605-7131</a:t>
              </a:r>
              <a:endParaRPr lang="en-US" sz="1600">
                <a:solidFill>
                  <a:srgbClr val="475866"/>
                </a:solidFill>
              </a:endParaRPr>
            </a:p>
          </p:txBody>
        </p:sp>
      </p:grpSp>
      <p:pic>
        <p:nvPicPr>
          <p:cNvPr id="2" name="Picture 1">
            <a:extLst>
              <a:ext uri="{FF2B5EF4-FFF2-40B4-BE49-F238E27FC236}">
                <a16:creationId xmlns:a16="http://schemas.microsoft.com/office/drawing/2014/main" id="{DFED8D54-2445-48E7-DAEC-AEF217FAD70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35851" y="2226320"/>
            <a:ext cx="8447126" cy="2613814"/>
          </a:xfrm>
          <a:prstGeom prst="rect">
            <a:avLst/>
          </a:prstGeom>
        </p:spPr>
      </p:pic>
    </p:spTree>
    <p:extLst>
      <p:ext uri="{BB962C8B-B14F-4D97-AF65-F5344CB8AC3E}">
        <p14:creationId xmlns:p14="http://schemas.microsoft.com/office/powerpoint/2010/main" val="1346561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87FD88-90BB-EC3A-97D3-A6056521A0B3}"/>
              </a:ext>
            </a:extLst>
          </p:cNvPr>
          <p:cNvSpPr>
            <a:spLocks noGrp="1"/>
          </p:cNvSpPr>
          <p:nvPr>
            <p:ph type="title"/>
          </p:nvPr>
        </p:nvSpPr>
        <p:spPr>
          <a:xfrm>
            <a:off x="548640" y="274320"/>
            <a:ext cx="13322808" cy="987552"/>
          </a:xfrm>
        </p:spPr>
        <p:txBody>
          <a:bodyPr/>
          <a:lstStyle/>
          <a:p>
            <a:r>
              <a:rPr lang="en-US"/>
              <a:t>Leveraging Copeland’s HVAC Expertise</a:t>
            </a:r>
          </a:p>
        </p:txBody>
      </p:sp>
      <p:graphicFrame>
        <p:nvGraphicFramePr>
          <p:cNvPr id="11" name="Content Placeholder 10">
            <a:extLst>
              <a:ext uri="{FF2B5EF4-FFF2-40B4-BE49-F238E27FC236}">
                <a16:creationId xmlns:a16="http://schemas.microsoft.com/office/drawing/2014/main" id="{6F16DF05-25E1-513D-8997-6E72C6F5D9F0}"/>
              </a:ext>
            </a:extLst>
          </p:cNvPr>
          <p:cNvGraphicFramePr>
            <a:graphicFrameLocks noGrp="1"/>
          </p:cNvGraphicFramePr>
          <p:nvPr>
            <p:ph sz="quarter" idx="10"/>
          </p:nvPr>
        </p:nvGraphicFramePr>
        <p:xfrm>
          <a:off x="761999" y="2324100"/>
          <a:ext cx="8400107" cy="2926080"/>
        </p:xfrm>
        <a:graphic>
          <a:graphicData uri="http://schemas.openxmlformats.org/drawingml/2006/table">
            <a:tbl>
              <a:tblPr bandRow="1">
                <a:tableStyleId>{5C22544A-7EE6-4342-B048-85BDC9FD1C3A}</a:tableStyleId>
              </a:tblPr>
              <a:tblGrid>
                <a:gridCol w="8400107">
                  <a:extLst>
                    <a:ext uri="{9D8B030D-6E8A-4147-A177-3AD203B41FA5}">
                      <a16:colId xmlns:a16="http://schemas.microsoft.com/office/drawing/2014/main" val="3929117949"/>
                    </a:ext>
                  </a:extLst>
                </a:gridCol>
              </a:tblGrid>
              <a:tr h="569232">
                <a:tc>
                  <a:txBody>
                    <a:bodyPr/>
                    <a:lstStyle/>
                    <a:p>
                      <a:r>
                        <a:rPr lang="en-US" sz="3000">
                          <a:solidFill>
                            <a:schemeClr val="accent4"/>
                          </a:solidFill>
                        </a:rPr>
                        <a:t>OVER </a:t>
                      </a:r>
                      <a:r>
                        <a:rPr lang="en-US" sz="2000">
                          <a:solidFill>
                            <a:schemeClr val="accent4"/>
                          </a:solidFill>
                        </a:rPr>
                        <a:t>100 YEARS </a:t>
                      </a:r>
                      <a:r>
                        <a:rPr lang="en-US" sz="1600">
                          <a:solidFill>
                            <a:schemeClr val="accent4"/>
                          </a:solidFill>
                        </a:rPr>
                        <a:t>of HVAC </a:t>
                      </a:r>
                      <a:r>
                        <a:rPr lang="en-US" sz="1600">
                          <a:solidFill>
                            <a:schemeClr val="tx1"/>
                          </a:solidFill>
                        </a:rPr>
                        <a:t>experience</a:t>
                      </a:r>
                    </a:p>
                  </a:txBody>
                  <a:tcPr marL="45720" marR="45720" marT="182880" marB="18288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4458093"/>
                  </a:ext>
                </a:extLst>
              </a:tr>
              <a:tr h="569232">
                <a:tc>
                  <a:txBody>
                    <a:bodyPr/>
                    <a:lstStyle/>
                    <a:p>
                      <a:r>
                        <a:rPr lang="en-US" sz="2200">
                          <a:solidFill>
                            <a:schemeClr val="accent4"/>
                          </a:solidFill>
                        </a:rPr>
                        <a:t>MAJORITY OF RESIDENTIAL HVAC SYSTEMS </a:t>
                      </a:r>
                      <a:r>
                        <a:rPr lang="en-US" sz="1600">
                          <a:solidFill>
                            <a:schemeClr val="tx1"/>
                          </a:solidFill>
                        </a:rPr>
                        <a:t>feature Copeland parts</a:t>
                      </a:r>
                    </a:p>
                  </a:txBody>
                  <a:tcPr marL="45720" marR="45720" marT="182880" marB="18288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220699"/>
                  </a:ext>
                </a:extLst>
              </a:tr>
              <a:tr h="569232">
                <a:tc>
                  <a:txBody>
                    <a:bodyPr/>
                    <a:lstStyle/>
                    <a:p>
                      <a:r>
                        <a:rPr lang="en-US" sz="2200" kern="1200">
                          <a:solidFill>
                            <a:schemeClr val="accent4"/>
                          </a:solidFill>
                          <a:latin typeface="+mn-lt"/>
                          <a:ea typeface="+mn-ea"/>
                          <a:cs typeface="+mn-cs"/>
                        </a:rPr>
                        <a:t>ONE IN FIVE HOMES </a:t>
                      </a:r>
                      <a:r>
                        <a:rPr lang="en-US" sz="1600" kern="1200">
                          <a:solidFill>
                            <a:schemeClr val="tx1"/>
                          </a:solidFill>
                          <a:latin typeface="+mn-lt"/>
                          <a:ea typeface="+mn-ea"/>
                          <a:cs typeface="+mn-cs"/>
                        </a:rPr>
                        <a:t>in the U.S. has an Copeland thermostat</a:t>
                      </a:r>
                    </a:p>
                  </a:txBody>
                  <a:tcPr marL="45720" marR="45720" marT="182880" marB="18288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3259780"/>
                  </a:ext>
                </a:extLst>
              </a:tr>
              <a:tr h="569232">
                <a:tc>
                  <a:txBody>
                    <a:bodyPr/>
                    <a:lstStyle/>
                    <a:p>
                      <a:r>
                        <a:rPr lang="en-US" sz="2200" kern="1200">
                          <a:solidFill>
                            <a:schemeClr val="accent4"/>
                          </a:solidFill>
                          <a:latin typeface="+mn-lt"/>
                          <a:ea typeface="+mn-ea"/>
                          <a:cs typeface="+mn-cs"/>
                        </a:rPr>
                        <a:t>SECOND-LARGEST MANUFACTURER </a:t>
                      </a:r>
                      <a:r>
                        <a:rPr lang="en-US" sz="1600" kern="1200">
                          <a:solidFill>
                            <a:schemeClr val="tx1"/>
                          </a:solidFill>
                          <a:latin typeface="+mn-lt"/>
                          <a:ea typeface="+mn-ea"/>
                          <a:cs typeface="+mn-cs"/>
                        </a:rPr>
                        <a:t>of residential thermostats in the U.S</a:t>
                      </a:r>
                    </a:p>
                  </a:txBody>
                  <a:tcPr marL="45720" marR="45720" marT="182880" marB="182880" anchor="ctr">
                    <a:lnL w="12700" cmpd="sng">
                      <a:noFill/>
                    </a:lnL>
                    <a:lnR w="12700" cmpd="sng">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993558"/>
                  </a:ext>
                </a:extLst>
              </a:tr>
            </a:tbl>
          </a:graphicData>
        </a:graphic>
      </p:graphicFrame>
      <p:sp>
        <p:nvSpPr>
          <p:cNvPr id="8" name="Slide Number Placeholder 7">
            <a:extLst>
              <a:ext uri="{FF2B5EF4-FFF2-40B4-BE49-F238E27FC236}">
                <a16:creationId xmlns:a16="http://schemas.microsoft.com/office/drawing/2014/main" id="{A2E9F742-C696-6654-64B2-513BDE83A972}"/>
              </a:ext>
            </a:extLst>
          </p:cNvPr>
          <p:cNvSpPr>
            <a:spLocks noGrp="1"/>
          </p:cNvSpPr>
          <p:nvPr>
            <p:ph type="sldNum" sz="quarter" idx="4"/>
          </p:nvPr>
        </p:nvSpPr>
        <p:spPr/>
        <p:txBody>
          <a:bodyPr/>
          <a:lstStyle/>
          <a:p>
            <a:fld id="{837543D7-8401-5C4E-B0A9-F48897C0C347}" type="slidenum">
              <a:rPr lang="en-US" smtClean="0"/>
              <a:pPr/>
              <a:t>11</a:t>
            </a:fld>
            <a:endParaRPr lang="en-US"/>
          </a:p>
        </p:txBody>
      </p:sp>
      <p:pic>
        <p:nvPicPr>
          <p:cNvPr id="7" name="Content Placeholder 7" descr="A person standing next to a machine&#10;&#10;Description automatically generated with low confidence">
            <a:extLst>
              <a:ext uri="{FF2B5EF4-FFF2-40B4-BE49-F238E27FC236}">
                <a16:creationId xmlns:a16="http://schemas.microsoft.com/office/drawing/2014/main" id="{A654501A-8AD5-2937-DD43-23CA43C3FA9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776012" y="0"/>
            <a:ext cx="4854389" cy="8229600"/>
          </a:xfrm>
          <a:prstGeom prst="rect">
            <a:avLst/>
          </a:prstGeom>
        </p:spPr>
      </p:pic>
    </p:spTree>
    <p:extLst>
      <p:ext uri="{BB962C8B-B14F-4D97-AF65-F5344CB8AC3E}">
        <p14:creationId xmlns:p14="http://schemas.microsoft.com/office/powerpoint/2010/main" val="126520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0928147-4690-D238-5FE7-F5287F052527}"/>
              </a:ext>
            </a:extLst>
          </p:cNvPr>
          <p:cNvSpPr>
            <a:spLocks noGrp="1"/>
          </p:cNvSpPr>
          <p:nvPr>
            <p:ph type="sldNum" sz="quarter" idx="4"/>
          </p:nvPr>
        </p:nvSpPr>
        <p:spPr/>
        <p:txBody>
          <a:bodyPr/>
          <a:lstStyle/>
          <a:p>
            <a:fld id="{837543D7-8401-5C4E-B0A9-F48897C0C347}" type="slidenum">
              <a:rPr lang="en-US" smtClean="0"/>
              <a:pPr/>
              <a:t>12</a:t>
            </a:fld>
            <a:endParaRPr lang="en-US"/>
          </a:p>
        </p:txBody>
      </p:sp>
      <p:sp>
        <p:nvSpPr>
          <p:cNvPr id="6" name="Title 5">
            <a:extLst>
              <a:ext uri="{FF2B5EF4-FFF2-40B4-BE49-F238E27FC236}">
                <a16:creationId xmlns:a16="http://schemas.microsoft.com/office/drawing/2014/main" id="{2BDA963A-6C45-4F32-727B-2F288308C562}"/>
              </a:ext>
            </a:extLst>
          </p:cNvPr>
          <p:cNvSpPr>
            <a:spLocks noGrp="1"/>
          </p:cNvSpPr>
          <p:nvPr>
            <p:ph type="title"/>
          </p:nvPr>
        </p:nvSpPr>
        <p:spPr/>
        <p:txBody>
          <a:bodyPr/>
          <a:lstStyle/>
          <a:p>
            <a:r>
              <a:rPr lang="en-US"/>
              <a:t>WR Mobile App</a:t>
            </a:r>
          </a:p>
        </p:txBody>
      </p:sp>
      <p:sp>
        <p:nvSpPr>
          <p:cNvPr id="10" name="Text Placeholder 9">
            <a:extLst>
              <a:ext uri="{FF2B5EF4-FFF2-40B4-BE49-F238E27FC236}">
                <a16:creationId xmlns:a16="http://schemas.microsoft.com/office/drawing/2014/main" id="{9BF3706F-846B-A746-3334-0460EF346768}"/>
              </a:ext>
            </a:extLst>
          </p:cNvPr>
          <p:cNvSpPr>
            <a:spLocks noGrp="1"/>
          </p:cNvSpPr>
          <p:nvPr>
            <p:ph type="body" sz="quarter" idx="11"/>
          </p:nvPr>
        </p:nvSpPr>
        <p:spPr/>
        <p:txBody>
          <a:bodyPr/>
          <a:lstStyle/>
          <a:p>
            <a:r>
              <a:rPr lang="en-US"/>
              <a:t>Find the right part while on the job.</a:t>
            </a:r>
          </a:p>
        </p:txBody>
      </p:sp>
      <p:sp>
        <p:nvSpPr>
          <p:cNvPr id="13" name="Text Placeholder 1">
            <a:extLst>
              <a:ext uri="{FF2B5EF4-FFF2-40B4-BE49-F238E27FC236}">
                <a16:creationId xmlns:a16="http://schemas.microsoft.com/office/drawing/2014/main" id="{7E3786F6-EA32-2CA2-DB4A-9EC6C999311E}"/>
              </a:ext>
            </a:extLst>
          </p:cNvPr>
          <p:cNvSpPr txBox="1">
            <a:spLocks/>
          </p:cNvSpPr>
          <p:nvPr/>
        </p:nvSpPr>
        <p:spPr>
          <a:xfrm>
            <a:off x="7909560" y="2331720"/>
            <a:ext cx="5958840" cy="2978192"/>
          </a:xfrm>
          <a:prstGeom prst="rect">
            <a:avLst/>
          </a:prstGeom>
        </p:spPr>
        <p:txBody>
          <a:bodyPr vert="horz" lIns="0" tIns="0" rIns="0" bIns="0" rtlCol="0">
            <a:noAutofit/>
          </a:bodyPr>
          <a:lst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lvl="1" defTabSz="411448">
              <a:spcBef>
                <a:spcPts val="600"/>
              </a:spcBef>
            </a:pPr>
            <a:r>
              <a:rPr lang="en-US" b="1" dirty="0">
                <a:solidFill>
                  <a:schemeClr val="accent1"/>
                </a:solidFill>
                <a:latin typeface="Arial"/>
                <a:ea typeface="Noto Sans"/>
                <a:cs typeface="Arial"/>
              </a:rPr>
              <a:t>Your on-the-go resource for:</a:t>
            </a:r>
            <a:endParaRPr lang="en-US" b="1" dirty="0">
              <a:solidFill>
                <a:schemeClr val="accent1"/>
              </a:solidFill>
              <a:latin typeface="Arial"/>
              <a:ea typeface="Noto Sans Light" panose="020B0402040504020204" pitchFamily="34" charset="0"/>
              <a:cs typeface="Arial"/>
            </a:endParaRPr>
          </a:p>
          <a:p>
            <a:pPr marL="283464" lvl="1" indent="-283464" defTabSz="411448">
              <a:spcBef>
                <a:spcPts val="600"/>
              </a:spcBef>
              <a:buFont typeface="Arial" panose="020B0604020202020204" pitchFamily="34" charset="0"/>
              <a:buChar char="•"/>
            </a:pPr>
            <a:r>
              <a:rPr lang="en-US" dirty="0">
                <a:solidFill>
                  <a:srgbClr val="000000"/>
                </a:solidFill>
                <a:latin typeface="Arial"/>
                <a:ea typeface="Noto Sans Light" panose="020B0402040504020204" pitchFamily="34" charset="0"/>
                <a:cs typeface="Arial"/>
              </a:rPr>
              <a:t>Complete cross reference</a:t>
            </a:r>
          </a:p>
          <a:p>
            <a:pPr marL="283464" lvl="1" indent="-283464" defTabSz="411448">
              <a:spcBef>
                <a:spcPts val="600"/>
              </a:spcBef>
              <a:buFont typeface="Arial" panose="020B0604020202020204" pitchFamily="34" charset="0"/>
              <a:buChar char="•"/>
            </a:pPr>
            <a:r>
              <a:rPr lang="en-US" dirty="0">
                <a:solidFill>
                  <a:srgbClr val="000000"/>
                </a:solidFill>
                <a:latin typeface="Arial"/>
                <a:ea typeface="Noto Sans Light" panose="020B0402040504020204" pitchFamily="34" charset="0"/>
                <a:cs typeface="Arial"/>
              </a:rPr>
              <a:t>Product information and spec sheets</a:t>
            </a:r>
          </a:p>
          <a:p>
            <a:pPr marL="283464" lvl="1" indent="-283464" defTabSz="411448">
              <a:spcBef>
                <a:spcPts val="600"/>
              </a:spcBef>
              <a:buFont typeface="Arial" panose="020B0604020202020204" pitchFamily="34" charset="0"/>
              <a:buChar char="•"/>
            </a:pPr>
            <a:r>
              <a:rPr lang="en-US" dirty="0">
                <a:solidFill>
                  <a:srgbClr val="000000"/>
                </a:solidFill>
                <a:latin typeface="Arial"/>
                <a:ea typeface="Noto Sans Light" panose="020B0402040504020204" pitchFamily="34" charset="0"/>
                <a:cs typeface="Arial"/>
              </a:rPr>
              <a:t>Installation information and videos</a:t>
            </a:r>
          </a:p>
          <a:p>
            <a:pPr marL="283464" lvl="1" indent="-283464" defTabSz="411448">
              <a:spcBef>
                <a:spcPts val="600"/>
              </a:spcBef>
              <a:buFont typeface="Arial" panose="020B0604020202020204" pitchFamily="34" charset="0"/>
              <a:buChar char="•"/>
            </a:pPr>
            <a:r>
              <a:rPr lang="en-US" dirty="0">
                <a:solidFill>
                  <a:srgbClr val="000000"/>
                </a:solidFill>
                <a:latin typeface="Arial"/>
                <a:ea typeface="Noto Sans Light" panose="020B0402040504020204" pitchFamily="34" charset="0"/>
                <a:cs typeface="Arial"/>
              </a:rPr>
              <a:t>Wiring diagrams</a:t>
            </a:r>
          </a:p>
          <a:p>
            <a:pPr marL="283464" lvl="1" indent="-283464" defTabSz="411448">
              <a:spcBef>
                <a:spcPts val="600"/>
              </a:spcBef>
              <a:buFont typeface="Arial" panose="020B0604020202020204" pitchFamily="34" charset="0"/>
              <a:buChar char="•"/>
            </a:pPr>
            <a:r>
              <a:rPr lang="en-US" dirty="0">
                <a:solidFill>
                  <a:srgbClr val="000000"/>
                </a:solidFill>
                <a:latin typeface="Arial"/>
                <a:ea typeface="Noto Sans Light" panose="020B0402040504020204" pitchFamily="34" charset="0"/>
                <a:cs typeface="Arial"/>
              </a:rPr>
              <a:t>Select product by features</a:t>
            </a:r>
          </a:p>
          <a:p>
            <a:pPr marL="283464" lvl="1" indent="-283464" defTabSz="411448">
              <a:spcBef>
                <a:spcPts val="600"/>
              </a:spcBef>
              <a:buFont typeface="Arial" panose="020B0604020202020204" pitchFamily="34" charset="0"/>
              <a:buChar char="•"/>
            </a:pPr>
            <a:r>
              <a:rPr lang="en-US" dirty="0">
                <a:solidFill>
                  <a:srgbClr val="000000"/>
                </a:solidFill>
                <a:latin typeface="Arial"/>
                <a:ea typeface="Noto Sans Light" panose="020B0402040504020204" pitchFamily="34" charset="0"/>
                <a:cs typeface="Arial"/>
              </a:rPr>
              <a:t>Priority technical support </a:t>
            </a:r>
          </a:p>
          <a:p>
            <a:pPr lvl="1" defTabSz="411448">
              <a:spcBef>
                <a:spcPts val="600"/>
              </a:spcBef>
            </a:pPr>
            <a:endParaRPr lang="en-US" dirty="0">
              <a:solidFill>
                <a:srgbClr val="000000"/>
              </a:solidFill>
              <a:ea typeface="Noto Sans Light" panose="020B0402040504020204" pitchFamily="34" charset="0"/>
            </a:endParaRPr>
          </a:p>
          <a:p>
            <a:pPr lvl="1" defTabSz="411448">
              <a:spcBef>
                <a:spcPts val="600"/>
              </a:spcBef>
            </a:pPr>
            <a:r>
              <a:rPr lang="en-US" b="1" dirty="0">
                <a:solidFill>
                  <a:schemeClr val="accent1"/>
                </a:solidFill>
                <a:latin typeface="Arial"/>
                <a:ea typeface="Noto Sans Med" panose="020B0502040504020204" pitchFamily="34" charset="0"/>
                <a:cs typeface="Arial"/>
              </a:rPr>
              <a:t>WR Mobile App</a:t>
            </a:r>
            <a:br>
              <a:rPr lang="en-US" b="1" dirty="0">
                <a:solidFill>
                  <a:srgbClr val="000000"/>
                </a:solidFill>
                <a:latin typeface="Arial"/>
                <a:ea typeface="Noto Sans Med" panose="020B0502040504020204" pitchFamily="34" charset="0"/>
                <a:cs typeface="Arial"/>
              </a:rPr>
            </a:br>
            <a:r>
              <a:rPr lang="en-US" dirty="0">
                <a:solidFill>
                  <a:srgbClr val="000000"/>
                </a:solidFill>
                <a:latin typeface="Arial"/>
                <a:ea typeface="Noto Sans Light" panose="020B0402040504020204" pitchFamily="34" charset="0"/>
                <a:cs typeface="Arial"/>
              </a:rPr>
              <a:t>Search for “WR Mobile” in both Apple </a:t>
            </a:r>
            <a:br>
              <a:rPr lang="en-US" dirty="0">
                <a:solidFill>
                  <a:srgbClr val="000000"/>
                </a:solidFill>
                <a:latin typeface="Arial"/>
                <a:ea typeface="Noto Sans Light" panose="020B0402040504020204" pitchFamily="34" charset="0"/>
                <a:cs typeface="Arial"/>
              </a:rPr>
            </a:br>
            <a:r>
              <a:rPr lang="en-US" dirty="0">
                <a:solidFill>
                  <a:srgbClr val="000000"/>
                </a:solidFill>
                <a:latin typeface="Arial"/>
                <a:ea typeface="Noto Sans Light" panose="020B0402040504020204" pitchFamily="34" charset="0"/>
                <a:cs typeface="Arial"/>
              </a:rPr>
              <a:t>and Google Play Stores</a:t>
            </a:r>
          </a:p>
          <a:p>
            <a:pPr lvl="1" defTabSz="411448">
              <a:spcBef>
                <a:spcPts val="600"/>
              </a:spcBef>
            </a:pPr>
            <a:endParaRPr lang="en-US" dirty="0">
              <a:solidFill>
                <a:srgbClr val="000000"/>
              </a:solidFill>
              <a:ea typeface="Noto Sans Light" panose="020B0402040504020204" pitchFamily="34" charset="0"/>
            </a:endParaRPr>
          </a:p>
          <a:p>
            <a:pPr lvl="1" defTabSz="411448">
              <a:spcBef>
                <a:spcPts val="600"/>
              </a:spcBef>
            </a:pPr>
            <a:r>
              <a:rPr lang="en-US" b="1" dirty="0">
                <a:solidFill>
                  <a:schemeClr val="accent1"/>
                </a:solidFill>
                <a:latin typeface="Arial"/>
                <a:ea typeface="Noto Sans Med" panose="020B0502040504020204" pitchFamily="34" charset="0"/>
                <a:cs typeface="Arial"/>
              </a:rPr>
              <a:t>Desktop Version</a:t>
            </a:r>
            <a:br>
              <a:rPr lang="en-US" b="1" dirty="0">
                <a:solidFill>
                  <a:srgbClr val="000000"/>
                </a:solidFill>
                <a:latin typeface="Arial"/>
                <a:ea typeface="Noto Sans Med" panose="020B0502040504020204" pitchFamily="34" charset="0"/>
                <a:cs typeface="Arial"/>
              </a:rPr>
            </a:br>
            <a:r>
              <a:rPr lang="en-US" dirty="0">
                <a:solidFill>
                  <a:srgbClr val="000000"/>
                </a:solidFill>
                <a:latin typeface="Arial"/>
                <a:ea typeface="Noto Sans Light" panose="020B0402040504020204" pitchFamily="34" charset="0"/>
                <a:cs typeface="Arial"/>
              </a:rPr>
              <a:t>Access the online version </a:t>
            </a:r>
            <a:r>
              <a:rPr lang="en-US" dirty="0">
                <a:solidFill>
                  <a:schemeClr val="accent4"/>
                </a:solidFill>
                <a:latin typeface="Arial"/>
                <a:ea typeface="Noto Sans Light" panose="020B0402040504020204" pitchFamily="34" charset="0"/>
                <a:cs typeface="Arial"/>
                <a:hlinkClick r:id="rId2">
                  <a:extLst>
                    <a:ext uri="{A12FA001-AC4F-418D-AE19-62706E023703}">
                      <ahyp:hlinkClr xmlns:ahyp="http://schemas.microsoft.com/office/drawing/2018/hyperlinkcolor" val="tx"/>
                    </a:ext>
                  </a:extLst>
                </a:hlinkClick>
              </a:rPr>
              <a:t>HERE</a:t>
            </a:r>
            <a:endParaRPr lang="en-US" dirty="0">
              <a:solidFill>
                <a:schemeClr val="accent4"/>
              </a:solidFill>
              <a:latin typeface="Arial"/>
              <a:ea typeface="Noto Sans Light" panose="020B0402040504020204" pitchFamily="34" charset="0"/>
              <a:cs typeface="Arial"/>
            </a:endParaRPr>
          </a:p>
          <a:p>
            <a:pPr defTabSz="411448">
              <a:spcBef>
                <a:spcPts val="600"/>
              </a:spcBef>
            </a:pPr>
            <a:endParaRPr lang="en-US" dirty="0">
              <a:solidFill>
                <a:srgbClr val="000000"/>
              </a:solidFill>
              <a:ea typeface="Noto Sans Light" panose="020B0402040504020204" pitchFamily="34" charset="0"/>
            </a:endParaRPr>
          </a:p>
          <a:p>
            <a:pPr>
              <a:spcBef>
                <a:spcPts val="600"/>
              </a:spcBef>
            </a:pPr>
            <a:endParaRPr lang="en-US" dirty="0"/>
          </a:p>
        </p:txBody>
      </p:sp>
      <p:sp>
        <p:nvSpPr>
          <p:cNvPr id="14" name="Rectangle 13">
            <a:extLst>
              <a:ext uri="{FF2B5EF4-FFF2-40B4-BE49-F238E27FC236}">
                <a16:creationId xmlns:a16="http://schemas.microsoft.com/office/drawing/2014/main" id="{31F2D0A3-C578-5BB1-EB52-D9D33290FEA3}"/>
              </a:ext>
            </a:extLst>
          </p:cNvPr>
          <p:cNvSpPr/>
          <p:nvPr/>
        </p:nvSpPr>
        <p:spPr bwMode="auto">
          <a:xfrm rot="16200000">
            <a:off x="61667" y="2322567"/>
            <a:ext cx="5918239" cy="6041574"/>
          </a:xfrm>
          <a:prstGeom prst="rect">
            <a:avLst/>
          </a:prstGeom>
          <a:solidFill>
            <a:srgbClr val="475866">
              <a:alpha val="10000"/>
            </a:srgbClr>
          </a:solidFill>
          <a:ln w="9525">
            <a:noFill/>
            <a:round/>
            <a:headEnd/>
            <a:tailEnd/>
          </a:ln>
          <a:effectLst/>
        </p:spPr>
        <p:txBody>
          <a:bodyPr wrap="square" rtlCol="0" anchor="ctr"/>
          <a:lstStyle/>
          <a:p>
            <a:pPr algn="ctr" defTabSz="411448" eaLnBrk="0" fontAlgn="base" hangingPunct="0">
              <a:spcBef>
                <a:spcPct val="0"/>
              </a:spcBef>
              <a:spcAft>
                <a:spcPct val="0"/>
              </a:spcAft>
            </a:pPr>
            <a:endParaRPr lang="en-US" sz="1600">
              <a:solidFill>
                <a:srgbClr val="F0F0F0"/>
              </a:solidFill>
              <a:latin typeface="Arial" panose="020B0604020202020204" pitchFamily="34" charset="0"/>
              <a:ea typeface="Noto Sans Light" panose="020B0402040504020204" pitchFamily="34" charset="0"/>
            </a:endParaRPr>
          </a:p>
        </p:txBody>
      </p:sp>
      <p:pic>
        <p:nvPicPr>
          <p:cNvPr id="15" name="Picture 2" descr="Download on the App Store">
            <a:extLst>
              <a:ext uri="{FF2B5EF4-FFF2-40B4-BE49-F238E27FC236}">
                <a16:creationId xmlns:a16="http://schemas.microsoft.com/office/drawing/2014/main" id="{2E094CDF-E1DC-2202-5C56-5D57CE2DD6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61175" y="5317903"/>
            <a:ext cx="1190801" cy="4030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from Google Play">
            <a:extLst>
              <a:ext uri="{FF2B5EF4-FFF2-40B4-BE49-F238E27FC236}">
                <a16:creationId xmlns:a16="http://schemas.microsoft.com/office/drawing/2014/main" id="{5A1BAD3F-A64C-5D76-4AB4-ACE770780E8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593235" y="5878246"/>
            <a:ext cx="1126681" cy="403042"/>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6">
            <a:extLst>
              <a:ext uri="{FF2B5EF4-FFF2-40B4-BE49-F238E27FC236}">
                <a16:creationId xmlns:a16="http://schemas.microsoft.com/office/drawing/2014/main" id="{05B0DB74-E998-B4DD-AA29-B4FBB540646D}"/>
              </a:ext>
            </a:extLst>
          </p:cNvPr>
          <p:cNvSpPr txBox="1">
            <a:spLocks/>
          </p:cNvSpPr>
          <p:nvPr/>
        </p:nvSpPr>
        <p:spPr>
          <a:xfrm>
            <a:off x="376915" y="2745249"/>
            <a:ext cx="3515816" cy="1366782"/>
          </a:xfrm>
          <a:prstGeom prst="rect">
            <a:avLst/>
          </a:prstGeom>
        </p:spPr>
        <p:txBody>
          <a:bodyPr wrap="square" anchor="t">
            <a:noAutofit/>
          </a:bodyPr>
          <a:lstStyle>
            <a:lvl1pPr marL="225425" indent="-225425"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Char char="•"/>
              <a:tabLst>
                <a:tab pos="225425" algn="l"/>
              </a:tabLst>
              <a:defRPr sz="2000" kern="1200">
                <a:solidFill>
                  <a:schemeClr val="tx1"/>
                </a:solidFill>
                <a:latin typeface="+mn-lt"/>
                <a:ea typeface="+mn-ea"/>
                <a:cs typeface="+mn-cs"/>
              </a:defRPr>
            </a:lvl1pPr>
            <a:lvl2pPr marL="627063" indent="-287338"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Char char="–"/>
              <a:defRPr sz="1800" kern="1200">
                <a:solidFill>
                  <a:schemeClr val="tx1"/>
                </a:solidFill>
                <a:latin typeface="+mn-lt"/>
                <a:ea typeface="+mn-ea"/>
                <a:cs typeface="+mn-cs"/>
              </a:defRPr>
            </a:lvl2pPr>
            <a:lvl3pPr marL="914400" indent="-225425"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Char char="•"/>
              <a:defRPr sz="1800" kern="1200">
                <a:solidFill>
                  <a:schemeClr val="tx1"/>
                </a:solidFill>
                <a:latin typeface="+mn-lt"/>
                <a:ea typeface="+mn-ea"/>
                <a:cs typeface="+mn-cs"/>
              </a:defRPr>
            </a:lvl3pPr>
            <a:lvl4pPr marL="1254125" indent="-277813"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Char char="–"/>
              <a:defRPr sz="1800" kern="1200">
                <a:solidFill>
                  <a:schemeClr val="tx1"/>
                </a:solidFill>
                <a:latin typeface="+mn-lt"/>
                <a:ea typeface="+mn-ea"/>
                <a:cs typeface="+mn-cs"/>
              </a:defRPr>
            </a:lvl4pPr>
            <a:lvl5pPr marL="1541463" indent="-227013"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Char char="»"/>
              <a:defRPr sz="1800" kern="1200">
                <a:solidFill>
                  <a:schemeClr val="tx1"/>
                </a:solidFill>
                <a:latin typeface="+mn-lt"/>
                <a:ea typeface="+mn-ea"/>
                <a:cs typeface="+mn-cs"/>
              </a:defRPr>
            </a:lvl5pPr>
            <a:lvl6pPr marL="402336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a:lstStyle>
          <a:p>
            <a:pPr marL="0" indent="0" defTabSz="1097280">
              <a:spcBef>
                <a:spcPts val="226"/>
              </a:spcBef>
              <a:spcAft>
                <a:spcPts val="226"/>
              </a:spcAft>
              <a:buClr>
                <a:srgbClr val="FFFFFF">
                  <a:lumMod val="50000"/>
                </a:srgbClr>
              </a:buClr>
              <a:buNone/>
              <a:tabLst>
                <a:tab pos="169069" algn="l"/>
              </a:tabLst>
            </a:pPr>
            <a:r>
              <a:rPr lang="en-US" sz="1600" b="1">
                <a:solidFill>
                  <a:srgbClr val="000000"/>
                </a:solidFill>
                <a:latin typeface="Arial" panose="020B0604020202020204" pitchFamily="34" charset="0"/>
                <a:ea typeface="Noto Sans Light" panose="020B0402040504020204" pitchFamily="34" charset="0"/>
              </a:rPr>
              <a:t>Search by OEM, Competitor and White-Rodgers part numbers.</a:t>
            </a:r>
          </a:p>
        </p:txBody>
      </p:sp>
      <p:pic>
        <p:nvPicPr>
          <p:cNvPr id="19" name="Picture 18">
            <a:extLst>
              <a:ext uri="{FF2B5EF4-FFF2-40B4-BE49-F238E27FC236}">
                <a16:creationId xmlns:a16="http://schemas.microsoft.com/office/drawing/2014/main" id="{B62AAE16-B202-0A8F-1B5F-A78143C56E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493606" y="6490413"/>
            <a:ext cx="1325938" cy="1325937"/>
          </a:xfrm>
          <a:prstGeom prst="rect">
            <a:avLst/>
          </a:prstGeom>
        </p:spPr>
      </p:pic>
      <p:pic>
        <p:nvPicPr>
          <p:cNvPr id="20" name="Picture 19" descr="A blue square with white text&#10;&#10;Description automatically generated">
            <a:extLst>
              <a:ext uri="{FF2B5EF4-FFF2-40B4-BE49-F238E27FC236}">
                <a16:creationId xmlns:a16="http://schemas.microsoft.com/office/drawing/2014/main" id="{4DC2B49C-D199-3BBE-30A6-99473BC5A92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593235" y="3835201"/>
            <a:ext cx="1143000" cy="1135480"/>
          </a:xfrm>
          <a:prstGeom prst="roundRect">
            <a:avLst/>
          </a:prstGeom>
        </p:spPr>
      </p:pic>
      <p:pic>
        <p:nvPicPr>
          <p:cNvPr id="2" name="Picture 8">
            <a:extLst>
              <a:ext uri="{FF2B5EF4-FFF2-40B4-BE49-F238E27FC236}">
                <a16:creationId xmlns:a16="http://schemas.microsoft.com/office/drawing/2014/main" id="{CE84A11B-4EA1-8D1F-14C4-992F44A3B801}"/>
              </a:ext>
            </a:extLst>
          </p:cNvPr>
          <p:cNvPicPr>
            <a:picLocks noChangeAspect="1"/>
          </p:cNvPicPr>
          <p:nvPr/>
        </p:nvPicPr>
        <p:blipFill>
          <a:blip r:embed="rId7"/>
          <a:srcRect/>
          <a:stretch/>
        </p:blipFill>
        <p:spPr>
          <a:xfrm>
            <a:off x="2289939" y="1763548"/>
            <a:ext cx="5448590" cy="6528708"/>
          </a:xfrm>
          <a:prstGeom prst="rect">
            <a:avLst/>
          </a:prstGeom>
        </p:spPr>
      </p:pic>
    </p:spTree>
    <p:extLst>
      <p:ext uri="{BB962C8B-B14F-4D97-AF65-F5344CB8AC3E}">
        <p14:creationId xmlns:p14="http://schemas.microsoft.com/office/powerpoint/2010/main" val="2463507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54CDBD-6E23-4BA5-0567-8FA4E033D265}"/>
              </a:ext>
            </a:extLst>
          </p:cNvPr>
          <p:cNvSpPr>
            <a:spLocks noGrp="1"/>
          </p:cNvSpPr>
          <p:nvPr>
            <p:ph type="title"/>
          </p:nvPr>
        </p:nvSpPr>
        <p:spPr>
          <a:xfrm>
            <a:off x="548640" y="274320"/>
            <a:ext cx="13322808" cy="987552"/>
          </a:xfrm>
        </p:spPr>
        <p:txBody>
          <a:bodyPr/>
          <a:lstStyle/>
          <a:p>
            <a:r>
              <a:rPr lang="en-US"/>
              <a:t>White-Rodgers Cross Reference</a:t>
            </a:r>
            <a:endParaRPr lang="en-US" dirty="0"/>
          </a:p>
        </p:txBody>
      </p:sp>
      <p:sp>
        <p:nvSpPr>
          <p:cNvPr id="14" name="Content Placeholder 13">
            <a:extLst>
              <a:ext uri="{FF2B5EF4-FFF2-40B4-BE49-F238E27FC236}">
                <a16:creationId xmlns:a16="http://schemas.microsoft.com/office/drawing/2014/main" id="{4C62DF74-61E6-3356-359C-AB2C4C172D9E}"/>
              </a:ext>
            </a:extLst>
          </p:cNvPr>
          <p:cNvSpPr>
            <a:spLocks noGrp="1"/>
          </p:cNvSpPr>
          <p:nvPr>
            <p:ph sz="quarter" idx="10"/>
          </p:nvPr>
        </p:nvSpPr>
        <p:spPr>
          <a:xfrm>
            <a:off x="762000" y="1773936"/>
            <a:ext cx="13106400" cy="1462750"/>
          </a:xfrm>
        </p:spPr>
        <p:txBody>
          <a:bodyPr/>
          <a:lstStyle/>
          <a:p>
            <a:pPr lvl="1"/>
            <a:r>
              <a:rPr lang="en-US" dirty="0"/>
              <a:t>Go to: </a:t>
            </a:r>
            <a:r>
              <a:rPr lang="en-US" b="0" i="0" dirty="0">
                <a:solidFill>
                  <a:srgbClr val="1155CC"/>
                </a:solidFill>
                <a:effectLst/>
                <a:highlight>
                  <a:srgbClr val="FFFFFF"/>
                </a:highlight>
                <a:latin typeface="Arial" panose="020B0604020202020204" pitchFamily="34" charset="0"/>
                <a:hlinkClick r:id="rId2"/>
              </a:rPr>
              <a:t>https://webapps.copeland.com/wrproductselector/</a:t>
            </a:r>
            <a:endParaRPr lang="en-US" dirty="0"/>
          </a:p>
          <a:p>
            <a:pPr lvl="2"/>
            <a:r>
              <a:rPr lang="en-US" dirty="0"/>
              <a:t>Enter the Model Number or click on: Search Replacement Heating Controls by Major OEM Brand</a:t>
            </a:r>
          </a:p>
          <a:p>
            <a:endParaRPr lang="en-US" dirty="0"/>
          </a:p>
        </p:txBody>
      </p:sp>
      <p:sp>
        <p:nvSpPr>
          <p:cNvPr id="6" name="Slide Number Placeholder 5">
            <a:extLst>
              <a:ext uri="{FF2B5EF4-FFF2-40B4-BE49-F238E27FC236}">
                <a16:creationId xmlns:a16="http://schemas.microsoft.com/office/drawing/2014/main" id="{F4010A3B-507D-7560-4E74-6DD6F8EC378E}"/>
              </a:ext>
            </a:extLst>
          </p:cNvPr>
          <p:cNvSpPr>
            <a:spLocks noGrp="1"/>
          </p:cNvSpPr>
          <p:nvPr>
            <p:ph type="sldNum" sz="quarter" idx="4"/>
          </p:nvPr>
        </p:nvSpPr>
        <p:spPr/>
        <p:txBody>
          <a:bodyPr/>
          <a:lstStyle/>
          <a:p>
            <a:fld id="{837543D7-8401-5C4E-B0A9-F48897C0C347}" type="slidenum">
              <a:rPr lang="en-US" smtClean="0"/>
              <a:pPr/>
              <a:t>13</a:t>
            </a:fld>
            <a:endParaRPr lang="en-US"/>
          </a:p>
        </p:txBody>
      </p:sp>
      <p:sp>
        <p:nvSpPr>
          <p:cNvPr id="3" name="Text Placeholder 2">
            <a:extLst>
              <a:ext uri="{FF2B5EF4-FFF2-40B4-BE49-F238E27FC236}">
                <a16:creationId xmlns:a16="http://schemas.microsoft.com/office/drawing/2014/main" id="{2648FFA6-F47D-12B7-7FB2-41E20E609E3D}"/>
              </a:ext>
            </a:extLst>
          </p:cNvPr>
          <p:cNvSpPr>
            <a:spLocks noGrp="1"/>
          </p:cNvSpPr>
          <p:nvPr>
            <p:ph type="body" sz="quarter" idx="17"/>
          </p:nvPr>
        </p:nvSpPr>
        <p:spPr/>
        <p:txBody>
          <a:bodyPr/>
          <a:lstStyle/>
          <a:p>
            <a:endParaRPr lang="en-US"/>
          </a:p>
        </p:txBody>
      </p:sp>
      <p:pic>
        <p:nvPicPr>
          <p:cNvPr id="13" name="Picture 12">
            <a:extLst>
              <a:ext uri="{FF2B5EF4-FFF2-40B4-BE49-F238E27FC236}">
                <a16:creationId xmlns:a16="http://schemas.microsoft.com/office/drawing/2014/main" id="{42A27B89-98EC-C034-4D93-A3E7530AF900}"/>
              </a:ext>
            </a:extLst>
          </p:cNvPr>
          <p:cNvPicPr>
            <a:picLocks noChangeAspect="1"/>
          </p:cNvPicPr>
          <p:nvPr/>
        </p:nvPicPr>
        <p:blipFill>
          <a:blip r:embed="rId3"/>
          <a:srcRect/>
          <a:stretch/>
        </p:blipFill>
        <p:spPr>
          <a:xfrm>
            <a:off x="762001" y="2902712"/>
            <a:ext cx="9803035" cy="4641088"/>
          </a:xfrm>
          <a:prstGeom prst="rect">
            <a:avLst/>
          </a:prstGeom>
          <a:ln w="12700">
            <a:solidFill>
              <a:schemeClr val="bg1">
                <a:lumMod val="50000"/>
              </a:schemeClr>
            </a:solidFill>
          </a:ln>
        </p:spPr>
      </p:pic>
    </p:spTree>
    <p:extLst>
      <p:ext uri="{BB962C8B-B14F-4D97-AF65-F5344CB8AC3E}">
        <p14:creationId xmlns:p14="http://schemas.microsoft.com/office/powerpoint/2010/main" val="2240473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DB83C1-187E-FB42-EC05-584BC851A2BE}"/>
              </a:ext>
            </a:extLst>
          </p:cNvPr>
          <p:cNvSpPr>
            <a:spLocks noGrp="1"/>
          </p:cNvSpPr>
          <p:nvPr>
            <p:ph type="title"/>
          </p:nvPr>
        </p:nvSpPr>
        <p:spPr/>
        <p:txBody>
          <a:bodyPr/>
          <a:lstStyle/>
          <a:p>
            <a:r>
              <a:rPr lang="en-US"/>
              <a:t>Technical Overview</a:t>
            </a:r>
          </a:p>
        </p:txBody>
      </p:sp>
    </p:spTree>
    <p:extLst>
      <p:ext uri="{BB962C8B-B14F-4D97-AF65-F5344CB8AC3E}">
        <p14:creationId xmlns:p14="http://schemas.microsoft.com/office/powerpoint/2010/main" val="623498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841B3C27-EB35-D2A5-F21D-2AB2CA323929}"/>
              </a:ext>
            </a:extLst>
          </p:cNvPr>
          <p:cNvSpPr>
            <a:spLocks noGrp="1"/>
          </p:cNvSpPr>
          <p:nvPr>
            <p:ph sz="quarter" idx="20"/>
          </p:nvPr>
        </p:nvSpPr>
        <p:spPr>
          <a:xfrm>
            <a:off x="758952" y="1418625"/>
            <a:ext cx="6208776" cy="4572000"/>
          </a:xfrm>
        </p:spPr>
        <p:txBody>
          <a:bodyPr/>
          <a:lstStyle/>
          <a:p>
            <a:pPr lvl="2"/>
            <a:r>
              <a:rPr lang="en-US" dirty="0"/>
              <a:t>Universal (Single Stage, Multi-Stage, </a:t>
            </a:r>
            <a:br>
              <a:rPr lang="en-US" dirty="0"/>
            </a:br>
            <a:r>
              <a:rPr lang="en-US" dirty="0"/>
              <a:t>Heat Pump compatible)</a:t>
            </a:r>
          </a:p>
          <a:p>
            <a:pPr lvl="2"/>
            <a:r>
              <a:rPr lang="en-US" dirty="0"/>
              <a:t>Professional 5-year warranty on SA20 (EIM), SK20B (EIM + Touch 2 bundle)</a:t>
            </a:r>
          </a:p>
          <a:p>
            <a:r>
              <a:rPr lang="en-US" dirty="0"/>
              <a:t>Terminal Designations</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6C18412B-AD95-FCFA-FC6D-C5DB8F4A5222}"/>
              </a:ext>
            </a:extLst>
          </p:cNvPr>
          <p:cNvSpPr>
            <a:spLocks noGrp="1"/>
          </p:cNvSpPr>
          <p:nvPr>
            <p:ph type="sldNum" sz="quarter" idx="4"/>
          </p:nvPr>
        </p:nvSpPr>
        <p:spPr>
          <a:xfrm>
            <a:off x="13414248" y="7772399"/>
            <a:ext cx="457200" cy="192024"/>
          </a:xfrm>
        </p:spPr>
        <p:txBody>
          <a:bodyPr/>
          <a:lstStyle/>
          <a:p>
            <a:fld id="{837543D7-8401-5C4E-B0A9-F48897C0C347}" type="slidenum">
              <a:rPr lang="en-US" smtClean="0"/>
              <a:pPr/>
              <a:t>15</a:t>
            </a:fld>
            <a:endParaRPr lang="en-US"/>
          </a:p>
        </p:txBody>
      </p:sp>
      <p:sp>
        <p:nvSpPr>
          <p:cNvPr id="21" name="Text Placeholder 20">
            <a:extLst>
              <a:ext uri="{FF2B5EF4-FFF2-40B4-BE49-F238E27FC236}">
                <a16:creationId xmlns:a16="http://schemas.microsoft.com/office/drawing/2014/main" id="{4DC57609-53C5-41C6-098F-CD58CD6BF0A8}"/>
              </a:ext>
            </a:extLst>
          </p:cNvPr>
          <p:cNvSpPr>
            <a:spLocks noGrp="1"/>
          </p:cNvSpPr>
          <p:nvPr>
            <p:ph type="body" sz="quarter" idx="17"/>
          </p:nvPr>
        </p:nvSpPr>
        <p:spPr/>
        <p:txBody>
          <a:bodyPr/>
          <a:lstStyle/>
          <a:p>
            <a:endParaRPr lang="en-US"/>
          </a:p>
        </p:txBody>
      </p:sp>
      <p:sp>
        <p:nvSpPr>
          <p:cNvPr id="23" name="Text Placeholder 22">
            <a:extLst>
              <a:ext uri="{FF2B5EF4-FFF2-40B4-BE49-F238E27FC236}">
                <a16:creationId xmlns:a16="http://schemas.microsoft.com/office/drawing/2014/main" id="{8378D5F3-0588-FE87-425E-5407984F8484}"/>
              </a:ext>
            </a:extLst>
          </p:cNvPr>
          <p:cNvSpPr>
            <a:spLocks noGrp="1"/>
          </p:cNvSpPr>
          <p:nvPr>
            <p:ph type="body" sz="quarter" idx="22"/>
          </p:nvPr>
        </p:nvSpPr>
        <p:spPr/>
        <p:txBody>
          <a:bodyPr/>
          <a:lstStyle/>
          <a:p>
            <a:endParaRPr lang="en-US"/>
          </a:p>
        </p:txBody>
      </p:sp>
      <p:pic>
        <p:nvPicPr>
          <p:cNvPr id="28" name="Picture 27">
            <a:extLst>
              <a:ext uri="{FF2B5EF4-FFF2-40B4-BE49-F238E27FC236}">
                <a16:creationId xmlns:a16="http://schemas.microsoft.com/office/drawing/2014/main" id="{9E0DEAD8-B21B-51FA-D2F6-F6EBE48B741A}"/>
              </a:ext>
            </a:extLst>
          </p:cNvPr>
          <p:cNvPicPr>
            <a:picLocks noChangeAspect="1"/>
          </p:cNvPicPr>
          <p:nvPr/>
        </p:nvPicPr>
        <p:blipFill>
          <a:blip r:embed="rId2"/>
          <a:stretch>
            <a:fillRect/>
          </a:stretch>
        </p:blipFill>
        <p:spPr>
          <a:xfrm>
            <a:off x="12962818" y="503505"/>
            <a:ext cx="1360314" cy="915120"/>
          </a:xfrm>
          <a:prstGeom prst="rect">
            <a:avLst/>
          </a:prstGeom>
          <a:solidFill>
            <a:srgbClr val="FF0000"/>
          </a:solidFill>
        </p:spPr>
      </p:pic>
      <p:graphicFrame>
        <p:nvGraphicFramePr>
          <p:cNvPr id="75" name="Table 10">
            <a:extLst>
              <a:ext uri="{FF2B5EF4-FFF2-40B4-BE49-F238E27FC236}">
                <a16:creationId xmlns:a16="http://schemas.microsoft.com/office/drawing/2014/main" id="{AF0512AC-B397-F04D-FC88-1E94336593A6}"/>
              </a:ext>
            </a:extLst>
          </p:cNvPr>
          <p:cNvGraphicFramePr>
            <a:graphicFrameLocks noGrp="1"/>
          </p:cNvGraphicFramePr>
          <p:nvPr>
            <p:extLst>
              <p:ext uri="{D42A27DB-BD31-4B8C-83A1-F6EECF244321}">
                <p14:modId xmlns:p14="http://schemas.microsoft.com/office/powerpoint/2010/main" val="2806983540"/>
              </p:ext>
            </p:extLst>
          </p:nvPr>
        </p:nvGraphicFramePr>
        <p:xfrm>
          <a:off x="409903" y="5208926"/>
          <a:ext cx="13785473" cy="2255520"/>
        </p:xfrm>
        <a:graphic>
          <a:graphicData uri="http://schemas.openxmlformats.org/drawingml/2006/table">
            <a:tbl>
              <a:tblPr firstRow="1" bandRow="1">
                <a:tableStyleId>{5C22544A-7EE6-4342-B048-85BDC9FD1C3A}</a:tableStyleId>
              </a:tblPr>
              <a:tblGrid>
                <a:gridCol w="1095917">
                  <a:extLst>
                    <a:ext uri="{9D8B030D-6E8A-4147-A177-3AD203B41FA5}">
                      <a16:colId xmlns:a16="http://schemas.microsoft.com/office/drawing/2014/main" val="2914160956"/>
                    </a:ext>
                  </a:extLst>
                </a:gridCol>
                <a:gridCol w="576798">
                  <a:extLst>
                    <a:ext uri="{9D8B030D-6E8A-4147-A177-3AD203B41FA5}">
                      <a16:colId xmlns:a16="http://schemas.microsoft.com/office/drawing/2014/main" val="1692700405"/>
                    </a:ext>
                  </a:extLst>
                </a:gridCol>
                <a:gridCol w="576798">
                  <a:extLst>
                    <a:ext uri="{9D8B030D-6E8A-4147-A177-3AD203B41FA5}">
                      <a16:colId xmlns:a16="http://schemas.microsoft.com/office/drawing/2014/main" val="3862385082"/>
                    </a:ext>
                  </a:extLst>
                </a:gridCol>
                <a:gridCol w="576798">
                  <a:extLst>
                    <a:ext uri="{9D8B030D-6E8A-4147-A177-3AD203B41FA5}">
                      <a16:colId xmlns:a16="http://schemas.microsoft.com/office/drawing/2014/main" val="3956220658"/>
                    </a:ext>
                  </a:extLst>
                </a:gridCol>
                <a:gridCol w="576798">
                  <a:extLst>
                    <a:ext uri="{9D8B030D-6E8A-4147-A177-3AD203B41FA5}">
                      <a16:colId xmlns:a16="http://schemas.microsoft.com/office/drawing/2014/main" val="3388652892"/>
                    </a:ext>
                  </a:extLst>
                </a:gridCol>
                <a:gridCol w="576798">
                  <a:extLst>
                    <a:ext uri="{9D8B030D-6E8A-4147-A177-3AD203B41FA5}">
                      <a16:colId xmlns:a16="http://schemas.microsoft.com/office/drawing/2014/main" val="3618212547"/>
                    </a:ext>
                  </a:extLst>
                </a:gridCol>
                <a:gridCol w="576798">
                  <a:extLst>
                    <a:ext uri="{9D8B030D-6E8A-4147-A177-3AD203B41FA5}">
                      <a16:colId xmlns:a16="http://schemas.microsoft.com/office/drawing/2014/main" val="2741464791"/>
                    </a:ext>
                  </a:extLst>
                </a:gridCol>
                <a:gridCol w="576798">
                  <a:extLst>
                    <a:ext uri="{9D8B030D-6E8A-4147-A177-3AD203B41FA5}">
                      <a16:colId xmlns:a16="http://schemas.microsoft.com/office/drawing/2014/main" val="704065990"/>
                    </a:ext>
                  </a:extLst>
                </a:gridCol>
                <a:gridCol w="576798">
                  <a:extLst>
                    <a:ext uri="{9D8B030D-6E8A-4147-A177-3AD203B41FA5}">
                      <a16:colId xmlns:a16="http://schemas.microsoft.com/office/drawing/2014/main" val="2939765777"/>
                    </a:ext>
                  </a:extLst>
                </a:gridCol>
                <a:gridCol w="576798">
                  <a:extLst>
                    <a:ext uri="{9D8B030D-6E8A-4147-A177-3AD203B41FA5}">
                      <a16:colId xmlns:a16="http://schemas.microsoft.com/office/drawing/2014/main" val="2450195917"/>
                    </a:ext>
                  </a:extLst>
                </a:gridCol>
                <a:gridCol w="576798">
                  <a:extLst>
                    <a:ext uri="{9D8B030D-6E8A-4147-A177-3AD203B41FA5}">
                      <a16:colId xmlns:a16="http://schemas.microsoft.com/office/drawing/2014/main" val="763978119"/>
                    </a:ext>
                  </a:extLst>
                </a:gridCol>
                <a:gridCol w="576798">
                  <a:extLst>
                    <a:ext uri="{9D8B030D-6E8A-4147-A177-3AD203B41FA5}">
                      <a16:colId xmlns:a16="http://schemas.microsoft.com/office/drawing/2014/main" val="2910658496"/>
                    </a:ext>
                  </a:extLst>
                </a:gridCol>
                <a:gridCol w="576798">
                  <a:extLst>
                    <a:ext uri="{9D8B030D-6E8A-4147-A177-3AD203B41FA5}">
                      <a16:colId xmlns:a16="http://schemas.microsoft.com/office/drawing/2014/main" val="471954470"/>
                    </a:ext>
                  </a:extLst>
                </a:gridCol>
                <a:gridCol w="576798">
                  <a:extLst>
                    <a:ext uri="{9D8B030D-6E8A-4147-A177-3AD203B41FA5}">
                      <a16:colId xmlns:a16="http://schemas.microsoft.com/office/drawing/2014/main" val="3078987668"/>
                    </a:ext>
                  </a:extLst>
                </a:gridCol>
                <a:gridCol w="576798">
                  <a:extLst>
                    <a:ext uri="{9D8B030D-6E8A-4147-A177-3AD203B41FA5}">
                      <a16:colId xmlns:a16="http://schemas.microsoft.com/office/drawing/2014/main" val="291256882"/>
                    </a:ext>
                  </a:extLst>
                </a:gridCol>
                <a:gridCol w="576798">
                  <a:extLst>
                    <a:ext uri="{9D8B030D-6E8A-4147-A177-3AD203B41FA5}">
                      <a16:colId xmlns:a16="http://schemas.microsoft.com/office/drawing/2014/main" val="1061994696"/>
                    </a:ext>
                  </a:extLst>
                </a:gridCol>
                <a:gridCol w="576798">
                  <a:extLst>
                    <a:ext uri="{9D8B030D-6E8A-4147-A177-3AD203B41FA5}">
                      <a16:colId xmlns:a16="http://schemas.microsoft.com/office/drawing/2014/main" val="80450230"/>
                    </a:ext>
                  </a:extLst>
                </a:gridCol>
                <a:gridCol w="576798">
                  <a:extLst>
                    <a:ext uri="{9D8B030D-6E8A-4147-A177-3AD203B41FA5}">
                      <a16:colId xmlns:a16="http://schemas.microsoft.com/office/drawing/2014/main" val="307429614"/>
                    </a:ext>
                  </a:extLst>
                </a:gridCol>
                <a:gridCol w="576798">
                  <a:extLst>
                    <a:ext uri="{9D8B030D-6E8A-4147-A177-3AD203B41FA5}">
                      <a16:colId xmlns:a16="http://schemas.microsoft.com/office/drawing/2014/main" val="417173131"/>
                    </a:ext>
                  </a:extLst>
                </a:gridCol>
                <a:gridCol w="576798">
                  <a:extLst>
                    <a:ext uri="{9D8B030D-6E8A-4147-A177-3AD203B41FA5}">
                      <a16:colId xmlns:a16="http://schemas.microsoft.com/office/drawing/2014/main" val="3630495564"/>
                    </a:ext>
                  </a:extLst>
                </a:gridCol>
                <a:gridCol w="576798">
                  <a:extLst>
                    <a:ext uri="{9D8B030D-6E8A-4147-A177-3AD203B41FA5}">
                      <a16:colId xmlns:a16="http://schemas.microsoft.com/office/drawing/2014/main" val="3907371584"/>
                    </a:ext>
                  </a:extLst>
                </a:gridCol>
                <a:gridCol w="576798">
                  <a:extLst>
                    <a:ext uri="{9D8B030D-6E8A-4147-A177-3AD203B41FA5}">
                      <a16:colId xmlns:a16="http://schemas.microsoft.com/office/drawing/2014/main" val="3895177972"/>
                    </a:ext>
                  </a:extLst>
                </a:gridCol>
                <a:gridCol w="576798">
                  <a:extLst>
                    <a:ext uri="{9D8B030D-6E8A-4147-A177-3AD203B41FA5}">
                      <a16:colId xmlns:a16="http://schemas.microsoft.com/office/drawing/2014/main" val="4151566293"/>
                    </a:ext>
                  </a:extLst>
                </a:gridCol>
              </a:tblGrid>
              <a:tr h="384266">
                <a:tc>
                  <a:txBody>
                    <a:bodyPr/>
                    <a:lstStyle/>
                    <a:p>
                      <a:pPr algn="ctr"/>
                      <a:r>
                        <a:rPr lang="en-US" sz="1000" b="1"/>
                        <a:t>Model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gridSpan="3">
                  <a:txBody>
                    <a:bodyPr/>
                    <a:lstStyle/>
                    <a:p>
                      <a:pPr algn="ctr"/>
                      <a:r>
                        <a:rPr lang="en-US" sz="1000" b="1"/>
                        <a:t>Program</a:t>
                      </a:r>
                    </a:p>
                    <a:p>
                      <a:pPr algn="ctr"/>
                      <a:r>
                        <a:rPr lang="en-US" sz="1000" b="1"/>
                        <a:t>Options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hMerge="1">
                  <a:txBody>
                    <a:bodyPr/>
                    <a:lstStyle/>
                    <a:p>
                      <a:endParaRPr lang="en-US"/>
                    </a:p>
                  </a:txBody>
                  <a:tcPr/>
                </a:tc>
                <a:tc gridSpan="3">
                  <a:txBody>
                    <a:bodyPr/>
                    <a:lstStyle/>
                    <a:p>
                      <a:pPr algn="ctr"/>
                      <a:r>
                        <a:rPr lang="en-US" sz="1000" b="1"/>
                        <a:t>Max Stages</a:t>
                      </a:r>
                    </a:p>
                    <a:p>
                      <a:pPr algn="ctr"/>
                      <a:r>
                        <a:rPr lang="en-US" sz="1000" b="1"/>
                        <a:t>Heat/Cool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hMerge="1">
                  <a:txBody>
                    <a:bodyPr/>
                    <a:lstStyle/>
                    <a:p>
                      <a:endParaRPr lang="en-US"/>
                    </a:p>
                  </a:txBody>
                  <a:tcPr/>
                </a:tc>
                <a:tc gridSpan="4">
                  <a:txBody>
                    <a:bodyPr/>
                    <a:lstStyle/>
                    <a:p>
                      <a:pPr algn="ctr"/>
                      <a:r>
                        <a:rPr lang="en-US" sz="1000" b="1"/>
                        <a:t>Applications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gridSpan="2">
                  <a:txBody>
                    <a:bodyPr/>
                    <a:lstStyle/>
                    <a:p>
                      <a:pPr algn="ctr"/>
                      <a:r>
                        <a:rPr lang="en-US" sz="1000" b="1"/>
                        <a:t>Power</a:t>
                      </a:r>
                    </a:p>
                    <a:p>
                      <a:pPr algn="ctr"/>
                      <a:r>
                        <a:rPr lang="en-US" sz="1000" b="1"/>
                        <a:t>Source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gridSpan="7">
                  <a:txBody>
                    <a:bodyPr/>
                    <a:lstStyle/>
                    <a:p>
                      <a:pPr algn="ctr"/>
                      <a:r>
                        <a:rPr lang="en-US" sz="1000" b="1"/>
                        <a:t>Selectable Performance Features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1000" b="1"/>
                        <a:t>Comfort &amp; Convenience Features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hMerge="1">
                  <a:txBody>
                    <a:bodyPr/>
                    <a:lstStyle/>
                    <a:p>
                      <a:pPr algn="ctr"/>
                      <a:endParaRPr lang="en-US" sz="800" b="0"/>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30217013"/>
                  </a:ext>
                </a:extLst>
              </a:tr>
              <a:tr h="1463040">
                <a:tc>
                  <a:txBody>
                    <a:bodyPr/>
                    <a:lstStyle/>
                    <a:p>
                      <a:pPr algn="ctr"/>
                      <a:r>
                        <a:rPr lang="en-US" sz="1000">
                          <a:solidFill>
                            <a:srgbClr val="475866"/>
                          </a:solidFill>
                        </a:rPr>
                        <a:t>Model</a:t>
                      </a:r>
                    </a:p>
                    <a:p>
                      <a:pPr algn="ctr"/>
                      <a:r>
                        <a:rPr lang="en-US" sz="1000">
                          <a:solidFill>
                            <a:srgbClr val="475866"/>
                          </a:solidFill>
                        </a:rPr>
                        <a:t>Number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pPr algn="ctr" eaLnBrk="0" hangingPunct="0">
                        <a:lnSpc>
                          <a:spcPct val="105000"/>
                        </a:lnSpc>
                      </a:pPr>
                      <a:r>
                        <a:rPr lang="en-US" sz="1000">
                          <a:solidFill>
                            <a:srgbClr val="475866"/>
                          </a:solidFill>
                          <a:ea typeface="Fira Sans Light" panose="020B0403050000020004" charset="0"/>
                        </a:rPr>
                        <a:t>Wi-Fi Control Smart Home Compatible</a:t>
                      </a:r>
                    </a:p>
                  </a:txBody>
                  <a:tcPr marL="45720" marR="45720"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lang="en-US" sz="1000">
                          <a:solidFill>
                            <a:srgbClr val="475866"/>
                          </a:solidFill>
                          <a:ea typeface="Fira Sans Light" panose="020B0403050000020004" charset="0"/>
                        </a:rPr>
                        <a:t>7 Day</a:t>
                      </a:r>
                    </a:p>
                  </a:txBody>
                  <a:tcPr marL="45720" marR="45720"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lang="en-US" sz="1000">
                          <a:solidFill>
                            <a:srgbClr val="475866"/>
                          </a:solidFill>
                          <a:ea typeface="Fira Sans Light" panose="020B0403050000020004" charset="0"/>
                        </a:rPr>
                        <a:t>Non-Programmable</a:t>
                      </a:r>
                    </a:p>
                  </a:txBody>
                  <a:tcPr marL="45720" marR="45720"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lang="en-US" sz="1000">
                          <a:solidFill>
                            <a:srgbClr val="475866"/>
                          </a:solidFill>
                          <a:ea typeface="Fira Sans Light" panose="020B0403050000020004" charset="0"/>
                        </a:rPr>
                        <a:t>Conventional</a:t>
                      </a:r>
                    </a:p>
                  </a:txBody>
                  <a:tcPr marL="45720" marR="45720"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lang="en-US" sz="1000">
                          <a:solidFill>
                            <a:srgbClr val="475866"/>
                          </a:solidFill>
                          <a:ea typeface="Fira Sans Light" panose="020B0403050000020004" charset="0"/>
                        </a:rPr>
                        <a:t>Heat Pump</a:t>
                      </a:r>
                    </a:p>
                  </a:txBody>
                  <a:tcPr marL="45720" marR="45720"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lang="en-US" sz="1000">
                          <a:solidFill>
                            <a:srgbClr val="475866"/>
                          </a:solidFill>
                          <a:ea typeface="Fira Sans Light" panose="020B0403050000020004" charset="0"/>
                        </a:rPr>
                        <a:t>Gas/Oil/Electric</a:t>
                      </a:r>
                    </a:p>
                  </a:txBody>
                  <a:tcPr marL="45720" marR="45720"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lang="en-US" sz="1000">
                          <a:solidFill>
                            <a:srgbClr val="475866"/>
                          </a:solidFill>
                          <a:ea typeface="Fira Sans Light" panose="020B0403050000020004" charset="0"/>
                        </a:rPr>
                        <a:t>3 Wire Zone</a:t>
                      </a:r>
                    </a:p>
                  </a:txBody>
                  <a:tcPr marL="45720" marR="45720"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lang="en-US" sz="1000" err="1">
                          <a:solidFill>
                            <a:srgbClr val="475866"/>
                          </a:solidFill>
                          <a:ea typeface="Fira Sans Light" panose="020B0403050000020004" charset="0"/>
                        </a:rPr>
                        <a:t>Multivolt</a:t>
                      </a:r>
                      <a:endParaRPr lang="en-US" sz="1000">
                        <a:solidFill>
                          <a:srgbClr val="475866"/>
                        </a:solidFill>
                        <a:ea typeface="Fira Sans Light" panose="020B0403050000020004" charset="0"/>
                      </a:endParaRPr>
                    </a:p>
                  </a:txBody>
                  <a:tcPr marL="45720" marR="45720"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lang="en-US" sz="1000">
                          <a:solidFill>
                            <a:srgbClr val="475866"/>
                          </a:solidFill>
                          <a:ea typeface="Fira Sans Light" panose="020B0403050000020004" charset="0"/>
                        </a:rPr>
                        <a:t>PTAC Compatible</a:t>
                      </a:r>
                    </a:p>
                  </a:txBody>
                  <a:tcPr marL="45720" marR="45720"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lang="en-US" sz="1000">
                          <a:solidFill>
                            <a:srgbClr val="475866"/>
                          </a:solidFill>
                          <a:ea typeface="Fira Sans Light" panose="020B0403050000020004" charset="0"/>
                        </a:rPr>
                        <a:t>Battery</a:t>
                      </a:r>
                    </a:p>
                  </a:txBody>
                  <a:tcPr marL="45720" marR="45720"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lang="en-US" sz="1000">
                          <a:solidFill>
                            <a:srgbClr val="475866"/>
                          </a:solidFill>
                          <a:ea typeface="Fira Sans Light" panose="020B0403050000020004" charset="0"/>
                        </a:rPr>
                        <a:t>Hardwired (24V)</a:t>
                      </a:r>
                    </a:p>
                  </a:txBody>
                  <a:tcPr marL="45720" marR="45720"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lang="en-US" sz="1000">
                          <a:solidFill>
                            <a:srgbClr val="475866"/>
                          </a:solidFill>
                          <a:ea typeface="Fira Sans Light" panose="020B0403050000020004" charset="0"/>
                        </a:rPr>
                        <a:t>Auto Changeover</a:t>
                      </a:r>
                    </a:p>
                  </a:txBody>
                  <a:tcPr marL="45720" marR="45720"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pPr algn="ctr" eaLnBrk="0" hangingPunct="0">
                        <a:lnSpc>
                          <a:spcPct val="105000"/>
                        </a:lnSpc>
                      </a:pPr>
                      <a:r>
                        <a:rPr lang="en-US" sz="1000">
                          <a:solidFill>
                            <a:srgbClr val="475866"/>
                          </a:solidFill>
                          <a:ea typeface="Fira Sans Light" panose="020B0403050000020004" charset="0"/>
                        </a:rPr>
                        <a:t>Circulating Fan</a:t>
                      </a:r>
                    </a:p>
                  </a:txBody>
                  <a:tcPr marL="45720" marR="45720"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pPr algn="ctr" eaLnBrk="0" hangingPunct="0">
                        <a:lnSpc>
                          <a:spcPct val="105000"/>
                        </a:lnSpc>
                      </a:pPr>
                      <a:r>
                        <a:rPr lang="en-US" sz="1000">
                          <a:solidFill>
                            <a:srgbClr val="475866"/>
                          </a:solidFill>
                          <a:ea typeface="Fira Sans Light" panose="020B0403050000020004" charset="0"/>
                        </a:rPr>
                        <a:t>EMR/Early</a:t>
                      </a:r>
                    </a:p>
                    <a:p>
                      <a:pPr algn="ctr" eaLnBrk="0" hangingPunct="0">
                        <a:lnSpc>
                          <a:spcPct val="105000"/>
                        </a:lnSpc>
                      </a:pPr>
                      <a:r>
                        <a:rPr lang="en-US" sz="1000">
                          <a:solidFill>
                            <a:srgbClr val="475866"/>
                          </a:solidFill>
                          <a:ea typeface="Fira Sans Light" panose="020B0403050000020004" charset="0"/>
                        </a:rPr>
                        <a:t>Start Program</a:t>
                      </a:r>
                    </a:p>
                  </a:txBody>
                  <a:tcPr marL="45720" marR="45720"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lang="en-US" sz="1000">
                          <a:solidFill>
                            <a:srgbClr val="475866"/>
                          </a:solidFill>
                          <a:ea typeface="Fira Sans Light" panose="020B0403050000020004" charset="0"/>
                        </a:rPr>
                        <a:t>Temperature Limits</a:t>
                      </a:r>
                    </a:p>
                  </a:txBody>
                  <a:tcPr marL="45720" marR="45720"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lang="en-US" sz="1000">
                          <a:solidFill>
                            <a:srgbClr val="475866"/>
                          </a:solidFill>
                          <a:ea typeface="Fira Sans Light" panose="020B0403050000020004" charset="0"/>
                        </a:rPr>
                        <a:t>Keypad Lockout</a:t>
                      </a:r>
                    </a:p>
                  </a:txBody>
                  <a:tcPr marL="45720" marR="45720"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lang="en-US" sz="1000">
                          <a:solidFill>
                            <a:srgbClr val="475866"/>
                          </a:solidFill>
                          <a:ea typeface="Fira Sans Light" panose="020B0403050000020004" charset="0"/>
                        </a:rPr>
                        <a:t>Humidity Control</a:t>
                      </a:r>
                    </a:p>
                  </a:txBody>
                  <a:tcPr marL="45720" marR="45720"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lang="en-US" sz="1000">
                          <a:solidFill>
                            <a:srgbClr val="475866"/>
                          </a:solidFill>
                          <a:ea typeface="Fira Sans Light" panose="020B0403050000020004" charset="0"/>
                        </a:rPr>
                        <a:t>Dual Fuel Control</a:t>
                      </a:r>
                    </a:p>
                  </a:txBody>
                  <a:tcPr marL="45720" marR="45720"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lang="en-US" sz="1000">
                          <a:solidFill>
                            <a:srgbClr val="475866"/>
                          </a:solidFill>
                          <a:ea typeface="Fira Sans Light" panose="020B0403050000020004" charset="0"/>
                        </a:rPr>
                        <a:t>Remote Sensor</a:t>
                      </a:r>
                    </a:p>
                  </a:txBody>
                  <a:tcPr marL="45720" marR="45720"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pPr algn="ctr" eaLnBrk="0" hangingPunct="0">
                        <a:lnSpc>
                          <a:spcPct val="105000"/>
                        </a:lnSpc>
                      </a:pPr>
                      <a:r>
                        <a:rPr lang="en-US" sz="1000">
                          <a:solidFill>
                            <a:srgbClr val="475866"/>
                          </a:solidFill>
                          <a:ea typeface="Fira Sans Light" panose="020B0403050000020004" charset="0"/>
                        </a:rPr>
                        <a:t>Filter Change Reminder</a:t>
                      </a:r>
                    </a:p>
                  </a:txBody>
                  <a:tcPr marL="45720" marR="45720"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lang="en-US" sz="1000">
                          <a:solidFill>
                            <a:srgbClr val="475866"/>
                          </a:solidFill>
                          <a:ea typeface="Fira Sans Light" panose="020B0403050000020004" charset="0"/>
                        </a:rPr>
                        <a:t>Auto DST Adjust</a:t>
                      </a:r>
                    </a:p>
                  </a:txBody>
                  <a:tcPr marL="45720" marR="45720"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lang="en-US" sz="1000">
                          <a:solidFill>
                            <a:srgbClr val="475866"/>
                          </a:solidFill>
                          <a:ea typeface="Fira Sans Light" panose="020B0403050000020004" charset="0"/>
                        </a:rPr>
                        <a:t>Permanent Memory</a:t>
                      </a:r>
                    </a:p>
                  </a:txBody>
                  <a:tcPr marL="45720" marR="45720"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extLst>
                  <a:ext uri="{0D108BD9-81ED-4DB2-BD59-A6C34878D82A}">
                    <a16:rowId xmlns:a16="http://schemas.microsoft.com/office/drawing/2014/main" val="1896647263"/>
                  </a:ext>
                </a:extLst>
              </a:tr>
              <a:tr h="307409">
                <a:tc>
                  <a:txBody>
                    <a:bodyPr/>
                    <a:lstStyle/>
                    <a:p>
                      <a:pPr lvl="0" algn="ctr">
                        <a:buNone/>
                      </a:pPr>
                      <a:r>
                        <a:rPr lang="en-US" sz="1000">
                          <a:solidFill>
                            <a:srgbClr val="475866"/>
                          </a:solidFill>
                        </a:rPr>
                        <a:t>SA20</a:t>
                      </a:r>
                    </a:p>
                    <a:p>
                      <a:pPr lvl="0" algn="ctr">
                        <a:buNone/>
                      </a:pPr>
                      <a:r>
                        <a:rPr lang="en-US" sz="1000">
                          <a:solidFill>
                            <a:srgbClr val="475866"/>
                          </a:solidFill>
                        </a:rPr>
                        <a:t>SK20B</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000">
                        <a:solidFill>
                          <a:srgbClr val="47586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000">
                        <a:solidFill>
                          <a:srgbClr val="47586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000">
                        <a:solidFill>
                          <a:srgbClr val="47586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000">
                          <a:solidFill>
                            <a:srgbClr val="475866"/>
                          </a:solidFill>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000">
                          <a:solidFill>
                            <a:srgbClr val="475866"/>
                          </a:solidFill>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100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100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100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100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100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100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100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100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100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100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100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100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100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100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100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100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100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5585588"/>
                  </a:ext>
                </a:extLst>
              </a:tr>
            </a:tbl>
          </a:graphicData>
        </a:graphic>
      </p:graphicFrame>
      <p:pic>
        <p:nvPicPr>
          <p:cNvPr id="76" name="Graphic 75" descr="Checkmark">
            <a:extLst>
              <a:ext uri="{FF2B5EF4-FFF2-40B4-BE49-F238E27FC236}">
                <a16:creationId xmlns:a16="http://schemas.microsoft.com/office/drawing/2014/main" id="{5F163EC7-2FD6-847C-98F2-7A6AB0902C0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7040" y="7184016"/>
            <a:ext cx="182880" cy="182880"/>
          </a:xfrm>
          <a:prstGeom prst="rect">
            <a:avLst/>
          </a:prstGeom>
        </p:spPr>
      </p:pic>
      <p:pic>
        <p:nvPicPr>
          <p:cNvPr id="77" name="Graphic 76" descr="Checkmark">
            <a:extLst>
              <a:ext uri="{FF2B5EF4-FFF2-40B4-BE49-F238E27FC236}">
                <a16:creationId xmlns:a16="http://schemas.microsoft.com/office/drawing/2014/main" id="{6F99064E-4D73-C37C-12FE-1F0DB4A4E3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11780" y="7184016"/>
            <a:ext cx="182880" cy="182880"/>
          </a:xfrm>
          <a:prstGeom prst="rect">
            <a:avLst/>
          </a:prstGeom>
        </p:spPr>
      </p:pic>
      <p:pic>
        <p:nvPicPr>
          <p:cNvPr id="78" name="Graphic 77" descr="Checkmark">
            <a:extLst>
              <a:ext uri="{FF2B5EF4-FFF2-40B4-BE49-F238E27FC236}">
                <a16:creationId xmlns:a16="http://schemas.microsoft.com/office/drawing/2014/main" id="{1AA921FE-BF97-F9D4-9E2C-56113DE86D8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76518" y="7184016"/>
            <a:ext cx="182880" cy="182880"/>
          </a:xfrm>
          <a:prstGeom prst="rect">
            <a:avLst/>
          </a:prstGeom>
        </p:spPr>
      </p:pic>
      <p:pic>
        <p:nvPicPr>
          <p:cNvPr id="80" name="Graphic 79" descr="Checkmark">
            <a:extLst>
              <a:ext uri="{FF2B5EF4-FFF2-40B4-BE49-F238E27FC236}">
                <a16:creationId xmlns:a16="http://schemas.microsoft.com/office/drawing/2014/main" id="{0B3BFE1F-B5C6-B796-78EB-1B183721AA8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10107" y="7184016"/>
            <a:ext cx="182880" cy="182880"/>
          </a:xfrm>
          <a:prstGeom prst="rect">
            <a:avLst/>
          </a:prstGeom>
        </p:spPr>
      </p:pic>
      <p:pic>
        <p:nvPicPr>
          <p:cNvPr id="81" name="Graphic 80" descr="Checkmark">
            <a:extLst>
              <a:ext uri="{FF2B5EF4-FFF2-40B4-BE49-F238E27FC236}">
                <a16:creationId xmlns:a16="http://schemas.microsoft.com/office/drawing/2014/main" id="{5584EA16-63AE-B08E-0411-D79E8963859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87956" y="7184016"/>
            <a:ext cx="182880" cy="182880"/>
          </a:xfrm>
          <a:prstGeom prst="rect">
            <a:avLst/>
          </a:prstGeom>
        </p:spPr>
      </p:pic>
      <p:pic>
        <p:nvPicPr>
          <p:cNvPr id="82" name="Graphic 81" descr="Checkmark">
            <a:extLst>
              <a:ext uri="{FF2B5EF4-FFF2-40B4-BE49-F238E27FC236}">
                <a16:creationId xmlns:a16="http://schemas.microsoft.com/office/drawing/2014/main" id="{32A6E0CB-017D-D989-538A-613BA4C14C8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80435" y="7184016"/>
            <a:ext cx="182880" cy="182880"/>
          </a:xfrm>
          <a:prstGeom prst="rect">
            <a:avLst/>
          </a:prstGeom>
        </p:spPr>
      </p:pic>
      <p:pic>
        <p:nvPicPr>
          <p:cNvPr id="83" name="Graphic 82" descr="Checkmark">
            <a:extLst>
              <a:ext uri="{FF2B5EF4-FFF2-40B4-BE49-F238E27FC236}">
                <a16:creationId xmlns:a16="http://schemas.microsoft.com/office/drawing/2014/main" id="{FCDCF7AC-A584-AD33-5803-3917A257CF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43654" y="7184016"/>
            <a:ext cx="182880" cy="182880"/>
          </a:xfrm>
          <a:prstGeom prst="rect">
            <a:avLst/>
          </a:prstGeom>
        </p:spPr>
      </p:pic>
      <p:pic>
        <p:nvPicPr>
          <p:cNvPr id="84" name="Graphic 83" descr="Checkmark">
            <a:extLst>
              <a:ext uri="{FF2B5EF4-FFF2-40B4-BE49-F238E27FC236}">
                <a16:creationId xmlns:a16="http://schemas.microsoft.com/office/drawing/2014/main" id="{BC8CF32A-E32F-FF02-0990-2C2B3EF097C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06872" y="7184016"/>
            <a:ext cx="182880" cy="182880"/>
          </a:xfrm>
          <a:prstGeom prst="rect">
            <a:avLst/>
          </a:prstGeom>
        </p:spPr>
      </p:pic>
      <p:pic>
        <p:nvPicPr>
          <p:cNvPr id="85" name="Graphic 84" descr="Checkmark">
            <a:extLst>
              <a:ext uri="{FF2B5EF4-FFF2-40B4-BE49-F238E27FC236}">
                <a16:creationId xmlns:a16="http://schemas.microsoft.com/office/drawing/2014/main" id="{B1A56ACC-17BF-EE92-8483-BBCBD0F53F8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84721" y="7184016"/>
            <a:ext cx="182880" cy="182880"/>
          </a:xfrm>
          <a:prstGeom prst="rect">
            <a:avLst/>
          </a:prstGeom>
        </p:spPr>
      </p:pic>
      <p:pic>
        <p:nvPicPr>
          <p:cNvPr id="86" name="Graphic 85" descr="Checkmark">
            <a:extLst>
              <a:ext uri="{FF2B5EF4-FFF2-40B4-BE49-F238E27FC236}">
                <a16:creationId xmlns:a16="http://schemas.microsoft.com/office/drawing/2014/main" id="{51C0056F-86C4-25F7-9482-B447E96312A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33309" y="7184016"/>
            <a:ext cx="182880" cy="182880"/>
          </a:xfrm>
          <a:prstGeom prst="rect">
            <a:avLst/>
          </a:prstGeom>
        </p:spPr>
      </p:pic>
      <p:pic>
        <p:nvPicPr>
          <p:cNvPr id="87" name="Graphic 86" descr="Checkmark">
            <a:extLst>
              <a:ext uri="{FF2B5EF4-FFF2-40B4-BE49-F238E27FC236}">
                <a16:creationId xmlns:a16="http://schemas.microsoft.com/office/drawing/2014/main" id="{2CD4280C-CB83-EA5B-D5A3-16AAFB35EDC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25788" y="7184016"/>
            <a:ext cx="182880" cy="182880"/>
          </a:xfrm>
          <a:prstGeom prst="rect">
            <a:avLst/>
          </a:prstGeom>
        </p:spPr>
      </p:pic>
      <p:pic>
        <p:nvPicPr>
          <p:cNvPr id="88" name="Graphic 87" descr="Checkmark">
            <a:extLst>
              <a:ext uri="{FF2B5EF4-FFF2-40B4-BE49-F238E27FC236}">
                <a16:creationId xmlns:a16="http://schemas.microsoft.com/office/drawing/2014/main" id="{822E37E1-E1A2-9907-6006-E0FF6800859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89007" y="7184016"/>
            <a:ext cx="182880" cy="182880"/>
          </a:xfrm>
          <a:prstGeom prst="rect">
            <a:avLst/>
          </a:prstGeom>
        </p:spPr>
      </p:pic>
      <p:pic>
        <p:nvPicPr>
          <p:cNvPr id="89" name="Graphic 88" descr="Checkmark">
            <a:extLst>
              <a:ext uri="{FF2B5EF4-FFF2-40B4-BE49-F238E27FC236}">
                <a16:creationId xmlns:a16="http://schemas.microsoft.com/office/drawing/2014/main" id="{58D4A63F-9B3C-F928-12A6-30F61DA8D12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66855" y="7184016"/>
            <a:ext cx="182880" cy="182880"/>
          </a:xfrm>
          <a:prstGeom prst="rect">
            <a:avLst/>
          </a:prstGeom>
        </p:spPr>
      </p:pic>
      <p:pic>
        <p:nvPicPr>
          <p:cNvPr id="90" name="Graphic 89" descr="Checkmark">
            <a:extLst>
              <a:ext uri="{FF2B5EF4-FFF2-40B4-BE49-F238E27FC236}">
                <a16:creationId xmlns:a16="http://schemas.microsoft.com/office/drawing/2014/main" id="{9F24B3B3-3AE0-1216-BF4E-271F9F42A1F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0074" y="7184016"/>
            <a:ext cx="182880" cy="182880"/>
          </a:xfrm>
          <a:prstGeom prst="rect">
            <a:avLst/>
          </a:prstGeom>
        </p:spPr>
      </p:pic>
      <p:pic>
        <p:nvPicPr>
          <p:cNvPr id="91" name="Graphic 90" descr="Checkmark">
            <a:extLst>
              <a:ext uri="{FF2B5EF4-FFF2-40B4-BE49-F238E27FC236}">
                <a16:creationId xmlns:a16="http://schemas.microsoft.com/office/drawing/2014/main" id="{75E37872-243B-B70B-91F4-21F8010C028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07923" y="7184016"/>
            <a:ext cx="182880" cy="182880"/>
          </a:xfrm>
          <a:prstGeom prst="rect">
            <a:avLst/>
          </a:prstGeom>
        </p:spPr>
      </p:pic>
      <p:pic>
        <p:nvPicPr>
          <p:cNvPr id="92" name="Graphic 91" descr="Checkmark">
            <a:extLst>
              <a:ext uri="{FF2B5EF4-FFF2-40B4-BE49-F238E27FC236}">
                <a16:creationId xmlns:a16="http://schemas.microsoft.com/office/drawing/2014/main" id="{37751FFA-FB28-DF8A-4626-92540269516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00402" y="7184016"/>
            <a:ext cx="182880" cy="182880"/>
          </a:xfrm>
          <a:prstGeom prst="rect">
            <a:avLst/>
          </a:prstGeom>
        </p:spPr>
      </p:pic>
      <p:pic>
        <p:nvPicPr>
          <p:cNvPr id="93" name="Graphic 92" descr="Checkmark">
            <a:extLst>
              <a:ext uri="{FF2B5EF4-FFF2-40B4-BE49-F238E27FC236}">
                <a16:creationId xmlns:a16="http://schemas.microsoft.com/office/drawing/2014/main" id="{B62DB56E-1F63-EDAF-9FDE-055DC3642E9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78251" y="7184016"/>
            <a:ext cx="182880" cy="182880"/>
          </a:xfrm>
          <a:prstGeom prst="rect">
            <a:avLst/>
          </a:prstGeom>
        </p:spPr>
      </p:pic>
      <p:pic>
        <p:nvPicPr>
          <p:cNvPr id="94" name="Graphic 93" descr="Checkmark">
            <a:extLst>
              <a:ext uri="{FF2B5EF4-FFF2-40B4-BE49-F238E27FC236}">
                <a16:creationId xmlns:a16="http://schemas.microsoft.com/office/drawing/2014/main" id="{7E02118E-2413-1ED7-70BF-BD9F4F47DA1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656099" y="7184016"/>
            <a:ext cx="182880" cy="182880"/>
          </a:xfrm>
          <a:prstGeom prst="rect">
            <a:avLst/>
          </a:prstGeom>
        </p:spPr>
      </p:pic>
      <p:pic>
        <p:nvPicPr>
          <p:cNvPr id="95" name="Graphic 94" descr="Checkmark">
            <a:extLst>
              <a:ext uri="{FF2B5EF4-FFF2-40B4-BE49-F238E27FC236}">
                <a16:creationId xmlns:a16="http://schemas.microsoft.com/office/drawing/2014/main" id="{D8769C16-6912-446D-FEB2-181976641A3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219318" y="7184016"/>
            <a:ext cx="182880" cy="182880"/>
          </a:xfrm>
          <a:prstGeom prst="rect">
            <a:avLst/>
          </a:prstGeom>
        </p:spPr>
      </p:pic>
      <p:pic>
        <p:nvPicPr>
          <p:cNvPr id="96" name="Graphic 95" descr="Checkmark">
            <a:extLst>
              <a:ext uri="{FF2B5EF4-FFF2-40B4-BE49-F238E27FC236}">
                <a16:creationId xmlns:a16="http://schemas.microsoft.com/office/drawing/2014/main" id="{0A070967-3950-616C-C840-41F76A47BE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97172" y="7184016"/>
            <a:ext cx="182880" cy="182880"/>
          </a:xfrm>
          <a:prstGeom prst="rect">
            <a:avLst/>
          </a:prstGeom>
        </p:spPr>
      </p:pic>
      <p:pic>
        <p:nvPicPr>
          <p:cNvPr id="3" name="Picture 2">
            <a:extLst>
              <a:ext uri="{FF2B5EF4-FFF2-40B4-BE49-F238E27FC236}">
                <a16:creationId xmlns:a16="http://schemas.microsoft.com/office/drawing/2014/main" id="{CCBF751E-6BF9-2CC6-5890-2E64356B22B9}"/>
              </a:ext>
            </a:extLst>
          </p:cNvPr>
          <p:cNvPicPr>
            <a:picLocks noChangeAspect="1"/>
          </p:cNvPicPr>
          <p:nvPr/>
        </p:nvPicPr>
        <p:blipFill>
          <a:blip r:embed="rId5"/>
          <a:stretch>
            <a:fillRect/>
          </a:stretch>
        </p:blipFill>
        <p:spPr>
          <a:xfrm>
            <a:off x="408909" y="3415285"/>
            <a:ext cx="13978132" cy="1697337"/>
          </a:xfrm>
          <a:prstGeom prst="rect">
            <a:avLst/>
          </a:prstGeom>
        </p:spPr>
      </p:pic>
      <p:sp>
        <p:nvSpPr>
          <p:cNvPr id="31" name="Title 18">
            <a:extLst>
              <a:ext uri="{FF2B5EF4-FFF2-40B4-BE49-F238E27FC236}">
                <a16:creationId xmlns:a16="http://schemas.microsoft.com/office/drawing/2014/main" id="{9975B9A8-EC29-B395-D826-1E626785A87E}"/>
              </a:ext>
            </a:extLst>
          </p:cNvPr>
          <p:cNvSpPr>
            <a:spLocks noGrp="1"/>
          </p:cNvSpPr>
          <p:nvPr>
            <p:ph type="title"/>
          </p:nvPr>
        </p:nvSpPr>
        <p:spPr/>
        <p:txBody>
          <a:bodyPr/>
          <a:lstStyle/>
          <a:p>
            <a:r>
              <a:rPr lang="en-US" dirty="0"/>
              <a:t>Sensi Equipment Interface Module at a glance</a:t>
            </a:r>
          </a:p>
        </p:txBody>
      </p:sp>
    </p:spTree>
    <p:extLst>
      <p:ext uri="{BB962C8B-B14F-4D97-AF65-F5344CB8AC3E}">
        <p14:creationId xmlns:p14="http://schemas.microsoft.com/office/powerpoint/2010/main" val="471139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D1492-EB0E-A095-F58E-E9E24F28DDC1}"/>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4FEB36A3-48EE-93C0-5EDC-B967340E3A20}"/>
              </a:ext>
            </a:extLst>
          </p:cNvPr>
          <p:cNvSpPr txBox="1">
            <a:spLocks/>
          </p:cNvSpPr>
          <p:nvPr/>
        </p:nvSpPr>
        <p:spPr>
          <a:xfrm>
            <a:off x="548640" y="274320"/>
            <a:ext cx="12788733" cy="987552"/>
          </a:xfrm>
          <a:prstGeom prst="rect">
            <a:avLst/>
          </a:prstGeom>
        </p:spPr>
        <p:txBody>
          <a:bodyPr vert="horz" lIns="0" tIns="0" rIns="0" bIns="0" rtlCol="0" anchor="b" anchorCtr="0">
            <a:noAutofit/>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Sensi Equipment Interface Module </a:t>
            </a:r>
          </a:p>
        </p:txBody>
      </p:sp>
      <p:graphicFrame>
        <p:nvGraphicFramePr>
          <p:cNvPr id="5" name="Table 4">
            <a:extLst>
              <a:ext uri="{FF2B5EF4-FFF2-40B4-BE49-F238E27FC236}">
                <a16:creationId xmlns:a16="http://schemas.microsoft.com/office/drawing/2014/main" id="{9438C7BD-1FE3-E1B8-FADB-3843AA6B1CDD}"/>
              </a:ext>
            </a:extLst>
          </p:cNvPr>
          <p:cNvGraphicFramePr>
            <a:graphicFrameLocks noGrp="1"/>
          </p:cNvGraphicFramePr>
          <p:nvPr>
            <p:extLst>
              <p:ext uri="{D42A27DB-BD31-4B8C-83A1-F6EECF244321}">
                <p14:modId xmlns:p14="http://schemas.microsoft.com/office/powerpoint/2010/main" val="992828005"/>
              </p:ext>
            </p:extLst>
          </p:nvPr>
        </p:nvGraphicFramePr>
        <p:xfrm>
          <a:off x="1102025" y="1699007"/>
          <a:ext cx="5341114" cy="4183553"/>
        </p:xfrm>
        <a:graphic>
          <a:graphicData uri="http://schemas.openxmlformats.org/drawingml/2006/table">
            <a:tbl>
              <a:tblPr firstRow="1" bandRow="1">
                <a:tableStyleId>{2D5ABB26-0587-4C30-8999-92F81FD0307C}</a:tableStyleId>
              </a:tblPr>
              <a:tblGrid>
                <a:gridCol w="2728957">
                  <a:extLst>
                    <a:ext uri="{9D8B030D-6E8A-4147-A177-3AD203B41FA5}">
                      <a16:colId xmlns:a16="http://schemas.microsoft.com/office/drawing/2014/main" val="2333691002"/>
                    </a:ext>
                  </a:extLst>
                </a:gridCol>
                <a:gridCol w="2612157">
                  <a:extLst>
                    <a:ext uri="{9D8B030D-6E8A-4147-A177-3AD203B41FA5}">
                      <a16:colId xmlns:a16="http://schemas.microsoft.com/office/drawing/2014/main" val="2995141981"/>
                    </a:ext>
                  </a:extLst>
                </a:gridCol>
              </a:tblGrid>
              <a:tr h="626165">
                <a:tc>
                  <a:txBody>
                    <a:bodyPr/>
                    <a:lstStyle/>
                    <a:p>
                      <a:pPr marL="0" marR="0" lvl="0" indent="0" algn="l" defTabSz="1097192" rtl="0" eaLnBrk="1" fontAlgn="auto" latinLnBrk="0" hangingPunct="1">
                        <a:lnSpc>
                          <a:spcPct val="100000"/>
                        </a:lnSpc>
                        <a:spcBef>
                          <a:spcPts val="0"/>
                        </a:spcBef>
                        <a:spcAft>
                          <a:spcPts val="0"/>
                        </a:spcAft>
                        <a:buClrTx/>
                        <a:buSzTx/>
                        <a:buFontTx/>
                        <a:buNone/>
                        <a:tabLst/>
                        <a:defRPr/>
                      </a:pPr>
                      <a:r>
                        <a:rPr lang="en-US" sz="1400"/>
                        <a:t>Power Indicator Light</a:t>
                      </a:r>
                    </a:p>
                  </a:txBody>
                  <a:tcPr anchor="ctr"/>
                </a:tc>
                <a:tc>
                  <a:txBody>
                    <a:bodyPr/>
                    <a:lstStyle/>
                    <a:p>
                      <a:pPr marL="0" marR="0" lvl="0" indent="0" algn="l" defTabSz="1097192"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System LED </a:t>
                      </a:r>
                      <a:br>
                        <a:rPr lang="en-US" sz="1400" b="0" dirty="0">
                          <a:solidFill>
                            <a:schemeClr val="tx1"/>
                          </a:solidFill>
                        </a:rPr>
                      </a:br>
                      <a:r>
                        <a:rPr lang="en-US" sz="1400" b="0" dirty="0">
                          <a:solidFill>
                            <a:schemeClr val="tx1"/>
                          </a:solidFill>
                        </a:rPr>
                        <a:t>Light Indicator</a:t>
                      </a:r>
                    </a:p>
                  </a:txBody>
                  <a:tcPr anchor="ctr"/>
                </a:tc>
                <a:extLst>
                  <a:ext uri="{0D108BD9-81ED-4DB2-BD59-A6C34878D82A}">
                    <a16:rowId xmlns:a16="http://schemas.microsoft.com/office/drawing/2014/main" val="469059309"/>
                  </a:ext>
                </a:extLst>
              </a:tr>
              <a:tr h="592898">
                <a:tc>
                  <a:txBody>
                    <a:bodyPr/>
                    <a:lstStyle/>
                    <a:p>
                      <a:pPr marL="0" marR="0" lvl="0" indent="0" algn="l" defTabSz="1097192" rtl="0" eaLnBrk="1" fontAlgn="auto" latinLnBrk="0" hangingPunct="1">
                        <a:lnSpc>
                          <a:spcPct val="100000"/>
                        </a:lnSpc>
                        <a:spcBef>
                          <a:spcPts val="0"/>
                        </a:spcBef>
                        <a:spcAft>
                          <a:spcPts val="0"/>
                        </a:spcAft>
                        <a:buClrTx/>
                        <a:buSzTx/>
                        <a:buFontTx/>
                        <a:buNone/>
                        <a:tabLst/>
                        <a:defRPr/>
                      </a:pPr>
                      <a:r>
                        <a:rPr lang="en-US" sz="1400" b="0" u="none" strike="noStrike" kern="1200" baseline="0">
                          <a:solidFill>
                            <a:schemeClr val="tx1"/>
                          </a:solidFill>
                        </a:rPr>
                        <a:t>Mounting Tabs</a:t>
                      </a:r>
                      <a:endParaRPr lang="en-US" sz="1400" b="0" i="0" u="none" strike="noStrike" kern="1200" baseline="0">
                        <a:solidFill>
                          <a:schemeClr val="tx1"/>
                        </a:solidFill>
                        <a:latin typeface="+mn-lt"/>
                      </a:endParaRPr>
                    </a:p>
                  </a:txBody>
                  <a:tcPr anchor="ctr"/>
                </a:tc>
                <a:tc>
                  <a:txBody>
                    <a:bodyPr/>
                    <a:lstStyle/>
                    <a:p>
                      <a:pPr marL="0" marR="0" lvl="0" indent="0" algn="l" defTabSz="1097192"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24V/AC Input </a:t>
                      </a:r>
                      <a:br>
                        <a:rPr lang="en-US" sz="1400" b="0" dirty="0">
                          <a:solidFill>
                            <a:schemeClr val="tx1"/>
                          </a:solidFill>
                        </a:rPr>
                      </a:br>
                      <a:r>
                        <a:rPr lang="en-US" sz="1400" b="0" dirty="0">
                          <a:solidFill>
                            <a:schemeClr val="tx1"/>
                          </a:solidFill>
                        </a:rPr>
                        <a:t>Terminals</a:t>
                      </a:r>
                      <a:endParaRPr lang="en-US" sz="1400" b="0" dirty="0">
                        <a:solidFill>
                          <a:schemeClr val="tx1"/>
                        </a:solidFill>
                        <a:latin typeface="+mn-lt"/>
                      </a:endParaRPr>
                    </a:p>
                  </a:txBody>
                  <a:tcPr anchor="ctr"/>
                </a:tc>
                <a:extLst>
                  <a:ext uri="{0D108BD9-81ED-4DB2-BD59-A6C34878D82A}">
                    <a16:rowId xmlns:a16="http://schemas.microsoft.com/office/drawing/2014/main" val="1363437774"/>
                  </a:ext>
                </a:extLst>
              </a:tr>
              <a:tr h="592898">
                <a:tc>
                  <a:txBody>
                    <a:bodyPr/>
                    <a:lstStyle/>
                    <a:p>
                      <a:pPr marL="0" marR="0" lvl="0" indent="0" algn="l" defTabSz="1097192" rtl="0" eaLnBrk="1" fontAlgn="auto" latinLnBrk="0" hangingPunct="1">
                        <a:lnSpc>
                          <a:spcPct val="100000"/>
                        </a:lnSpc>
                        <a:spcBef>
                          <a:spcPts val="0"/>
                        </a:spcBef>
                        <a:spcAft>
                          <a:spcPts val="0"/>
                        </a:spcAft>
                        <a:buClrTx/>
                        <a:buSzTx/>
                        <a:buFontTx/>
                        <a:buNone/>
                        <a:tabLst/>
                        <a:defRPr/>
                      </a:pPr>
                      <a:r>
                        <a:rPr lang="en-US" sz="1400" b="0">
                          <a:solidFill>
                            <a:schemeClr val="tx1"/>
                          </a:solidFill>
                        </a:rPr>
                        <a:t>Application LED </a:t>
                      </a:r>
                      <a:br>
                        <a:rPr lang="en-US" sz="1400" b="0">
                          <a:solidFill>
                            <a:schemeClr val="tx1"/>
                          </a:solidFill>
                        </a:rPr>
                      </a:br>
                      <a:r>
                        <a:rPr lang="en-US" sz="1400" b="0">
                          <a:solidFill>
                            <a:schemeClr val="tx1"/>
                          </a:solidFill>
                        </a:rPr>
                        <a:t>Light Indicator</a:t>
                      </a:r>
                      <a:endParaRPr lang="en-US" sz="1400" b="0">
                        <a:solidFill>
                          <a:schemeClr val="tx1"/>
                        </a:solidFill>
                        <a:latin typeface="+mn-lt"/>
                        <a:ea typeface="Fira Sans Light" panose="020B0403050000020004" charset="0"/>
                      </a:endParaRPr>
                    </a:p>
                  </a:txBody>
                  <a:tcPr anchor="ctr"/>
                </a:tc>
                <a:tc>
                  <a:txBody>
                    <a:bodyPr/>
                    <a:lstStyle/>
                    <a:p>
                      <a:pPr marL="0" marR="0" lvl="0" indent="0" algn="l" defTabSz="1097192"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rPr>
                        <a:t>Accessories </a:t>
                      </a:r>
                      <a:br>
                        <a:rPr lang="en-US" sz="1400" b="0" kern="1200" dirty="0">
                          <a:solidFill>
                            <a:schemeClr val="tx1"/>
                          </a:solidFill>
                        </a:rPr>
                      </a:br>
                      <a:r>
                        <a:rPr lang="en-US" sz="1400" b="0" dirty="0">
                          <a:solidFill>
                            <a:schemeClr val="tx1"/>
                          </a:solidFill>
                        </a:rPr>
                        <a:t>Terminals</a:t>
                      </a:r>
                      <a:endParaRPr lang="en-US" sz="1400" b="0" i="0" kern="1200" dirty="0">
                        <a:solidFill>
                          <a:schemeClr val="tx1"/>
                        </a:solidFill>
                        <a:latin typeface="+mn-lt"/>
                        <a:ea typeface="+mn-ea"/>
                        <a:cs typeface="Arial" panose="020B0604020202020204" pitchFamily="34" charset="0"/>
                      </a:endParaRPr>
                    </a:p>
                  </a:txBody>
                  <a:tcPr anchor="ctr"/>
                </a:tc>
                <a:extLst>
                  <a:ext uri="{0D108BD9-81ED-4DB2-BD59-A6C34878D82A}">
                    <a16:rowId xmlns:a16="http://schemas.microsoft.com/office/drawing/2014/main" val="4144987483"/>
                  </a:ext>
                </a:extLst>
              </a:tr>
              <a:tr h="592898">
                <a:tc>
                  <a:txBody>
                    <a:bodyPr/>
                    <a:lstStyle/>
                    <a:p>
                      <a:r>
                        <a:rPr lang="en-US" sz="1400" dirty="0"/>
                        <a:t>Cover Fastener</a:t>
                      </a:r>
                    </a:p>
                  </a:txBody>
                  <a:tcPr anchor="ctr"/>
                </a:tc>
                <a:tc>
                  <a:txBody>
                    <a:bodyPr/>
                    <a:lstStyle/>
                    <a:p>
                      <a:pPr marL="0" marR="0" lvl="0" indent="0" algn="l" defTabSz="1097192"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System Terminals</a:t>
                      </a:r>
                      <a:endParaRPr lang="en-US" sz="1400" dirty="0"/>
                    </a:p>
                  </a:txBody>
                  <a:tcPr anchor="ctr"/>
                </a:tc>
                <a:extLst>
                  <a:ext uri="{0D108BD9-81ED-4DB2-BD59-A6C34878D82A}">
                    <a16:rowId xmlns:a16="http://schemas.microsoft.com/office/drawing/2014/main" val="52186216"/>
                  </a:ext>
                </a:extLst>
              </a:tr>
              <a:tr h="592898">
                <a:tc>
                  <a:txBody>
                    <a:bodyPr/>
                    <a:lstStyle/>
                    <a:p>
                      <a:pPr marL="0" marR="0" lvl="0" indent="0" algn="l" defTabSz="1097192"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Reset Button</a:t>
                      </a:r>
                      <a:endParaRPr lang="en-US" sz="1400" b="0" dirty="0">
                        <a:solidFill>
                          <a:schemeClr val="tx1"/>
                        </a:solidFill>
                        <a:latin typeface="+mn-lt"/>
                        <a:ea typeface="Fira Sans Light" panose="020B0403050000020004" charset="0"/>
                      </a:endParaRPr>
                    </a:p>
                  </a:txBody>
                  <a:tcPr anchor="ctr"/>
                </a:tc>
                <a:tc>
                  <a:txBody>
                    <a:bodyPr/>
                    <a:lstStyle/>
                    <a:p>
                      <a:pPr marL="0" marR="0" lvl="0" indent="0" algn="l" defTabSz="1097192"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24V Power </a:t>
                      </a:r>
                      <a:br>
                        <a:rPr lang="en-US" sz="1400" b="0" dirty="0">
                          <a:solidFill>
                            <a:schemeClr val="tx1"/>
                          </a:solidFill>
                        </a:rPr>
                      </a:br>
                      <a:r>
                        <a:rPr lang="en-US" sz="1400" b="0" dirty="0">
                          <a:solidFill>
                            <a:schemeClr val="tx1"/>
                          </a:solidFill>
                        </a:rPr>
                        <a:t>to Thermostat</a:t>
                      </a:r>
                      <a:endParaRPr lang="en-US" sz="1400" b="0" dirty="0">
                        <a:solidFill>
                          <a:schemeClr val="tx1"/>
                        </a:solidFill>
                        <a:latin typeface="+mn-lt"/>
                        <a:ea typeface="Fira Sans Light" panose="020B0403050000020004" charset="0"/>
                      </a:endParaRPr>
                    </a:p>
                  </a:txBody>
                  <a:tcPr anchor="ctr"/>
                </a:tc>
                <a:extLst>
                  <a:ext uri="{0D108BD9-81ED-4DB2-BD59-A6C34878D82A}">
                    <a16:rowId xmlns:a16="http://schemas.microsoft.com/office/drawing/2014/main" val="2157051305"/>
                  </a:ext>
                </a:extLst>
              </a:tr>
              <a:tr h="592898">
                <a:tc>
                  <a:txBody>
                    <a:bodyPr/>
                    <a:lstStyle/>
                    <a:p>
                      <a:pPr marL="0" marR="0" lvl="0" indent="0" algn="l" defTabSz="1097192"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Accessories LED </a:t>
                      </a:r>
                      <a:br>
                        <a:rPr lang="en-US" sz="1400" b="0" dirty="0">
                          <a:solidFill>
                            <a:schemeClr val="tx1"/>
                          </a:solidFill>
                        </a:rPr>
                      </a:br>
                      <a:r>
                        <a:rPr lang="en-US" sz="1400" b="0" dirty="0">
                          <a:solidFill>
                            <a:schemeClr val="tx1"/>
                          </a:solidFill>
                        </a:rPr>
                        <a:t>Light Indicator</a:t>
                      </a:r>
                      <a:endParaRPr lang="en-US" sz="1400" b="0" dirty="0">
                        <a:solidFill>
                          <a:schemeClr val="tx1"/>
                        </a:solidFill>
                        <a:latin typeface="+mn-lt"/>
                        <a:ea typeface="Fira Sans Light" panose="020B0403050000020004" charset="0"/>
                      </a:endParaRPr>
                    </a:p>
                  </a:txBody>
                  <a:tcPr anchor="ctr"/>
                </a:tc>
                <a:tc>
                  <a:txBody>
                    <a:bodyPr/>
                    <a:lstStyle/>
                    <a:p>
                      <a:pPr marL="0" marR="0" lvl="0" indent="0" algn="l" defTabSz="1097192" rtl="0" eaLnBrk="1" fontAlgn="auto" latinLnBrk="0" hangingPunct="1">
                        <a:lnSpc>
                          <a:spcPct val="100000"/>
                        </a:lnSpc>
                        <a:spcBef>
                          <a:spcPts val="0"/>
                        </a:spcBef>
                        <a:spcAft>
                          <a:spcPts val="0"/>
                        </a:spcAft>
                        <a:buClrTx/>
                        <a:buSzTx/>
                        <a:buFontTx/>
                        <a:buNone/>
                        <a:tabLst/>
                        <a:defRPr/>
                      </a:pPr>
                      <a:endParaRPr lang="en-US" sz="1400" b="0">
                        <a:solidFill>
                          <a:schemeClr val="tx1"/>
                        </a:solidFill>
                      </a:endParaRPr>
                    </a:p>
                  </a:txBody>
                  <a:tcPr anchor="ctr"/>
                </a:tc>
                <a:extLst>
                  <a:ext uri="{0D108BD9-81ED-4DB2-BD59-A6C34878D82A}">
                    <a16:rowId xmlns:a16="http://schemas.microsoft.com/office/drawing/2014/main" val="592987670"/>
                  </a:ext>
                </a:extLst>
              </a:tr>
              <a:tr h="592898">
                <a:tc>
                  <a:txBody>
                    <a:bodyPr/>
                    <a:lstStyle/>
                    <a:p>
                      <a:pPr marL="0" marR="0" lvl="0" indent="0" algn="l" defTabSz="1097192" rtl="0" eaLnBrk="1" fontAlgn="auto" latinLnBrk="0" hangingPunct="1">
                        <a:lnSpc>
                          <a:spcPct val="100000"/>
                        </a:lnSpc>
                        <a:spcBef>
                          <a:spcPts val="0"/>
                        </a:spcBef>
                        <a:spcAft>
                          <a:spcPts val="0"/>
                        </a:spcAft>
                        <a:buClrTx/>
                        <a:buSzTx/>
                        <a:buFontTx/>
                        <a:buNone/>
                        <a:tabLst/>
                        <a:defRPr/>
                      </a:pPr>
                      <a:endParaRPr lang="en-US" sz="1400"/>
                    </a:p>
                  </a:txBody>
                  <a:tcPr anchor="ctr"/>
                </a:tc>
                <a:tc>
                  <a:txBody>
                    <a:bodyPr/>
                    <a:lstStyle/>
                    <a:p>
                      <a:endParaRPr lang="en-US" sz="1400" dirty="0"/>
                    </a:p>
                  </a:txBody>
                  <a:tcPr anchor="ctr"/>
                </a:tc>
                <a:extLst>
                  <a:ext uri="{0D108BD9-81ED-4DB2-BD59-A6C34878D82A}">
                    <a16:rowId xmlns:a16="http://schemas.microsoft.com/office/drawing/2014/main" val="3133418281"/>
                  </a:ext>
                </a:extLst>
              </a:tr>
            </a:tbl>
          </a:graphicData>
        </a:graphic>
      </p:graphicFrame>
      <p:grpSp>
        <p:nvGrpSpPr>
          <p:cNvPr id="6" name="Group 5">
            <a:extLst>
              <a:ext uri="{FF2B5EF4-FFF2-40B4-BE49-F238E27FC236}">
                <a16:creationId xmlns:a16="http://schemas.microsoft.com/office/drawing/2014/main" id="{BE70E1C9-921C-FE40-C8FD-DCF6112F0137}"/>
              </a:ext>
            </a:extLst>
          </p:cNvPr>
          <p:cNvGrpSpPr/>
          <p:nvPr/>
        </p:nvGrpSpPr>
        <p:grpSpPr>
          <a:xfrm>
            <a:off x="6070195" y="1442777"/>
            <a:ext cx="8052808" cy="5936234"/>
            <a:chOff x="5837421" y="1442777"/>
            <a:chExt cx="8052808" cy="5936234"/>
          </a:xfrm>
        </p:grpSpPr>
        <p:pic>
          <p:nvPicPr>
            <p:cNvPr id="7" name="Picture 6">
              <a:extLst>
                <a:ext uri="{FF2B5EF4-FFF2-40B4-BE49-F238E27FC236}">
                  <a16:creationId xmlns:a16="http://schemas.microsoft.com/office/drawing/2014/main" id="{EAA86F57-05AC-C6DC-7949-096CF6CE97B7}"/>
                </a:ext>
              </a:extLst>
            </p:cNvPr>
            <p:cNvPicPr>
              <a:picLocks noChangeAspect="1"/>
            </p:cNvPicPr>
            <p:nvPr/>
          </p:nvPicPr>
          <p:blipFill>
            <a:blip r:embed="rId3"/>
            <a:srcRect l="14661" t="32524" r="9237" b="26015"/>
            <a:stretch/>
          </p:blipFill>
          <p:spPr>
            <a:xfrm>
              <a:off x="6583030" y="1684956"/>
              <a:ext cx="6521569" cy="5327716"/>
            </a:xfrm>
            <a:prstGeom prst="rect">
              <a:avLst/>
            </a:prstGeom>
          </p:spPr>
        </p:pic>
        <p:grpSp>
          <p:nvGrpSpPr>
            <p:cNvPr id="8" name="Group 7">
              <a:extLst>
                <a:ext uri="{FF2B5EF4-FFF2-40B4-BE49-F238E27FC236}">
                  <a16:creationId xmlns:a16="http://schemas.microsoft.com/office/drawing/2014/main" id="{A6D1015A-9F85-CF73-B220-12C9C4491C28}"/>
                </a:ext>
              </a:extLst>
            </p:cNvPr>
            <p:cNvGrpSpPr/>
            <p:nvPr/>
          </p:nvGrpSpPr>
          <p:grpSpPr>
            <a:xfrm>
              <a:off x="9307365" y="4986442"/>
              <a:ext cx="316419" cy="2391311"/>
              <a:chOff x="9307365" y="4986442"/>
              <a:chExt cx="316419" cy="2391311"/>
            </a:xfrm>
          </p:grpSpPr>
          <p:sp>
            <p:nvSpPr>
              <p:cNvPr id="1062" name="Oval 1061">
                <a:extLst>
                  <a:ext uri="{FF2B5EF4-FFF2-40B4-BE49-F238E27FC236}">
                    <a16:creationId xmlns:a16="http://schemas.microsoft.com/office/drawing/2014/main" id="{F97F469B-4C38-F8D7-0EF1-8F1F55084D86}"/>
                  </a:ext>
                </a:extLst>
              </p:cNvPr>
              <p:cNvSpPr>
                <a:spLocks/>
              </p:cNvSpPr>
              <p:nvPr/>
            </p:nvSpPr>
            <p:spPr bwMode="auto">
              <a:xfrm>
                <a:off x="9307365" y="7061333"/>
                <a:ext cx="316419" cy="316420"/>
              </a:xfrm>
              <a:prstGeom prst="ellipse">
                <a:avLst/>
              </a:prstGeom>
              <a:solidFill>
                <a:schemeClr val="accent4"/>
              </a:solidFill>
              <a:ln w="9525">
                <a:noFill/>
                <a:round/>
                <a:headEnd/>
                <a:tailEnd/>
              </a:ln>
              <a:effectLst/>
            </p:spPr>
            <p:txBody>
              <a:bodyPr wrap="non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9</a:t>
                </a:r>
              </a:p>
            </p:txBody>
          </p:sp>
          <p:cxnSp>
            <p:nvCxnSpPr>
              <p:cNvPr id="1063" name="Straight Connector 1062">
                <a:extLst>
                  <a:ext uri="{FF2B5EF4-FFF2-40B4-BE49-F238E27FC236}">
                    <a16:creationId xmlns:a16="http://schemas.microsoft.com/office/drawing/2014/main" id="{CD80DEE9-6C6F-8AEC-6649-FC32830273DE}"/>
                  </a:ext>
                </a:extLst>
              </p:cNvPr>
              <p:cNvCxnSpPr>
                <a:cxnSpLocks/>
              </p:cNvCxnSpPr>
              <p:nvPr/>
            </p:nvCxnSpPr>
            <p:spPr bwMode="auto">
              <a:xfrm>
                <a:off x="9465575" y="4986442"/>
                <a:ext cx="0" cy="2123425"/>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grpSp>
        <p:grpSp>
          <p:nvGrpSpPr>
            <p:cNvPr id="9" name="Group 8">
              <a:extLst>
                <a:ext uri="{FF2B5EF4-FFF2-40B4-BE49-F238E27FC236}">
                  <a16:creationId xmlns:a16="http://schemas.microsoft.com/office/drawing/2014/main" id="{3B308483-70EC-C183-D951-AC6BBCD33F09}"/>
                </a:ext>
              </a:extLst>
            </p:cNvPr>
            <p:cNvGrpSpPr/>
            <p:nvPr/>
          </p:nvGrpSpPr>
          <p:grpSpPr>
            <a:xfrm>
              <a:off x="10281281" y="4995262"/>
              <a:ext cx="316420" cy="2382490"/>
              <a:chOff x="10281281" y="4995262"/>
              <a:chExt cx="316420" cy="2382490"/>
            </a:xfrm>
          </p:grpSpPr>
          <p:sp>
            <p:nvSpPr>
              <p:cNvPr id="1060" name="Oval 1059">
                <a:extLst>
                  <a:ext uri="{FF2B5EF4-FFF2-40B4-BE49-F238E27FC236}">
                    <a16:creationId xmlns:a16="http://schemas.microsoft.com/office/drawing/2014/main" id="{BBCDFAB3-6781-6244-E192-D62C6B0B8709}"/>
                  </a:ext>
                </a:extLst>
              </p:cNvPr>
              <p:cNvSpPr>
                <a:spLocks/>
              </p:cNvSpPr>
              <p:nvPr/>
            </p:nvSpPr>
            <p:spPr bwMode="auto">
              <a:xfrm>
                <a:off x="10281281" y="7061332"/>
                <a:ext cx="316420" cy="316420"/>
              </a:xfrm>
              <a:prstGeom prst="ellipse">
                <a:avLst/>
              </a:prstGeom>
              <a:solidFill>
                <a:schemeClr val="accent4"/>
              </a:solidFill>
              <a:ln w="9525">
                <a:noFill/>
                <a:round/>
                <a:headEnd/>
                <a:tailEnd/>
              </a:ln>
              <a:effectLst/>
            </p:spPr>
            <p:txBody>
              <a:bodyPr wrap="non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10</a:t>
                </a:r>
              </a:p>
            </p:txBody>
          </p:sp>
          <p:cxnSp>
            <p:nvCxnSpPr>
              <p:cNvPr id="1061" name="Straight Connector 1060">
                <a:extLst>
                  <a:ext uri="{FF2B5EF4-FFF2-40B4-BE49-F238E27FC236}">
                    <a16:creationId xmlns:a16="http://schemas.microsoft.com/office/drawing/2014/main" id="{7CBDB819-9724-7E2E-33E3-33F2683F5A7B}"/>
                  </a:ext>
                </a:extLst>
              </p:cNvPr>
              <p:cNvCxnSpPr>
                <a:cxnSpLocks/>
              </p:cNvCxnSpPr>
              <p:nvPr/>
            </p:nvCxnSpPr>
            <p:spPr bwMode="auto">
              <a:xfrm>
                <a:off x="10439491" y="4995262"/>
                <a:ext cx="0" cy="2114604"/>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grpSp>
        <p:grpSp>
          <p:nvGrpSpPr>
            <p:cNvPr id="10" name="Group 9">
              <a:extLst>
                <a:ext uri="{FF2B5EF4-FFF2-40B4-BE49-F238E27FC236}">
                  <a16:creationId xmlns:a16="http://schemas.microsoft.com/office/drawing/2014/main" id="{77D7F976-6C16-736A-ED3A-3E3C98589982}"/>
                </a:ext>
              </a:extLst>
            </p:cNvPr>
            <p:cNvGrpSpPr/>
            <p:nvPr/>
          </p:nvGrpSpPr>
          <p:grpSpPr>
            <a:xfrm>
              <a:off x="11123564" y="4979999"/>
              <a:ext cx="316420" cy="2391311"/>
              <a:chOff x="11123564" y="4979999"/>
              <a:chExt cx="316420" cy="2391311"/>
            </a:xfrm>
          </p:grpSpPr>
          <p:sp>
            <p:nvSpPr>
              <p:cNvPr id="1058" name="Oval 1057">
                <a:extLst>
                  <a:ext uri="{FF2B5EF4-FFF2-40B4-BE49-F238E27FC236}">
                    <a16:creationId xmlns:a16="http://schemas.microsoft.com/office/drawing/2014/main" id="{875A6B7D-AC3C-D563-795D-477E4D73CAAC}"/>
                  </a:ext>
                </a:extLst>
              </p:cNvPr>
              <p:cNvSpPr>
                <a:spLocks/>
              </p:cNvSpPr>
              <p:nvPr/>
            </p:nvSpPr>
            <p:spPr bwMode="auto">
              <a:xfrm>
                <a:off x="11123564" y="7054890"/>
                <a:ext cx="316420" cy="316420"/>
              </a:xfrm>
              <a:prstGeom prst="ellipse">
                <a:avLst/>
              </a:prstGeom>
              <a:solidFill>
                <a:schemeClr val="accent4"/>
              </a:solidFill>
              <a:ln w="9525">
                <a:noFill/>
                <a:round/>
                <a:headEnd/>
                <a:tailEnd/>
              </a:ln>
              <a:effectLst/>
            </p:spPr>
            <p:txBody>
              <a:bodyPr wrap="non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11</a:t>
                </a:r>
              </a:p>
            </p:txBody>
          </p:sp>
          <p:cxnSp>
            <p:nvCxnSpPr>
              <p:cNvPr id="1059" name="Straight Connector 1058">
                <a:extLst>
                  <a:ext uri="{FF2B5EF4-FFF2-40B4-BE49-F238E27FC236}">
                    <a16:creationId xmlns:a16="http://schemas.microsoft.com/office/drawing/2014/main" id="{5803357A-ABFC-8740-B24B-F4AE04953589}"/>
                  </a:ext>
                </a:extLst>
              </p:cNvPr>
              <p:cNvCxnSpPr>
                <a:cxnSpLocks/>
              </p:cNvCxnSpPr>
              <p:nvPr/>
            </p:nvCxnSpPr>
            <p:spPr bwMode="auto">
              <a:xfrm>
                <a:off x="11281781" y="4979999"/>
                <a:ext cx="0" cy="2123425"/>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grpSp>
        <p:grpSp>
          <p:nvGrpSpPr>
            <p:cNvPr id="11" name="Group 10">
              <a:extLst>
                <a:ext uri="{FF2B5EF4-FFF2-40B4-BE49-F238E27FC236}">
                  <a16:creationId xmlns:a16="http://schemas.microsoft.com/office/drawing/2014/main" id="{4760B7F9-6590-D9C0-6F94-6ED9FCD223D9}"/>
                </a:ext>
              </a:extLst>
            </p:cNvPr>
            <p:cNvGrpSpPr/>
            <p:nvPr/>
          </p:nvGrpSpPr>
          <p:grpSpPr>
            <a:xfrm>
              <a:off x="8701080" y="4995263"/>
              <a:ext cx="316419" cy="2383748"/>
              <a:chOff x="8701080" y="4995263"/>
              <a:chExt cx="316419" cy="2383748"/>
            </a:xfrm>
          </p:grpSpPr>
          <p:sp>
            <p:nvSpPr>
              <p:cNvPr id="1056" name="Oval 1055">
                <a:extLst>
                  <a:ext uri="{FF2B5EF4-FFF2-40B4-BE49-F238E27FC236}">
                    <a16:creationId xmlns:a16="http://schemas.microsoft.com/office/drawing/2014/main" id="{F90BAF4D-C0C1-D5CA-9436-A7DFBCA5B270}"/>
                  </a:ext>
                </a:extLst>
              </p:cNvPr>
              <p:cNvSpPr>
                <a:spLocks/>
              </p:cNvSpPr>
              <p:nvPr/>
            </p:nvSpPr>
            <p:spPr bwMode="auto">
              <a:xfrm>
                <a:off x="8701080" y="7062592"/>
                <a:ext cx="316419" cy="316419"/>
              </a:xfrm>
              <a:prstGeom prst="ellipse">
                <a:avLst/>
              </a:prstGeom>
              <a:solidFill>
                <a:schemeClr val="accent4"/>
              </a:solidFill>
              <a:ln w="9525">
                <a:noFill/>
                <a:round/>
                <a:headEnd/>
                <a:tailEnd/>
              </a:ln>
              <a:effectLst/>
            </p:spPr>
            <p:txBody>
              <a:bodyPr wrap="non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8</a:t>
                </a:r>
              </a:p>
            </p:txBody>
          </p:sp>
          <p:cxnSp>
            <p:nvCxnSpPr>
              <p:cNvPr id="1057" name="Straight Connector 1056">
                <a:extLst>
                  <a:ext uri="{FF2B5EF4-FFF2-40B4-BE49-F238E27FC236}">
                    <a16:creationId xmlns:a16="http://schemas.microsoft.com/office/drawing/2014/main" id="{33C257A6-06F5-9D4E-1E8D-45928D122945}"/>
                  </a:ext>
                </a:extLst>
              </p:cNvPr>
              <p:cNvCxnSpPr>
                <a:cxnSpLocks/>
              </p:cNvCxnSpPr>
              <p:nvPr/>
            </p:nvCxnSpPr>
            <p:spPr bwMode="auto">
              <a:xfrm>
                <a:off x="8859291" y="4995263"/>
                <a:ext cx="0" cy="2088979"/>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grpSp>
        <p:grpSp>
          <p:nvGrpSpPr>
            <p:cNvPr id="12" name="Group 11">
              <a:extLst>
                <a:ext uri="{FF2B5EF4-FFF2-40B4-BE49-F238E27FC236}">
                  <a16:creationId xmlns:a16="http://schemas.microsoft.com/office/drawing/2014/main" id="{647ACB4A-EEF5-8327-DDDA-9DD5D0B7241B}"/>
                </a:ext>
              </a:extLst>
            </p:cNvPr>
            <p:cNvGrpSpPr/>
            <p:nvPr/>
          </p:nvGrpSpPr>
          <p:grpSpPr>
            <a:xfrm>
              <a:off x="9713350" y="6637564"/>
              <a:ext cx="316419" cy="740186"/>
              <a:chOff x="9713350" y="6637564"/>
              <a:chExt cx="316419" cy="740186"/>
            </a:xfrm>
          </p:grpSpPr>
          <p:sp>
            <p:nvSpPr>
              <p:cNvPr id="1054" name="Oval 1053">
                <a:extLst>
                  <a:ext uri="{FF2B5EF4-FFF2-40B4-BE49-F238E27FC236}">
                    <a16:creationId xmlns:a16="http://schemas.microsoft.com/office/drawing/2014/main" id="{E98D247C-3554-35CC-DE08-0BA1328A680B}"/>
                  </a:ext>
                </a:extLst>
              </p:cNvPr>
              <p:cNvSpPr>
                <a:spLocks/>
              </p:cNvSpPr>
              <p:nvPr/>
            </p:nvSpPr>
            <p:spPr bwMode="auto">
              <a:xfrm>
                <a:off x="9713350" y="7061330"/>
                <a:ext cx="316419" cy="316420"/>
              </a:xfrm>
              <a:prstGeom prst="ellipse">
                <a:avLst/>
              </a:prstGeom>
              <a:solidFill>
                <a:schemeClr val="accent1"/>
              </a:solidFill>
              <a:ln w="9525">
                <a:noFill/>
                <a:round/>
                <a:headEnd/>
                <a:tailEnd/>
              </a:ln>
              <a:effectLst/>
            </p:spPr>
            <p:txBody>
              <a:bodyPr wrap="non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4</a:t>
                </a:r>
              </a:p>
            </p:txBody>
          </p:sp>
          <p:cxnSp>
            <p:nvCxnSpPr>
              <p:cNvPr id="1055" name="Straight Connector 1054">
                <a:extLst>
                  <a:ext uri="{FF2B5EF4-FFF2-40B4-BE49-F238E27FC236}">
                    <a16:creationId xmlns:a16="http://schemas.microsoft.com/office/drawing/2014/main" id="{C1972056-E15A-3CD9-4E26-0C5BB78DC1E9}"/>
                  </a:ext>
                </a:extLst>
              </p:cNvPr>
              <p:cNvCxnSpPr>
                <a:cxnSpLocks/>
              </p:cNvCxnSpPr>
              <p:nvPr/>
            </p:nvCxnSpPr>
            <p:spPr bwMode="auto">
              <a:xfrm>
                <a:off x="9871560" y="6637564"/>
                <a:ext cx="0" cy="47230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grpSp>
        <p:grpSp>
          <p:nvGrpSpPr>
            <p:cNvPr id="13" name="Group 12">
              <a:extLst>
                <a:ext uri="{FF2B5EF4-FFF2-40B4-BE49-F238E27FC236}">
                  <a16:creationId xmlns:a16="http://schemas.microsoft.com/office/drawing/2014/main" id="{CDA892AB-6E8C-5CEE-BCF4-96E1AAC3B405}"/>
                </a:ext>
              </a:extLst>
            </p:cNvPr>
            <p:cNvGrpSpPr/>
            <p:nvPr/>
          </p:nvGrpSpPr>
          <p:grpSpPr>
            <a:xfrm>
              <a:off x="7670274" y="1458283"/>
              <a:ext cx="316420" cy="781930"/>
              <a:chOff x="7670274" y="1458283"/>
              <a:chExt cx="316420" cy="781930"/>
            </a:xfrm>
          </p:grpSpPr>
          <p:sp>
            <p:nvSpPr>
              <p:cNvPr id="1052" name="Oval 1051">
                <a:extLst>
                  <a:ext uri="{FF2B5EF4-FFF2-40B4-BE49-F238E27FC236}">
                    <a16:creationId xmlns:a16="http://schemas.microsoft.com/office/drawing/2014/main" id="{54DDD77F-345B-B1FB-F562-FF3D8EDABF0E}"/>
                  </a:ext>
                </a:extLst>
              </p:cNvPr>
              <p:cNvSpPr>
                <a:spLocks/>
              </p:cNvSpPr>
              <p:nvPr/>
            </p:nvSpPr>
            <p:spPr bwMode="auto">
              <a:xfrm>
                <a:off x="7670274" y="1458283"/>
                <a:ext cx="316420" cy="316419"/>
              </a:xfrm>
              <a:prstGeom prst="ellipse">
                <a:avLst/>
              </a:prstGeom>
              <a:solidFill>
                <a:schemeClr val="accent1"/>
              </a:solidFill>
              <a:ln w="9525">
                <a:noFill/>
                <a:round/>
                <a:headEnd/>
                <a:tailEnd/>
              </a:ln>
              <a:effectLst/>
            </p:spPr>
            <p:txBody>
              <a:bodyPr wrap="square" rtlCol="0" anchor="ctr"/>
              <a:lstStyle/>
              <a:p>
                <a:pPr algn="ctr" eaLnBrk="0" fontAlgn="base" hangingPunct="0">
                  <a:spcBef>
                    <a:spcPct val="0"/>
                  </a:spcBef>
                  <a:spcAft>
                    <a:spcPct val="0"/>
                  </a:spcAft>
                </a:pPr>
                <a:r>
                  <a:rPr lang="en-US" sz="1200">
                    <a:solidFill>
                      <a:schemeClr val="bg1"/>
                    </a:solidFill>
                    <a:ea typeface="Fira Sans Light" panose="020B0403050000020004" charset="0"/>
                  </a:rPr>
                  <a:t>1</a:t>
                </a:r>
              </a:p>
            </p:txBody>
          </p:sp>
          <p:cxnSp>
            <p:nvCxnSpPr>
              <p:cNvPr id="1053" name="Straight Connector 1052">
                <a:extLst>
                  <a:ext uri="{FF2B5EF4-FFF2-40B4-BE49-F238E27FC236}">
                    <a16:creationId xmlns:a16="http://schemas.microsoft.com/office/drawing/2014/main" id="{D696B517-447D-45AC-A715-89EA1A533749}"/>
                  </a:ext>
                </a:extLst>
              </p:cNvPr>
              <p:cNvCxnSpPr>
                <a:cxnSpLocks/>
              </p:cNvCxnSpPr>
              <p:nvPr/>
            </p:nvCxnSpPr>
            <p:spPr bwMode="auto">
              <a:xfrm>
                <a:off x="7828484" y="1690264"/>
                <a:ext cx="0" cy="549949"/>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grpSp>
        <p:grpSp>
          <p:nvGrpSpPr>
            <p:cNvPr id="14" name="Group 13">
              <a:extLst>
                <a:ext uri="{FF2B5EF4-FFF2-40B4-BE49-F238E27FC236}">
                  <a16:creationId xmlns:a16="http://schemas.microsoft.com/office/drawing/2014/main" id="{9FE57119-A832-02F5-41AE-70436958913B}"/>
                </a:ext>
              </a:extLst>
            </p:cNvPr>
            <p:cNvGrpSpPr/>
            <p:nvPr/>
          </p:nvGrpSpPr>
          <p:grpSpPr>
            <a:xfrm>
              <a:off x="5878061" y="3899520"/>
              <a:ext cx="836972" cy="316419"/>
              <a:chOff x="5878061" y="3899520"/>
              <a:chExt cx="836972" cy="316419"/>
            </a:xfrm>
          </p:grpSpPr>
          <p:sp>
            <p:nvSpPr>
              <p:cNvPr id="1050" name="Oval 1049">
                <a:extLst>
                  <a:ext uri="{FF2B5EF4-FFF2-40B4-BE49-F238E27FC236}">
                    <a16:creationId xmlns:a16="http://schemas.microsoft.com/office/drawing/2014/main" id="{61B35945-70A8-6B39-D7AE-F72A5B0D30E9}"/>
                  </a:ext>
                </a:extLst>
              </p:cNvPr>
              <p:cNvSpPr>
                <a:spLocks/>
              </p:cNvSpPr>
              <p:nvPr/>
            </p:nvSpPr>
            <p:spPr bwMode="auto">
              <a:xfrm>
                <a:off x="5878061" y="3899520"/>
                <a:ext cx="316420" cy="316419"/>
              </a:xfrm>
              <a:prstGeom prst="ellipse">
                <a:avLst/>
              </a:prstGeom>
              <a:solidFill>
                <a:schemeClr val="accent1"/>
              </a:solidFill>
              <a:ln w="9525">
                <a:noFill/>
                <a:round/>
                <a:headEnd/>
                <a:tailEnd/>
              </a:ln>
              <a:effectLst/>
            </p:spPr>
            <p:txBody>
              <a:bodyPr wrap="square" rtlCol="0" anchor="ctr"/>
              <a:lstStyle/>
              <a:p>
                <a:pPr algn="ctr" eaLnBrk="0" fontAlgn="base" hangingPunct="0">
                  <a:spcBef>
                    <a:spcPct val="0"/>
                  </a:spcBef>
                  <a:spcAft>
                    <a:spcPct val="0"/>
                  </a:spcAft>
                </a:pPr>
                <a:r>
                  <a:rPr lang="en-US" sz="1200">
                    <a:solidFill>
                      <a:schemeClr val="bg1"/>
                    </a:solidFill>
                    <a:ea typeface="Fira Sans Light" panose="020B0403050000020004" charset="0"/>
                  </a:rPr>
                  <a:t>2</a:t>
                </a:r>
              </a:p>
            </p:txBody>
          </p:sp>
          <p:cxnSp>
            <p:nvCxnSpPr>
              <p:cNvPr id="1051" name="Straight Connector 1050">
                <a:extLst>
                  <a:ext uri="{FF2B5EF4-FFF2-40B4-BE49-F238E27FC236}">
                    <a16:creationId xmlns:a16="http://schemas.microsoft.com/office/drawing/2014/main" id="{1FA392AA-9CDE-E521-3DDE-B22FE0B4B586}"/>
                  </a:ext>
                </a:extLst>
              </p:cNvPr>
              <p:cNvCxnSpPr>
                <a:cxnSpLocks/>
              </p:cNvCxnSpPr>
              <p:nvPr/>
            </p:nvCxnSpPr>
            <p:spPr bwMode="auto">
              <a:xfrm flipH="1">
                <a:off x="6079876" y="4057729"/>
                <a:ext cx="635157"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grpSp>
        <p:grpSp>
          <p:nvGrpSpPr>
            <p:cNvPr id="15" name="Group 14">
              <a:extLst>
                <a:ext uri="{FF2B5EF4-FFF2-40B4-BE49-F238E27FC236}">
                  <a16:creationId xmlns:a16="http://schemas.microsoft.com/office/drawing/2014/main" id="{0ED03B77-5CA1-A13E-724C-78AC078A9EC5}"/>
                </a:ext>
              </a:extLst>
            </p:cNvPr>
            <p:cNvGrpSpPr/>
            <p:nvPr/>
          </p:nvGrpSpPr>
          <p:grpSpPr>
            <a:xfrm>
              <a:off x="13011615" y="3899520"/>
              <a:ext cx="878614" cy="316419"/>
              <a:chOff x="13011615" y="3899520"/>
              <a:chExt cx="878614" cy="316419"/>
            </a:xfrm>
          </p:grpSpPr>
          <p:sp>
            <p:nvSpPr>
              <p:cNvPr id="1048" name="Oval 1047">
                <a:extLst>
                  <a:ext uri="{FF2B5EF4-FFF2-40B4-BE49-F238E27FC236}">
                    <a16:creationId xmlns:a16="http://schemas.microsoft.com/office/drawing/2014/main" id="{F2144D8D-E430-D383-4D69-B9D7DA3B395D}"/>
                  </a:ext>
                </a:extLst>
              </p:cNvPr>
              <p:cNvSpPr>
                <a:spLocks/>
              </p:cNvSpPr>
              <p:nvPr/>
            </p:nvSpPr>
            <p:spPr bwMode="auto">
              <a:xfrm>
                <a:off x="13573809" y="3899520"/>
                <a:ext cx="316420" cy="316419"/>
              </a:xfrm>
              <a:prstGeom prst="ellipse">
                <a:avLst/>
              </a:prstGeom>
              <a:solidFill>
                <a:schemeClr val="accent1"/>
              </a:solidFill>
              <a:ln w="9525">
                <a:noFill/>
                <a:round/>
                <a:headEnd/>
                <a:tailEnd/>
              </a:ln>
              <a:effectLst/>
            </p:spPr>
            <p:txBody>
              <a:bodyPr wrap="square" rtlCol="0" anchor="ctr"/>
              <a:lstStyle/>
              <a:p>
                <a:pPr algn="ctr" eaLnBrk="0" fontAlgn="base" hangingPunct="0">
                  <a:spcBef>
                    <a:spcPct val="0"/>
                  </a:spcBef>
                  <a:spcAft>
                    <a:spcPct val="0"/>
                  </a:spcAft>
                </a:pPr>
                <a:r>
                  <a:rPr lang="en-US" sz="1200">
                    <a:solidFill>
                      <a:schemeClr val="bg1"/>
                    </a:solidFill>
                    <a:ea typeface="Fira Sans Light" panose="020B0403050000020004" charset="0"/>
                  </a:rPr>
                  <a:t>2</a:t>
                </a:r>
              </a:p>
            </p:txBody>
          </p:sp>
          <p:cxnSp>
            <p:nvCxnSpPr>
              <p:cNvPr id="1049" name="Straight Connector 1048">
                <a:extLst>
                  <a:ext uri="{FF2B5EF4-FFF2-40B4-BE49-F238E27FC236}">
                    <a16:creationId xmlns:a16="http://schemas.microsoft.com/office/drawing/2014/main" id="{33AAD3ED-3B4F-CAC7-95B6-16906AD712E7}"/>
                  </a:ext>
                </a:extLst>
              </p:cNvPr>
              <p:cNvCxnSpPr>
                <a:cxnSpLocks/>
              </p:cNvCxnSpPr>
              <p:nvPr/>
            </p:nvCxnSpPr>
            <p:spPr bwMode="auto">
              <a:xfrm flipH="1">
                <a:off x="13011615" y="4057729"/>
                <a:ext cx="585590"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grpSp>
        <p:grpSp>
          <p:nvGrpSpPr>
            <p:cNvPr id="16" name="Group 15">
              <a:extLst>
                <a:ext uri="{FF2B5EF4-FFF2-40B4-BE49-F238E27FC236}">
                  <a16:creationId xmlns:a16="http://schemas.microsoft.com/office/drawing/2014/main" id="{7D39C784-9EB8-C0F3-D0E0-505233C58CB5}"/>
                </a:ext>
              </a:extLst>
            </p:cNvPr>
            <p:cNvGrpSpPr/>
            <p:nvPr/>
          </p:nvGrpSpPr>
          <p:grpSpPr>
            <a:xfrm>
              <a:off x="12103462" y="4745354"/>
              <a:ext cx="1197978" cy="316420"/>
              <a:chOff x="12103462" y="4745354"/>
              <a:chExt cx="1197978" cy="316420"/>
            </a:xfrm>
          </p:grpSpPr>
          <p:sp>
            <p:nvSpPr>
              <p:cNvPr id="1046" name="Oval 1045">
                <a:extLst>
                  <a:ext uri="{FF2B5EF4-FFF2-40B4-BE49-F238E27FC236}">
                    <a16:creationId xmlns:a16="http://schemas.microsoft.com/office/drawing/2014/main" id="{7A984889-379A-0BA0-5D99-4D84D922ED1E}"/>
                  </a:ext>
                </a:extLst>
              </p:cNvPr>
              <p:cNvSpPr>
                <a:spLocks/>
              </p:cNvSpPr>
              <p:nvPr/>
            </p:nvSpPr>
            <p:spPr bwMode="auto">
              <a:xfrm>
                <a:off x="12985020" y="4745354"/>
                <a:ext cx="316420" cy="316420"/>
              </a:xfrm>
              <a:prstGeom prst="ellipse">
                <a:avLst/>
              </a:prstGeom>
              <a:solidFill>
                <a:schemeClr val="accent1"/>
              </a:solidFill>
              <a:ln w="9525">
                <a:noFill/>
                <a:round/>
                <a:headEnd/>
                <a:tailEnd/>
              </a:ln>
              <a:effectLst/>
            </p:spPr>
            <p:txBody>
              <a:bodyPr wrap="non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5</a:t>
                </a:r>
              </a:p>
            </p:txBody>
          </p:sp>
          <p:cxnSp>
            <p:nvCxnSpPr>
              <p:cNvPr id="1047" name="Straight Connector 1046">
                <a:extLst>
                  <a:ext uri="{FF2B5EF4-FFF2-40B4-BE49-F238E27FC236}">
                    <a16:creationId xmlns:a16="http://schemas.microsoft.com/office/drawing/2014/main" id="{775CCE56-4E9A-AB8D-77B3-19FF1C4442BD}"/>
                  </a:ext>
                </a:extLst>
              </p:cNvPr>
              <p:cNvCxnSpPr>
                <a:cxnSpLocks/>
              </p:cNvCxnSpPr>
              <p:nvPr/>
            </p:nvCxnSpPr>
            <p:spPr bwMode="auto">
              <a:xfrm flipH="1">
                <a:off x="12103462" y="4903564"/>
                <a:ext cx="881558"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grpSp>
        <p:grpSp>
          <p:nvGrpSpPr>
            <p:cNvPr id="17" name="Group 16">
              <a:extLst>
                <a:ext uri="{FF2B5EF4-FFF2-40B4-BE49-F238E27FC236}">
                  <a16:creationId xmlns:a16="http://schemas.microsoft.com/office/drawing/2014/main" id="{AA04AA88-4A92-AF00-37A0-F3F2D05A2ED4}"/>
                </a:ext>
              </a:extLst>
            </p:cNvPr>
            <p:cNvGrpSpPr/>
            <p:nvPr/>
          </p:nvGrpSpPr>
          <p:grpSpPr>
            <a:xfrm>
              <a:off x="5837421" y="4428935"/>
              <a:ext cx="1662823" cy="316419"/>
              <a:chOff x="5837421" y="4428935"/>
              <a:chExt cx="1662823" cy="316419"/>
            </a:xfrm>
          </p:grpSpPr>
          <p:cxnSp>
            <p:nvCxnSpPr>
              <p:cNvPr id="1044" name="Straight Connector 1043">
                <a:extLst>
                  <a:ext uri="{FF2B5EF4-FFF2-40B4-BE49-F238E27FC236}">
                    <a16:creationId xmlns:a16="http://schemas.microsoft.com/office/drawing/2014/main" id="{5F90123E-3C60-E5FE-A760-012A231AB71E}"/>
                  </a:ext>
                </a:extLst>
              </p:cNvPr>
              <p:cNvCxnSpPr>
                <a:cxnSpLocks/>
              </p:cNvCxnSpPr>
              <p:nvPr/>
            </p:nvCxnSpPr>
            <p:spPr bwMode="auto">
              <a:xfrm flipH="1">
                <a:off x="6080056" y="4587144"/>
                <a:ext cx="1420188"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sp>
            <p:nvSpPr>
              <p:cNvPr id="1045" name="Oval 1044">
                <a:extLst>
                  <a:ext uri="{FF2B5EF4-FFF2-40B4-BE49-F238E27FC236}">
                    <a16:creationId xmlns:a16="http://schemas.microsoft.com/office/drawing/2014/main" id="{52794357-88CF-0FB0-8A93-91F4FFD4499F}"/>
                  </a:ext>
                </a:extLst>
              </p:cNvPr>
              <p:cNvSpPr>
                <a:spLocks/>
              </p:cNvSpPr>
              <p:nvPr/>
            </p:nvSpPr>
            <p:spPr bwMode="auto">
              <a:xfrm>
                <a:off x="5837421" y="4428935"/>
                <a:ext cx="316420" cy="316419"/>
              </a:xfrm>
              <a:prstGeom prst="ellipse">
                <a:avLst/>
              </a:prstGeom>
              <a:solidFill>
                <a:schemeClr val="accent1"/>
              </a:solidFill>
              <a:ln w="9525">
                <a:noFill/>
                <a:round/>
                <a:headEnd/>
                <a:tailEnd/>
              </a:ln>
              <a:effectLst/>
            </p:spPr>
            <p:txBody>
              <a:bodyPr wrap="none" lIns="0" tIns="0" rIns="18288" bIns="0" rtlCol="0" anchor="ctr"/>
              <a:lstStyle/>
              <a:p>
                <a:pPr algn="ctr" eaLnBrk="0" fontAlgn="base" hangingPunct="0">
                  <a:spcBef>
                    <a:spcPct val="0"/>
                  </a:spcBef>
                  <a:spcAft>
                    <a:spcPct val="0"/>
                  </a:spcAft>
                </a:pPr>
                <a:r>
                  <a:rPr lang="en-US" sz="1200">
                    <a:solidFill>
                      <a:schemeClr val="bg1"/>
                    </a:solidFill>
                    <a:ea typeface="Fira Sans Light" panose="020B0403050000020004" charset="0"/>
                  </a:rPr>
                  <a:t>3</a:t>
                </a:r>
              </a:p>
            </p:txBody>
          </p:sp>
        </p:grpSp>
        <p:sp>
          <p:nvSpPr>
            <p:cNvPr id="40" name="Oval 39">
              <a:extLst>
                <a:ext uri="{FF2B5EF4-FFF2-40B4-BE49-F238E27FC236}">
                  <a16:creationId xmlns:a16="http://schemas.microsoft.com/office/drawing/2014/main" id="{654E3A77-AEB1-A6FC-F76F-96CB97CCB3B3}"/>
                </a:ext>
              </a:extLst>
            </p:cNvPr>
            <p:cNvSpPr>
              <a:spLocks/>
            </p:cNvSpPr>
            <p:nvPr/>
          </p:nvSpPr>
          <p:spPr bwMode="auto">
            <a:xfrm>
              <a:off x="9272734" y="1442777"/>
              <a:ext cx="316420" cy="316419"/>
            </a:xfrm>
            <a:prstGeom prst="ellipse">
              <a:avLst/>
            </a:prstGeom>
            <a:solidFill>
              <a:schemeClr val="accent1"/>
            </a:solidFill>
            <a:ln w="9525">
              <a:noFill/>
              <a:round/>
              <a:headEnd/>
              <a:tailEnd/>
            </a:ln>
            <a:effectLst/>
          </p:spPr>
          <p:txBody>
            <a:bodyPr wrap="none" lIns="0" tIns="0" rIns="18288" bIns="0"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6</a:t>
              </a:r>
            </a:p>
          </p:txBody>
        </p:sp>
        <p:cxnSp>
          <p:nvCxnSpPr>
            <p:cNvPr id="41" name="Straight Connector 40">
              <a:extLst>
                <a:ext uri="{FF2B5EF4-FFF2-40B4-BE49-F238E27FC236}">
                  <a16:creationId xmlns:a16="http://schemas.microsoft.com/office/drawing/2014/main" id="{88650F01-2E41-B987-0E5D-814F9A9806CB}"/>
                </a:ext>
              </a:extLst>
            </p:cNvPr>
            <p:cNvCxnSpPr>
              <a:cxnSpLocks/>
            </p:cNvCxnSpPr>
            <p:nvPr/>
          </p:nvCxnSpPr>
          <p:spPr bwMode="auto">
            <a:xfrm>
              <a:off x="9430944" y="1735342"/>
              <a:ext cx="0" cy="2784344"/>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sp>
          <p:nvSpPr>
            <p:cNvPr id="1025" name="Rectangle 1024">
              <a:extLst>
                <a:ext uri="{FF2B5EF4-FFF2-40B4-BE49-F238E27FC236}">
                  <a16:creationId xmlns:a16="http://schemas.microsoft.com/office/drawing/2014/main" id="{CD213994-2CE6-3677-38D9-20CF99E112A8}"/>
                </a:ext>
              </a:extLst>
            </p:cNvPr>
            <p:cNvSpPr>
              <a:spLocks/>
            </p:cNvSpPr>
            <p:nvPr/>
          </p:nvSpPr>
          <p:spPr>
            <a:xfrm>
              <a:off x="9043328" y="4532884"/>
              <a:ext cx="775233" cy="124688"/>
            </a:xfrm>
            <a:prstGeom prst="rect">
              <a:avLst/>
            </a:prstGeom>
            <a:noFill/>
            <a:ln w="222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1028">
              <a:extLst>
                <a:ext uri="{FF2B5EF4-FFF2-40B4-BE49-F238E27FC236}">
                  <a16:creationId xmlns:a16="http://schemas.microsoft.com/office/drawing/2014/main" id="{62119DEF-F3C9-35E9-D159-C585ABBAD6B4}"/>
                </a:ext>
              </a:extLst>
            </p:cNvPr>
            <p:cNvSpPr>
              <a:spLocks/>
            </p:cNvSpPr>
            <p:nvPr/>
          </p:nvSpPr>
          <p:spPr>
            <a:xfrm>
              <a:off x="9969604" y="4532884"/>
              <a:ext cx="937959" cy="124688"/>
            </a:xfrm>
            <a:prstGeom prst="rect">
              <a:avLst/>
            </a:prstGeom>
            <a:noFill/>
            <a:ln w="222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Oval 1029">
              <a:extLst>
                <a:ext uri="{FF2B5EF4-FFF2-40B4-BE49-F238E27FC236}">
                  <a16:creationId xmlns:a16="http://schemas.microsoft.com/office/drawing/2014/main" id="{951AE503-33E6-044C-77B3-3DBFBA9931C7}"/>
                </a:ext>
              </a:extLst>
            </p:cNvPr>
            <p:cNvSpPr>
              <a:spLocks/>
            </p:cNvSpPr>
            <p:nvPr/>
          </p:nvSpPr>
          <p:spPr bwMode="auto">
            <a:xfrm>
              <a:off x="10280373" y="1442777"/>
              <a:ext cx="316420" cy="316419"/>
            </a:xfrm>
            <a:prstGeom prst="ellipse">
              <a:avLst/>
            </a:prstGeom>
            <a:solidFill>
              <a:schemeClr val="accent1"/>
            </a:solidFill>
            <a:ln w="9525">
              <a:noFill/>
              <a:round/>
              <a:headEnd/>
              <a:tailEnd/>
            </a:ln>
            <a:effectLst/>
          </p:spPr>
          <p:txBody>
            <a:bodyPr wrap="none" lIns="0" tIns="0" rIns="18288" bIns="0"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7</a:t>
              </a:r>
            </a:p>
          </p:txBody>
        </p:sp>
        <p:cxnSp>
          <p:nvCxnSpPr>
            <p:cNvPr id="1033" name="Straight Connector 1032">
              <a:extLst>
                <a:ext uri="{FF2B5EF4-FFF2-40B4-BE49-F238E27FC236}">
                  <a16:creationId xmlns:a16="http://schemas.microsoft.com/office/drawing/2014/main" id="{CC19573E-0158-B999-A0E8-4048FC380F3C}"/>
                </a:ext>
              </a:extLst>
            </p:cNvPr>
            <p:cNvCxnSpPr>
              <a:cxnSpLocks/>
            </p:cNvCxnSpPr>
            <p:nvPr/>
          </p:nvCxnSpPr>
          <p:spPr bwMode="auto">
            <a:xfrm>
              <a:off x="10438583" y="1735342"/>
              <a:ext cx="0" cy="2784344"/>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sp>
          <p:nvSpPr>
            <p:cNvPr id="1034" name="Rectangle 1033">
              <a:extLst>
                <a:ext uri="{FF2B5EF4-FFF2-40B4-BE49-F238E27FC236}">
                  <a16:creationId xmlns:a16="http://schemas.microsoft.com/office/drawing/2014/main" id="{053B717A-EADA-BCEF-1BCC-218579AA0B7A}"/>
                </a:ext>
              </a:extLst>
            </p:cNvPr>
            <p:cNvSpPr>
              <a:spLocks/>
            </p:cNvSpPr>
            <p:nvPr/>
          </p:nvSpPr>
          <p:spPr>
            <a:xfrm>
              <a:off x="8418979" y="4781771"/>
              <a:ext cx="547032" cy="204671"/>
            </a:xfrm>
            <a:prstGeom prst="rect">
              <a:avLst/>
            </a:prstGeom>
            <a:noFill/>
            <a:ln w="222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7974A037-6FE9-606F-3B4B-65F1A1B66458}"/>
                </a:ext>
              </a:extLst>
            </p:cNvPr>
            <p:cNvSpPr>
              <a:spLocks/>
            </p:cNvSpPr>
            <p:nvPr/>
          </p:nvSpPr>
          <p:spPr>
            <a:xfrm>
              <a:off x="8992504" y="4781771"/>
              <a:ext cx="946141" cy="204671"/>
            </a:xfrm>
            <a:prstGeom prst="rect">
              <a:avLst/>
            </a:prstGeom>
            <a:noFill/>
            <a:ln w="222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DBC20434-C4E6-2731-01E7-947F6874CE78}"/>
                </a:ext>
              </a:extLst>
            </p:cNvPr>
            <p:cNvSpPr>
              <a:spLocks/>
            </p:cNvSpPr>
            <p:nvPr/>
          </p:nvSpPr>
          <p:spPr>
            <a:xfrm>
              <a:off x="9966421" y="4781771"/>
              <a:ext cx="946141" cy="204671"/>
            </a:xfrm>
            <a:prstGeom prst="rect">
              <a:avLst/>
            </a:prstGeom>
            <a:noFill/>
            <a:ln w="222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2CE3FE54-057F-6337-0C82-9679EE6C101F}"/>
                </a:ext>
              </a:extLst>
            </p:cNvPr>
            <p:cNvSpPr>
              <a:spLocks/>
            </p:cNvSpPr>
            <p:nvPr/>
          </p:nvSpPr>
          <p:spPr>
            <a:xfrm>
              <a:off x="10924184" y="4781771"/>
              <a:ext cx="368305" cy="204671"/>
            </a:xfrm>
            <a:prstGeom prst="rect">
              <a:avLst/>
            </a:prstGeom>
            <a:noFill/>
            <a:ln w="222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64" name="Oval 1063">
            <a:extLst>
              <a:ext uri="{FF2B5EF4-FFF2-40B4-BE49-F238E27FC236}">
                <a16:creationId xmlns:a16="http://schemas.microsoft.com/office/drawing/2014/main" id="{E0D06B74-45C4-95B2-F6A2-8DBA18C06675}"/>
              </a:ext>
            </a:extLst>
          </p:cNvPr>
          <p:cNvSpPr/>
          <p:nvPr/>
        </p:nvSpPr>
        <p:spPr bwMode="auto">
          <a:xfrm>
            <a:off x="640836" y="1823158"/>
            <a:ext cx="404581" cy="404580"/>
          </a:xfrm>
          <a:prstGeom prst="ellipse">
            <a:avLst/>
          </a:prstGeom>
          <a:solidFill>
            <a:schemeClr val="accent1"/>
          </a:solidFill>
          <a:ln w="9525">
            <a:noFill/>
            <a:round/>
            <a:headEnd/>
            <a:tailEnd/>
          </a:ln>
          <a:effectLst/>
        </p:spPr>
        <p:txBody>
          <a:bodyPr wrap="none" rtlCol="0" anchor="ctr"/>
          <a:lstStyle/>
          <a:p>
            <a:pPr algn="ctr" eaLnBrk="0" fontAlgn="base" hangingPunct="0">
              <a:spcBef>
                <a:spcPct val="0"/>
              </a:spcBef>
              <a:spcAft>
                <a:spcPct val="0"/>
              </a:spcAft>
            </a:pPr>
            <a:r>
              <a:rPr lang="en-US" sz="1800">
                <a:solidFill>
                  <a:schemeClr val="bg1"/>
                </a:solidFill>
                <a:ea typeface="Fira Sans Light" panose="020B0403050000020004" charset="0"/>
              </a:rPr>
              <a:t>1</a:t>
            </a:r>
          </a:p>
        </p:txBody>
      </p:sp>
      <p:sp>
        <p:nvSpPr>
          <p:cNvPr id="1065" name="Oval 1064">
            <a:extLst>
              <a:ext uri="{FF2B5EF4-FFF2-40B4-BE49-F238E27FC236}">
                <a16:creationId xmlns:a16="http://schemas.microsoft.com/office/drawing/2014/main" id="{E72F9AD8-637E-2304-9AD5-E6218BB1E512}"/>
              </a:ext>
            </a:extLst>
          </p:cNvPr>
          <p:cNvSpPr/>
          <p:nvPr/>
        </p:nvSpPr>
        <p:spPr bwMode="auto">
          <a:xfrm>
            <a:off x="640836" y="2428446"/>
            <a:ext cx="404581" cy="404580"/>
          </a:xfrm>
          <a:prstGeom prst="ellipse">
            <a:avLst/>
          </a:prstGeom>
          <a:solidFill>
            <a:schemeClr val="accent1"/>
          </a:solidFill>
          <a:ln w="9525">
            <a:noFill/>
            <a:round/>
            <a:headEnd/>
            <a:tailEnd/>
          </a:ln>
          <a:effectLst/>
        </p:spPr>
        <p:txBody>
          <a:bodyPr wrap="none" rtlCol="0" anchor="ctr"/>
          <a:lstStyle/>
          <a:p>
            <a:pPr algn="ctr" eaLnBrk="0" fontAlgn="base" hangingPunct="0">
              <a:spcBef>
                <a:spcPct val="0"/>
              </a:spcBef>
              <a:spcAft>
                <a:spcPct val="0"/>
              </a:spcAft>
            </a:pPr>
            <a:r>
              <a:rPr lang="en-US" sz="1800">
                <a:solidFill>
                  <a:schemeClr val="bg1"/>
                </a:solidFill>
                <a:ea typeface="Fira Sans Light" panose="020B0403050000020004" charset="0"/>
              </a:rPr>
              <a:t>2</a:t>
            </a:r>
          </a:p>
        </p:txBody>
      </p:sp>
      <p:sp>
        <p:nvSpPr>
          <p:cNvPr id="1066" name="Oval 1065">
            <a:extLst>
              <a:ext uri="{FF2B5EF4-FFF2-40B4-BE49-F238E27FC236}">
                <a16:creationId xmlns:a16="http://schemas.microsoft.com/office/drawing/2014/main" id="{2DDDE4B8-1B89-A04B-4466-75FBB69E0088}"/>
              </a:ext>
            </a:extLst>
          </p:cNvPr>
          <p:cNvSpPr/>
          <p:nvPr/>
        </p:nvSpPr>
        <p:spPr bwMode="auto">
          <a:xfrm>
            <a:off x="640836" y="3023574"/>
            <a:ext cx="404581" cy="404580"/>
          </a:xfrm>
          <a:prstGeom prst="ellipse">
            <a:avLst/>
          </a:prstGeom>
          <a:solidFill>
            <a:schemeClr val="accent1"/>
          </a:solidFill>
          <a:ln w="9525">
            <a:noFill/>
            <a:round/>
            <a:headEnd/>
            <a:tailEnd/>
          </a:ln>
          <a:effectLst/>
        </p:spPr>
        <p:txBody>
          <a:bodyPr wrap="none" rtlCol="0" anchor="ctr"/>
          <a:lstStyle/>
          <a:p>
            <a:pPr algn="ctr" eaLnBrk="0" fontAlgn="base" hangingPunct="0">
              <a:spcBef>
                <a:spcPct val="0"/>
              </a:spcBef>
              <a:spcAft>
                <a:spcPct val="0"/>
              </a:spcAft>
            </a:pPr>
            <a:r>
              <a:rPr lang="en-US" sz="1800">
                <a:solidFill>
                  <a:schemeClr val="bg1"/>
                </a:solidFill>
                <a:ea typeface="Fira Sans Light" panose="020B0403050000020004" charset="0"/>
              </a:rPr>
              <a:t>3</a:t>
            </a:r>
          </a:p>
        </p:txBody>
      </p:sp>
      <p:sp>
        <p:nvSpPr>
          <p:cNvPr id="1067" name="Oval 1066">
            <a:extLst>
              <a:ext uri="{FF2B5EF4-FFF2-40B4-BE49-F238E27FC236}">
                <a16:creationId xmlns:a16="http://schemas.microsoft.com/office/drawing/2014/main" id="{91250355-6E6A-C14F-CDEC-DB03325D5264}"/>
              </a:ext>
            </a:extLst>
          </p:cNvPr>
          <p:cNvSpPr/>
          <p:nvPr/>
        </p:nvSpPr>
        <p:spPr bwMode="auto">
          <a:xfrm>
            <a:off x="640836" y="3588222"/>
            <a:ext cx="404581" cy="404580"/>
          </a:xfrm>
          <a:prstGeom prst="ellipse">
            <a:avLst/>
          </a:prstGeom>
          <a:solidFill>
            <a:schemeClr val="accent1"/>
          </a:solidFill>
          <a:ln w="9525">
            <a:noFill/>
            <a:round/>
            <a:headEnd/>
            <a:tailEnd/>
          </a:ln>
          <a:effectLst/>
        </p:spPr>
        <p:txBody>
          <a:bodyPr wrap="none" rtlCol="0" anchor="ctr"/>
          <a:lstStyle/>
          <a:p>
            <a:pPr algn="ctr" eaLnBrk="0" fontAlgn="base" hangingPunct="0">
              <a:spcBef>
                <a:spcPct val="0"/>
              </a:spcBef>
              <a:spcAft>
                <a:spcPct val="0"/>
              </a:spcAft>
            </a:pPr>
            <a:r>
              <a:rPr lang="en-US" sz="1800" dirty="0">
                <a:solidFill>
                  <a:schemeClr val="bg1"/>
                </a:solidFill>
                <a:ea typeface="Fira Sans Light" panose="020B0403050000020004" charset="0"/>
              </a:rPr>
              <a:t>4</a:t>
            </a:r>
          </a:p>
        </p:txBody>
      </p:sp>
      <p:sp>
        <p:nvSpPr>
          <p:cNvPr id="1068" name="Oval 1067">
            <a:extLst>
              <a:ext uri="{FF2B5EF4-FFF2-40B4-BE49-F238E27FC236}">
                <a16:creationId xmlns:a16="http://schemas.microsoft.com/office/drawing/2014/main" id="{F9A5726F-8665-A372-81A4-31993E96E6F9}"/>
              </a:ext>
            </a:extLst>
          </p:cNvPr>
          <p:cNvSpPr/>
          <p:nvPr/>
        </p:nvSpPr>
        <p:spPr bwMode="auto">
          <a:xfrm>
            <a:off x="640836" y="4203670"/>
            <a:ext cx="404581" cy="404580"/>
          </a:xfrm>
          <a:prstGeom prst="ellipse">
            <a:avLst/>
          </a:prstGeom>
          <a:solidFill>
            <a:schemeClr val="accent1"/>
          </a:solidFill>
          <a:ln w="9525">
            <a:noFill/>
            <a:round/>
            <a:headEnd/>
            <a:tailEnd/>
          </a:ln>
          <a:effectLst/>
        </p:spPr>
        <p:txBody>
          <a:bodyPr wrap="none" rtlCol="0" anchor="ctr"/>
          <a:lstStyle/>
          <a:p>
            <a:pPr algn="ctr" eaLnBrk="0" fontAlgn="base" hangingPunct="0">
              <a:spcBef>
                <a:spcPct val="0"/>
              </a:spcBef>
              <a:spcAft>
                <a:spcPct val="0"/>
              </a:spcAft>
            </a:pPr>
            <a:r>
              <a:rPr lang="en-US" sz="1800" dirty="0">
                <a:solidFill>
                  <a:schemeClr val="bg1"/>
                </a:solidFill>
                <a:ea typeface="Fira Sans Light" panose="020B0403050000020004" charset="0"/>
              </a:rPr>
              <a:t>5</a:t>
            </a:r>
          </a:p>
        </p:txBody>
      </p:sp>
      <p:sp>
        <p:nvSpPr>
          <p:cNvPr id="1069" name="Oval 1068">
            <a:extLst>
              <a:ext uri="{FF2B5EF4-FFF2-40B4-BE49-F238E27FC236}">
                <a16:creationId xmlns:a16="http://schemas.microsoft.com/office/drawing/2014/main" id="{64DE059C-9A76-147B-3228-250F56E7CEE2}"/>
              </a:ext>
            </a:extLst>
          </p:cNvPr>
          <p:cNvSpPr/>
          <p:nvPr/>
        </p:nvSpPr>
        <p:spPr bwMode="auto">
          <a:xfrm>
            <a:off x="640836" y="4798798"/>
            <a:ext cx="404581" cy="404580"/>
          </a:xfrm>
          <a:prstGeom prst="ellipse">
            <a:avLst/>
          </a:prstGeom>
          <a:solidFill>
            <a:schemeClr val="accent1"/>
          </a:solidFill>
          <a:ln w="9525">
            <a:noFill/>
            <a:round/>
            <a:headEnd/>
            <a:tailEnd/>
          </a:ln>
          <a:effectLst/>
        </p:spPr>
        <p:txBody>
          <a:bodyPr wrap="none" rtlCol="0" anchor="ctr"/>
          <a:lstStyle/>
          <a:p>
            <a:pPr algn="ctr" eaLnBrk="0" fontAlgn="base" hangingPunct="0">
              <a:spcBef>
                <a:spcPct val="0"/>
              </a:spcBef>
              <a:spcAft>
                <a:spcPct val="0"/>
              </a:spcAft>
            </a:pPr>
            <a:r>
              <a:rPr lang="en-US" sz="1800">
                <a:solidFill>
                  <a:schemeClr val="bg1"/>
                </a:solidFill>
                <a:ea typeface="Fira Sans Light" panose="020B0403050000020004" charset="0"/>
              </a:rPr>
              <a:t>6</a:t>
            </a:r>
          </a:p>
        </p:txBody>
      </p:sp>
      <p:sp>
        <p:nvSpPr>
          <p:cNvPr id="1070" name="Oval 1069">
            <a:extLst>
              <a:ext uri="{FF2B5EF4-FFF2-40B4-BE49-F238E27FC236}">
                <a16:creationId xmlns:a16="http://schemas.microsoft.com/office/drawing/2014/main" id="{1005EFA3-5D00-3C6D-022A-EB0B916986E5}"/>
              </a:ext>
            </a:extLst>
          </p:cNvPr>
          <p:cNvSpPr/>
          <p:nvPr/>
        </p:nvSpPr>
        <p:spPr bwMode="auto">
          <a:xfrm>
            <a:off x="3385623" y="1856826"/>
            <a:ext cx="404581" cy="404580"/>
          </a:xfrm>
          <a:prstGeom prst="ellipse">
            <a:avLst/>
          </a:prstGeom>
          <a:solidFill>
            <a:schemeClr val="accent1"/>
          </a:solidFill>
          <a:ln w="9525">
            <a:noFill/>
            <a:round/>
            <a:headEnd/>
            <a:tailEnd/>
          </a:ln>
          <a:effectLst/>
        </p:spPr>
        <p:txBody>
          <a:bodyPr wrap="none" rtlCol="0" anchor="ctr"/>
          <a:lstStyle/>
          <a:p>
            <a:pPr algn="ctr" eaLnBrk="0" fontAlgn="base" hangingPunct="0">
              <a:spcBef>
                <a:spcPct val="0"/>
              </a:spcBef>
              <a:spcAft>
                <a:spcPct val="0"/>
              </a:spcAft>
            </a:pPr>
            <a:r>
              <a:rPr lang="en-US" sz="1800">
                <a:solidFill>
                  <a:schemeClr val="bg1"/>
                </a:solidFill>
                <a:ea typeface="Fira Sans Light" panose="020B0403050000020004" charset="0"/>
              </a:rPr>
              <a:t>7</a:t>
            </a:r>
          </a:p>
        </p:txBody>
      </p:sp>
      <p:sp>
        <p:nvSpPr>
          <p:cNvPr id="1071" name="Oval 1070">
            <a:extLst>
              <a:ext uri="{FF2B5EF4-FFF2-40B4-BE49-F238E27FC236}">
                <a16:creationId xmlns:a16="http://schemas.microsoft.com/office/drawing/2014/main" id="{FFF9BAFB-D1AC-72FE-E643-915AFD4942EA}"/>
              </a:ext>
            </a:extLst>
          </p:cNvPr>
          <p:cNvSpPr/>
          <p:nvPr/>
        </p:nvSpPr>
        <p:spPr bwMode="auto">
          <a:xfrm>
            <a:off x="3385623" y="2417500"/>
            <a:ext cx="404581" cy="404580"/>
          </a:xfrm>
          <a:prstGeom prst="ellipse">
            <a:avLst/>
          </a:prstGeom>
          <a:solidFill>
            <a:schemeClr val="accent4"/>
          </a:solidFill>
          <a:ln w="9525">
            <a:noFill/>
            <a:round/>
            <a:headEnd/>
            <a:tailEnd/>
          </a:ln>
          <a:effectLst/>
        </p:spPr>
        <p:txBody>
          <a:bodyPr wrap="none" rtlCol="0" anchor="ctr"/>
          <a:lstStyle/>
          <a:p>
            <a:pPr algn="ctr" eaLnBrk="0" fontAlgn="base" hangingPunct="0">
              <a:spcBef>
                <a:spcPct val="0"/>
              </a:spcBef>
              <a:spcAft>
                <a:spcPct val="0"/>
              </a:spcAft>
            </a:pPr>
            <a:r>
              <a:rPr lang="en-US" sz="1800">
                <a:solidFill>
                  <a:schemeClr val="bg1"/>
                </a:solidFill>
                <a:ea typeface="Fira Sans Light" panose="020B0403050000020004" charset="0"/>
              </a:rPr>
              <a:t>8</a:t>
            </a:r>
          </a:p>
        </p:txBody>
      </p:sp>
      <p:sp>
        <p:nvSpPr>
          <p:cNvPr id="1072" name="Oval 1071">
            <a:extLst>
              <a:ext uri="{FF2B5EF4-FFF2-40B4-BE49-F238E27FC236}">
                <a16:creationId xmlns:a16="http://schemas.microsoft.com/office/drawing/2014/main" id="{42F1B431-1FE3-08F7-0A7C-B85E032E8189}"/>
              </a:ext>
            </a:extLst>
          </p:cNvPr>
          <p:cNvSpPr/>
          <p:nvPr/>
        </p:nvSpPr>
        <p:spPr bwMode="auto">
          <a:xfrm>
            <a:off x="3385623" y="3022788"/>
            <a:ext cx="404581" cy="404580"/>
          </a:xfrm>
          <a:prstGeom prst="ellipse">
            <a:avLst/>
          </a:prstGeom>
          <a:solidFill>
            <a:schemeClr val="accent4"/>
          </a:solidFill>
          <a:ln w="9525">
            <a:noFill/>
            <a:round/>
            <a:headEnd/>
            <a:tailEnd/>
          </a:ln>
          <a:effectLst/>
        </p:spPr>
        <p:txBody>
          <a:bodyPr wrap="none" rtlCol="0" anchor="ctr"/>
          <a:lstStyle/>
          <a:p>
            <a:pPr algn="ctr" eaLnBrk="0" fontAlgn="base" hangingPunct="0">
              <a:spcBef>
                <a:spcPct val="0"/>
              </a:spcBef>
              <a:spcAft>
                <a:spcPct val="0"/>
              </a:spcAft>
            </a:pPr>
            <a:r>
              <a:rPr lang="en-US" sz="1800">
                <a:solidFill>
                  <a:schemeClr val="bg1"/>
                </a:solidFill>
                <a:ea typeface="Fira Sans Light" panose="020B0403050000020004" charset="0"/>
              </a:rPr>
              <a:t>9</a:t>
            </a:r>
          </a:p>
        </p:txBody>
      </p:sp>
      <p:sp>
        <p:nvSpPr>
          <p:cNvPr id="1073" name="Oval 1072">
            <a:extLst>
              <a:ext uri="{FF2B5EF4-FFF2-40B4-BE49-F238E27FC236}">
                <a16:creationId xmlns:a16="http://schemas.microsoft.com/office/drawing/2014/main" id="{9DFA9D5E-957E-ABC6-D451-5292451BCD5C}"/>
              </a:ext>
            </a:extLst>
          </p:cNvPr>
          <p:cNvSpPr/>
          <p:nvPr/>
        </p:nvSpPr>
        <p:spPr bwMode="auto">
          <a:xfrm>
            <a:off x="3385623" y="3617916"/>
            <a:ext cx="404581" cy="404580"/>
          </a:xfrm>
          <a:prstGeom prst="ellipse">
            <a:avLst/>
          </a:prstGeom>
          <a:solidFill>
            <a:schemeClr val="accent4"/>
          </a:solidFill>
          <a:ln w="9525">
            <a:noFill/>
            <a:round/>
            <a:headEnd/>
            <a:tailEnd/>
          </a:ln>
          <a:effectLst/>
        </p:spPr>
        <p:txBody>
          <a:bodyPr wrap="none" tIns="45720" rIns="118872" rtlCol="0" anchor="ctr"/>
          <a:lstStyle/>
          <a:p>
            <a:pPr algn="ctr" eaLnBrk="0" fontAlgn="base" hangingPunct="0">
              <a:spcBef>
                <a:spcPct val="0"/>
              </a:spcBef>
              <a:spcAft>
                <a:spcPct val="0"/>
              </a:spcAft>
            </a:pPr>
            <a:r>
              <a:rPr lang="en-US" sz="1800">
                <a:solidFill>
                  <a:schemeClr val="bg1"/>
                </a:solidFill>
                <a:ea typeface="Fira Sans Light" panose="020B0403050000020004" charset="0"/>
              </a:rPr>
              <a:t>10</a:t>
            </a:r>
          </a:p>
        </p:txBody>
      </p:sp>
      <p:sp>
        <p:nvSpPr>
          <p:cNvPr id="1074" name="Oval 1073">
            <a:extLst>
              <a:ext uri="{FF2B5EF4-FFF2-40B4-BE49-F238E27FC236}">
                <a16:creationId xmlns:a16="http://schemas.microsoft.com/office/drawing/2014/main" id="{25EF22B0-EB7C-A647-0D69-6727FB08516D}"/>
              </a:ext>
            </a:extLst>
          </p:cNvPr>
          <p:cNvSpPr/>
          <p:nvPr/>
        </p:nvSpPr>
        <p:spPr bwMode="auto">
          <a:xfrm>
            <a:off x="3385623" y="4182564"/>
            <a:ext cx="404581" cy="404580"/>
          </a:xfrm>
          <a:prstGeom prst="ellipse">
            <a:avLst/>
          </a:prstGeom>
          <a:solidFill>
            <a:schemeClr val="accent4"/>
          </a:solidFill>
          <a:ln w="9525">
            <a:noFill/>
            <a:round/>
            <a:headEnd/>
            <a:tailEnd/>
          </a:ln>
          <a:effectLst/>
        </p:spPr>
        <p:txBody>
          <a:bodyPr wrap="none" tIns="45720" rIns="91440" rtlCol="0" anchor="ctr"/>
          <a:lstStyle/>
          <a:p>
            <a:pPr algn="ctr" eaLnBrk="0" fontAlgn="base" hangingPunct="0">
              <a:spcBef>
                <a:spcPct val="0"/>
              </a:spcBef>
              <a:spcAft>
                <a:spcPct val="0"/>
              </a:spcAft>
            </a:pPr>
            <a:r>
              <a:rPr lang="en-US" sz="1800">
                <a:solidFill>
                  <a:schemeClr val="bg1"/>
                </a:solidFill>
                <a:ea typeface="Fira Sans Light" panose="020B0403050000020004" charset="0"/>
              </a:rPr>
              <a:t>11</a:t>
            </a:r>
          </a:p>
        </p:txBody>
      </p:sp>
    </p:spTree>
    <p:extLst>
      <p:ext uri="{BB962C8B-B14F-4D97-AF65-F5344CB8AC3E}">
        <p14:creationId xmlns:p14="http://schemas.microsoft.com/office/powerpoint/2010/main" val="123930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Placeholder 13">
            <a:extLst>
              <a:ext uri="{FF2B5EF4-FFF2-40B4-BE49-F238E27FC236}">
                <a16:creationId xmlns:a16="http://schemas.microsoft.com/office/drawing/2014/main" id="{35D3A41C-09B4-FBC5-5558-C67A729B4AA9}"/>
              </a:ext>
            </a:extLst>
          </p:cNvPr>
          <p:cNvGraphicFramePr>
            <a:graphicFrameLocks noGrp="1"/>
          </p:cNvGraphicFramePr>
          <p:nvPr>
            <p:ph type="tbl" sz="quarter" idx="18"/>
            <p:extLst>
              <p:ext uri="{D42A27DB-BD31-4B8C-83A1-F6EECF244321}">
                <p14:modId xmlns:p14="http://schemas.microsoft.com/office/powerpoint/2010/main" val="3459716544"/>
              </p:ext>
            </p:extLst>
          </p:nvPr>
        </p:nvGraphicFramePr>
        <p:xfrm>
          <a:off x="548640" y="1677725"/>
          <a:ext cx="12862560" cy="5665317"/>
        </p:xfrm>
        <a:graphic>
          <a:graphicData uri="http://schemas.openxmlformats.org/drawingml/2006/table">
            <a:tbl>
              <a:tblPr firstRow="1" bandRow="1">
                <a:tableStyleId>{5C22544A-7EE6-4342-B048-85BDC9FD1C3A}</a:tableStyleId>
              </a:tblPr>
              <a:tblGrid>
                <a:gridCol w="1286256">
                  <a:extLst>
                    <a:ext uri="{9D8B030D-6E8A-4147-A177-3AD203B41FA5}">
                      <a16:colId xmlns:a16="http://schemas.microsoft.com/office/drawing/2014/main" val="2460888935"/>
                    </a:ext>
                  </a:extLst>
                </a:gridCol>
                <a:gridCol w="6431280">
                  <a:extLst>
                    <a:ext uri="{9D8B030D-6E8A-4147-A177-3AD203B41FA5}">
                      <a16:colId xmlns:a16="http://schemas.microsoft.com/office/drawing/2014/main" val="3115949890"/>
                    </a:ext>
                  </a:extLst>
                </a:gridCol>
                <a:gridCol w="5145024">
                  <a:extLst>
                    <a:ext uri="{9D8B030D-6E8A-4147-A177-3AD203B41FA5}">
                      <a16:colId xmlns:a16="http://schemas.microsoft.com/office/drawing/2014/main" val="3323303374"/>
                    </a:ext>
                  </a:extLst>
                </a:gridCol>
              </a:tblGrid>
              <a:tr h="418461">
                <a:tc>
                  <a:txBody>
                    <a:bodyPr/>
                    <a:lstStyle/>
                    <a:p>
                      <a:pPr algn="l" fontAlgn="b">
                        <a:lnSpc>
                          <a:spcPct val="100000"/>
                        </a:lnSpc>
                      </a:pPr>
                      <a:r>
                        <a:rPr lang="en-US" sz="1400" b="1" u="none" strike="noStrike" baseline="0">
                          <a:effectLst/>
                          <a:latin typeface="+mn-lt"/>
                        </a:rPr>
                        <a:t>Terminal</a:t>
                      </a:r>
                      <a:endParaRPr lang="en-US" sz="1400" b="1" i="0" u="none" strike="noStrike" baseline="0">
                        <a:solidFill>
                          <a:srgbClr val="000000"/>
                        </a:solidFill>
                        <a:effectLst/>
                        <a:latin typeface="+mn-lt"/>
                      </a:endParaRPr>
                    </a:p>
                  </a:txBody>
                  <a:tcPr marT="91440" marB="91440" anchor="ctr">
                    <a:lnB w="38100" cmpd="sng">
                      <a:noFill/>
                    </a:lnB>
                  </a:tcPr>
                </a:tc>
                <a:tc>
                  <a:txBody>
                    <a:bodyPr/>
                    <a:lstStyle/>
                    <a:p>
                      <a:pPr algn="l" fontAlgn="b">
                        <a:lnSpc>
                          <a:spcPct val="100000"/>
                        </a:lnSpc>
                      </a:pPr>
                      <a:r>
                        <a:rPr lang="en-US" sz="1400" b="1" u="none" strike="noStrike" baseline="0">
                          <a:effectLst/>
                          <a:latin typeface="+mn-lt"/>
                        </a:rPr>
                        <a:t>Conventional System Connection</a:t>
                      </a:r>
                      <a:endParaRPr lang="en-US" sz="1400" b="1" i="0" u="none" strike="noStrike" baseline="0">
                        <a:solidFill>
                          <a:srgbClr val="000000"/>
                        </a:solidFill>
                        <a:effectLst/>
                        <a:latin typeface="+mn-lt"/>
                      </a:endParaRPr>
                    </a:p>
                  </a:txBody>
                  <a:tcPr marT="91440" marB="91440" anchor="ctr">
                    <a:lnB w="38100" cmpd="sng">
                      <a:noFill/>
                    </a:lnB>
                  </a:tcPr>
                </a:tc>
                <a:tc>
                  <a:txBody>
                    <a:bodyPr/>
                    <a:lstStyle/>
                    <a:p>
                      <a:pPr algn="l" fontAlgn="b">
                        <a:lnSpc>
                          <a:spcPct val="100000"/>
                        </a:lnSpc>
                      </a:pPr>
                      <a:r>
                        <a:rPr lang="en-US" sz="1400" b="1" u="none" strike="noStrike" baseline="0">
                          <a:effectLst/>
                          <a:latin typeface="+mn-lt"/>
                        </a:rPr>
                        <a:t>Heat Pump System Connection</a:t>
                      </a:r>
                      <a:endParaRPr lang="en-US" sz="1400" b="1" i="0" u="none" strike="noStrike" baseline="0">
                        <a:solidFill>
                          <a:srgbClr val="000000"/>
                        </a:solidFill>
                        <a:effectLst/>
                        <a:latin typeface="+mn-lt"/>
                      </a:endParaRPr>
                    </a:p>
                  </a:txBody>
                  <a:tcPr marT="91440" marB="91440" anchor="ctr">
                    <a:lnB w="38100" cmpd="sng">
                      <a:noFill/>
                    </a:lnB>
                  </a:tcPr>
                </a:tc>
                <a:extLst>
                  <a:ext uri="{0D108BD9-81ED-4DB2-BD59-A6C34878D82A}">
                    <a16:rowId xmlns:a16="http://schemas.microsoft.com/office/drawing/2014/main" val="3019790164"/>
                  </a:ext>
                </a:extLst>
              </a:tr>
              <a:tr h="418461">
                <a:tc>
                  <a:txBody>
                    <a:bodyPr/>
                    <a:lstStyle/>
                    <a:p>
                      <a:pPr algn="l" fontAlgn="b">
                        <a:lnSpc>
                          <a:spcPct val="100000"/>
                        </a:lnSpc>
                      </a:pPr>
                      <a:r>
                        <a:rPr lang="en-US" sz="1400" b="1" u="none" strike="noStrike" baseline="0">
                          <a:solidFill>
                            <a:schemeClr val="tx1"/>
                          </a:solidFill>
                          <a:effectLst/>
                          <a:latin typeface="+mn-lt"/>
                        </a:rPr>
                        <a:t>RC</a:t>
                      </a:r>
                      <a:endParaRPr lang="en-US" sz="1400" b="1" i="0" u="none" strike="noStrike" baseline="0">
                        <a:solidFill>
                          <a:schemeClr val="tx1"/>
                        </a:solidFill>
                        <a:effectLst/>
                        <a:latin typeface="+mn-lt"/>
                      </a:endParaRPr>
                    </a:p>
                  </a:txBody>
                  <a:tcPr marT="91440" marB="91440"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lnSpc>
                          <a:spcPct val="100000"/>
                        </a:lnSpc>
                      </a:pPr>
                      <a:r>
                        <a:rPr lang="en-US" sz="1400" u="none" strike="noStrike" baseline="0">
                          <a:effectLst/>
                          <a:latin typeface="+mn-lt"/>
                        </a:rPr>
                        <a:t>Power for cooling, 24V</a:t>
                      </a:r>
                      <a:endParaRPr lang="en-US" sz="1400" b="0" i="0" u="none" strike="noStrike" baseline="0">
                        <a:solidFill>
                          <a:srgbClr val="000000"/>
                        </a:solidFill>
                        <a:effectLst/>
                        <a:latin typeface="+mn-lt"/>
                      </a:endParaRPr>
                    </a:p>
                  </a:txBody>
                  <a:tcPr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lnSpc>
                          <a:spcPct val="100000"/>
                        </a:lnSpc>
                      </a:pPr>
                      <a:r>
                        <a:rPr lang="en-US" sz="1400" u="none" strike="noStrike" baseline="0">
                          <a:effectLst/>
                          <a:latin typeface="+mn-lt"/>
                        </a:rPr>
                        <a:t>Power for cooling, 24V</a:t>
                      </a:r>
                      <a:endParaRPr lang="en-US" sz="1400" b="0" i="0" u="none" strike="noStrike" baseline="0">
                        <a:solidFill>
                          <a:srgbClr val="000000"/>
                        </a:solidFill>
                        <a:effectLst/>
                        <a:latin typeface="+mn-lt"/>
                      </a:endParaRPr>
                    </a:p>
                  </a:txBody>
                  <a:tcPr marT="91440" marB="91440" anchor="ctr">
                    <a:lnL w="12700" cap="flat" cmpd="sng" algn="ctr">
                      <a:solidFill>
                        <a:schemeClr val="bg1">
                          <a:lumMod val="75000"/>
                        </a:schemeClr>
                      </a:solidFill>
                      <a:prstDash val="solid"/>
                      <a:round/>
                      <a:headEnd type="none" w="med" len="med"/>
                      <a:tailEnd type="none" w="med" len="med"/>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121585"/>
                  </a:ext>
                </a:extLst>
              </a:tr>
              <a:tr h="418461">
                <a:tc>
                  <a:txBody>
                    <a:bodyPr/>
                    <a:lstStyle/>
                    <a:p>
                      <a:pPr algn="l" fontAlgn="b">
                        <a:lnSpc>
                          <a:spcPct val="100000"/>
                        </a:lnSpc>
                      </a:pPr>
                      <a:r>
                        <a:rPr lang="en-US" sz="1400" b="1" u="none" strike="noStrike" baseline="0">
                          <a:solidFill>
                            <a:schemeClr val="tx1"/>
                          </a:solidFill>
                          <a:effectLst/>
                          <a:latin typeface="+mn-lt"/>
                        </a:rPr>
                        <a:t>RH</a:t>
                      </a:r>
                      <a:endParaRPr lang="en-US" sz="1400" b="1" i="0" u="none" strike="noStrike" baseline="0">
                        <a:solidFill>
                          <a:schemeClr val="tx1"/>
                        </a:solidFill>
                        <a:effectLst/>
                        <a:latin typeface="+mn-lt"/>
                      </a:endParaRPr>
                    </a:p>
                  </a:txBody>
                  <a:tcPr marT="91440" marB="9144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lnSpc>
                          <a:spcPct val="100000"/>
                        </a:lnSpc>
                      </a:pPr>
                      <a:r>
                        <a:rPr lang="en-US" sz="1400" u="none" strike="noStrike" baseline="0">
                          <a:effectLst/>
                          <a:latin typeface="+mn-lt"/>
                        </a:rPr>
                        <a:t>Power for heating, 24V</a:t>
                      </a:r>
                      <a:endParaRPr lang="en-US" sz="1400" b="0" i="0" u="none" strike="noStrike" baseline="0">
                        <a:solidFill>
                          <a:srgbClr val="000000"/>
                        </a:solidFill>
                        <a:effectLst/>
                        <a:latin typeface="+mn-lt"/>
                      </a:endParaRPr>
                    </a:p>
                  </a:txBody>
                  <a:tcPr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lnSpc>
                          <a:spcPct val="100000"/>
                        </a:lnSpc>
                      </a:pPr>
                      <a:r>
                        <a:rPr lang="en-US" sz="1400" u="none" strike="noStrike" baseline="0">
                          <a:effectLst/>
                          <a:latin typeface="+mn-lt"/>
                        </a:rPr>
                        <a:t>Power for heating, 24V</a:t>
                      </a:r>
                      <a:endParaRPr lang="en-US" sz="1400" b="0" i="0" u="none" strike="noStrike" baseline="0">
                        <a:solidFill>
                          <a:srgbClr val="000000"/>
                        </a:solidFill>
                        <a:effectLst/>
                        <a:latin typeface="+mn-lt"/>
                      </a:endParaRPr>
                    </a:p>
                  </a:txBody>
                  <a:tcPr marT="91440" marB="9144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1539594"/>
                  </a:ext>
                </a:extLst>
              </a:tr>
              <a:tr h="418461">
                <a:tc>
                  <a:txBody>
                    <a:bodyPr/>
                    <a:lstStyle/>
                    <a:p>
                      <a:pPr algn="l" fontAlgn="b">
                        <a:lnSpc>
                          <a:spcPct val="100000"/>
                        </a:lnSpc>
                      </a:pPr>
                      <a:r>
                        <a:rPr lang="en-US" sz="1400" b="1" u="none" strike="noStrike" baseline="0">
                          <a:solidFill>
                            <a:schemeClr val="tx1"/>
                          </a:solidFill>
                          <a:effectLst/>
                          <a:latin typeface="+mn-lt"/>
                        </a:rPr>
                        <a:t> C </a:t>
                      </a:r>
                      <a:endParaRPr lang="en-US" sz="1400" b="1" i="0" u="none" strike="noStrike" baseline="0">
                        <a:solidFill>
                          <a:schemeClr val="tx1"/>
                        </a:solidFill>
                        <a:effectLst/>
                        <a:latin typeface="+mn-lt"/>
                      </a:endParaRPr>
                    </a:p>
                  </a:txBody>
                  <a:tcPr marT="91440" marB="9144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lnSpc>
                          <a:spcPct val="100000"/>
                        </a:lnSpc>
                      </a:pPr>
                      <a:r>
                        <a:rPr lang="en-US" sz="1400" u="none" strike="noStrike" baseline="0">
                          <a:effectLst/>
                          <a:latin typeface="+mn-lt"/>
                        </a:rPr>
                        <a:t>Common wire, 24V</a:t>
                      </a:r>
                      <a:endParaRPr lang="en-US" sz="1400" b="0" i="0" u="none" strike="noStrike" baseline="0">
                        <a:solidFill>
                          <a:srgbClr val="000000"/>
                        </a:solidFill>
                        <a:effectLst/>
                        <a:latin typeface="+mn-lt"/>
                      </a:endParaRPr>
                    </a:p>
                  </a:txBody>
                  <a:tcPr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lnSpc>
                          <a:spcPct val="100000"/>
                        </a:lnSpc>
                      </a:pPr>
                      <a:r>
                        <a:rPr lang="en-US" sz="1400" u="none" strike="noStrike" baseline="0">
                          <a:effectLst/>
                          <a:latin typeface="+mn-lt"/>
                        </a:rPr>
                        <a:t>Common wire, 24V</a:t>
                      </a:r>
                      <a:endParaRPr lang="en-US" sz="1400" b="0" i="0" u="none" strike="noStrike" baseline="0">
                        <a:solidFill>
                          <a:srgbClr val="000000"/>
                        </a:solidFill>
                        <a:effectLst/>
                        <a:latin typeface="+mn-lt"/>
                      </a:endParaRPr>
                    </a:p>
                  </a:txBody>
                  <a:tcPr marT="91440" marB="9144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8413681"/>
                  </a:ext>
                </a:extLst>
              </a:tr>
              <a:tr h="418461">
                <a:tc>
                  <a:txBody>
                    <a:bodyPr/>
                    <a:lstStyle/>
                    <a:p>
                      <a:pPr algn="l" fontAlgn="b">
                        <a:lnSpc>
                          <a:spcPct val="100000"/>
                        </a:lnSpc>
                      </a:pPr>
                      <a:r>
                        <a:rPr lang="en-US" sz="1400" b="1" i="0" u="none" strike="noStrike" baseline="0">
                          <a:solidFill>
                            <a:schemeClr val="tx1"/>
                          </a:solidFill>
                          <a:effectLst/>
                          <a:latin typeface="+mn-lt"/>
                        </a:rPr>
                        <a:t>U1-U3</a:t>
                      </a:r>
                    </a:p>
                  </a:txBody>
                  <a:tcPr marT="91440" marB="9144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lnSpc>
                          <a:spcPct val="100000"/>
                        </a:lnSpc>
                      </a:pPr>
                      <a:r>
                        <a:rPr lang="en-US" sz="1400" b="0" i="0" u="none" strike="noStrike" baseline="0">
                          <a:solidFill>
                            <a:srgbClr val="000000"/>
                          </a:solidFill>
                          <a:effectLst/>
                          <a:latin typeface="+mn-lt"/>
                        </a:rPr>
                        <a:t>Accessory terminals</a:t>
                      </a:r>
                    </a:p>
                  </a:txBody>
                  <a:tcPr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lnSpc>
                          <a:spcPct val="100000"/>
                        </a:lnSpc>
                      </a:pPr>
                      <a:r>
                        <a:rPr lang="en-US" sz="1400" b="0" i="0" u="none" strike="noStrike" baseline="0">
                          <a:solidFill>
                            <a:srgbClr val="000000"/>
                          </a:solidFill>
                          <a:effectLst/>
                          <a:latin typeface="+mn-lt"/>
                        </a:rPr>
                        <a:t>Accessory terminals</a:t>
                      </a:r>
                    </a:p>
                  </a:txBody>
                  <a:tcPr marT="91440" marB="9144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1653284"/>
                  </a:ext>
                </a:extLst>
              </a:tr>
              <a:tr h="418461">
                <a:tc>
                  <a:txBody>
                    <a:bodyPr/>
                    <a:lstStyle/>
                    <a:p>
                      <a:pPr algn="l" fontAlgn="b">
                        <a:lnSpc>
                          <a:spcPct val="100000"/>
                        </a:lnSpc>
                      </a:pPr>
                      <a:r>
                        <a:rPr lang="en-US" sz="1400" b="1" u="none" strike="noStrike" baseline="0">
                          <a:solidFill>
                            <a:schemeClr val="tx1"/>
                          </a:solidFill>
                          <a:effectLst/>
                          <a:latin typeface="+mn-lt"/>
                        </a:rPr>
                        <a:t>W/D </a:t>
                      </a:r>
                      <a:endParaRPr lang="en-US" sz="1400" b="1" i="0" u="none" strike="noStrike" baseline="0">
                        <a:solidFill>
                          <a:schemeClr val="tx1"/>
                        </a:solidFill>
                        <a:effectLst/>
                        <a:latin typeface="+mn-lt"/>
                      </a:endParaRPr>
                    </a:p>
                  </a:txBody>
                  <a:tcPr marT="91440" marB="9144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lnSpc>
                          <a:spcPct val="100000"/>
                        </a:lnSpc>
                      </a:pPr>
                      <a:r>
                        <a:rPr lang="en-US" sz="1400" u="none" strike="noStrike" baseline="0">
                          <a:effectLst/>
                          <a:latin typeface="+mn-lt"/>
                        </a:rPr>
                        <a:t>1st stage heat</a:t>
                      </a:r>
                      <a:endParaRPr lang="en-US" sz="1400" b="0" i="0" u="none" strike="noStrike" baseline="0">
                        <a:solidFill>
                          <a:srgbClr val="000000"/>
                        </a:solidFill>
                        <a:effectLst/>
                        <a:latin typeface="+mn-lt"/>
                      </a:endParaRPr>
                    </a:p>
                  </a:txBody>
                  <a:tcPr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lnSpc>
                          <a:spcPct val="100000"/>
                        </a:lnSpc>
                      </a:pPr>
                      <a:r>
                        <a:rPr lang="en-US" sz="1400" u="none" strike="noStrike" baseline="0">
                          <a:effectLst/>
                          <a:latin typeface="+mn-lt"/>
                        </a:rPr>
                        <a:t>1st stage auxiliary/emergency heat</a:t>
                      </a:r>
                      <a:endParaRPr lang="en-US" sz="1400" b="0" i="0" u="none" strike="noStrike" baseline="0">
                        <a:solidFill>
                          <a:srgbClr val="000000"/>
                        </a:solidFill>
                        <a:effectLst/>
                        <a:latin typeface="+mn-lt"/>
                      </a:endParaRPr>
                    </a:p>
                  </a:txBody>
                  <a:tcPr marT="91440" marB="9144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7010931"/>
                  </a:ext>
                </a:extLst>
              </a:tr>
              <a:tr h="418461">
                <a:tc>
                  <a:txBody>
                    <a:bodyPr/>
                    <a:lstStyle/>
                    <a:p>
                      <a:pPr algn="l" fontAlgn="b">
                        <a:lnSpc>
                          <a:spcPct val="100000"/>
                        </a:lnSpc>
                      </a:pPr>
                      <a:r>
                        <a:rPr lang="en-US" sz="1400" b="1" u="none" strike="noStrike" baseline="0">
                          <a:solidFill>
                            <a:schemeClr val="tx1"/>
                          </a:solidFill>
                          <a:effectLst/>
                          <a:latin typeface="+mn-lt"/>
                        </a:rPr>
                        <a:t>W2* </a:t>
                      </a:r>
                      <a:endParaRPr lang="en-US" sz="1400" b="1" i="0" u="none" strike="noStrike" baseline="0">
                        <a:solidFill>
                          <a:schemeClr val="tx1"/>
                        </a:solidFill>
                        <a:effectLst/>
                        <a:latin typeface="+mn-lt"/>
                      </a:endParaRPr>
                    </a:p>
                  </a:txBody>
                  <a:tcPr marT="91440" marB="9144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lnSpc>
                          <a:spcPct val="100000"/>
                        </a:lnSpc>
                      </a:pPr>
                      <a:r>
                        <a:rPr lang="en-US" sz="1400" u="none" strike="noStrike" baseline="0">
                          <a:effectLst/>
                          <a:latin typeface="+mn-lt"/>
                        </a:rPr>
                        <a:t>2nd stage heat or dehumidifier</a:t>
                      </a:r>
                      <a:endParaRPr lang="en-US" sz="1400" b="0" i="0" u="none" strike="noStrike" baseline="0">
                        <a:solidFill>
                          <a:srgbClr val="000000"/>
                        </a:solidFill>
                        <a:effectLst/>
                        <a:latin typeface="+mn-lt"/>
                      </a:endParaRPr>
                    </a:p>
                  </a:txBody>
                  <a:tcPr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lnSpc>
                          <a:spcPct val="100000"/>
                        </a:lnSpc>
                      </a:pPr>
                      <a:r>
                        <a:rPr lang="en-US" sz="1400" u="none" strike="noStrike" baseline="0">
                          <a:effectLst/>
                          <a:latin typeface="+mn-lt"/>
                        </a:rPr>
                        <a:t>2nd stage auxiliary/emergency heat or dehumidifier</a:t>
                      </a:r>
                      <a:endParaRPr lang="en-US" sz="1400" b="0" i="0" u="none" strike="noStrike" baseline="0">
                        <a:solidFill>
                          <a:srgbClr val="000000"/>
                        </a:solidFill>
                        <a:effectLst/>
                        <a:latin typeface="+mn-lt"/>
                      </a:endParaRPr>
                    </a:p>
                  </a:txBody>
                  <a:tcPr marT="91440" marB="9144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1412360"/>
                  </a:ext>
                </a:extLst>
              </a:tr>
              <a:tr h="418461">
                <a:tc>
                  <a:txBody>
                    <a:bodyPr/>
                    <a:lstStyle/>
                    <a:p>
                      <a:pPr algn="l" fontAlgn="b">
                        <a:lnSpc>
                          <a:spcPct val="100000"/>
                        </a:lnSpc>
                      </a:pPr>
                      <a:r>
                        <a:rPr lang="en-US" sz="1400" b="1" u="none" strike="noStrike" baseline="0">
                          <a:solidFill>
                            <a:schemeClr val="tx1"/>
                          </a:solidFill>
                          <a:effectLst/>
                          <a:latin typeface="+mn-lt"/>
                        </a:rPr>
                        <a:t>Y1 </a:t>
                      </a:r>
                      <a:endParaRPr lang="en-US" sz="1400" b="1" i="0" u="none" strike="noStrike" baseline="0">
                        <a:solidFill>
                          <a:schemeClr val="tx1"/>
                        </a:solidFill>
                        <a:effectLst/>
                        <a:latin typeface="+mn-lt"/>
                      </a:endParaRPr>
                    </a:p>
                  </a:txBody>
                  <a:tcPr marT="91440" marB="9144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lnSpc>
                          <a:spcPct val="100000"/>
                        </a:lnSpc>
                      </a:pPr>
                      <a:r>
                        <a:rPr lang="en-US" sz="1400" u="none" strike="noStrike" baseline="0">
                          <a:effectLst/>
                          <a:latin typeface="+mn-lt"/>
                        </a:rPr>
                        <a:t>1st stage cool (compressor)</a:t>
                      </a:r>
                      <a:endParaRPr lang="en-US" sz="1400" b="0" i="0" u="none" strike="noStrike" baseline="0">
                        <a:solidFill>
                          <a:srgbClr val="000000"/>
                        </a:solidFill>
                        <a:effectLst/>
                        <a:latin typeface="+mn-lt"/>
                      </a:endParaRPr>
                    </a:p>
                  </a:txBody>
                  <a:tcPr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lnSpc>
                          <a:spcPct val="100000"/>
                        </a:lnSpc>
                      </a:pPr>
                      <a:r>
                        <a:rPr lang="en-US" sz="1400" u="none" strike="noStrike" baseline="0">
                          <a:effectLst/>
                          <a:latin typeface="+mn-lt"/>
                        </a:rPr>
                        <a:t>1st stage heat and cool (compressor)</a:t>
                      </a:r>
                      <a:endParaRPr lang="en-US" sz="1400" b="0" i="0" u="none" strike="noStrike" baseline="0">
                        <a:solidFill>
                          <a:srgbClr val="000000"/>
                        </a:solidFill>
                        <a:effectLst/>
                        <a:latin typeface="+mn-lt"/>
                      </a:endParaRPr>
                    </a:p>
                  </a:txBody>
                  <a:tcPr marT="91440" marB="9144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8917391"/>
                  </a:ext>
                </a:extLst>
              </a:tr>
              <a:tr h="418461">
                <a:tc>
                  <a:txBody>
                    <a:bodyPr/>
                    <a:lstStyle/>
                    <a:p>
                      <a:pPr algn="l" fontAlgn="b">
                        <a:lnSpc>
                          <a:spcPct val="100000"/>
                        </a:lnSpc>
                      </a:pPr>
                      <a:r>
                        <a:rPr lang="en-US" sz="1400" b="1" u="none" strike="noStrike" baseline="0">
                          <a:solidFill>
                            <a:schemeClr val="tx1"/>
                          </a:solidFill>
                          <a:effectLst/>
                          <a:latin typeface="+mn-lt"/>
                        </a:rPr>
                        <a:t>Y2</a:t>
                      </a:r>
                      <a:endParaRPr lang="en-US" sz="1400" b="1" i="0" u="none" strike="noStrike" baseline="0">
                        <a:solidFill>
                          <a:schemeClr val="tx1"/>
                        </a:solidFill>
                        <a:effectLst/>
                        <a:latin typeface="+mn-lt"/>
                      </a:endParaRPr>
                    </a:p>
                  </a:txBody>
                  <a:tcPr marT="91440" marB="9144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lnSpc>
                          <a:spcPct val="100000"/>
                        </a:lnSpc>
                      </a:pPr>
                      <a:r>
                        <a:rPr lang="en-US" sz="1400" u="none" strike="noStrike" baseline="0">
                          <a:effectLst/>
                          <a:latin typeface="+mn-lt"/>
                        </a:rPr>
                        <a:t>2nd stage cool (compressor)</a:t>
                      </a:r>
                      <a:endParaRPr lang="en-US" sz="1400" b="0" i="0" u="none" strike="noStrike" baseline="0">
                        <a:solidFill>
                          <a:srgbClr val="000000"/>
                        </a:solidFill>
                        <a:effectLst/>
                        <a:latin typeface="+mn-lt"/>
                      </a:endParaRPr>
                    </a:p>
                  </a:txBody>
                  <a:tcPr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lnSpc>
                          <a:spcPct val="100000"/>
                        </a:lnSpc>
                      </a:pPr>
                      <a:r>
                        <a:rPr lang="en-US" sz="1400" u="none" strike="noStrike" baseline="0">
                          <a:effectLst/>
                          <a:latin typeface="+mn-lt"/>
                        </a:rPr>
                        <a:t>2nd stage heat and cool (compressor)</a:t>
                      </a:r>
                      <a:endParaRPr lang="en-US" sz="1400" b="0" i="0" u="none" strike="noStrike" baseline="0">
                        <a:solidFill>
                          <a:srgbClr val="000000"/>
                        </a:solidFill>
                        <a:effectLst/>
                        <a:latin typeface="+mn-lt"/>
                      </a:endParaRPr>
                    </a:p>
                  </a:txBody>
                  <a:tcPr marT="91440" marB="9144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157726"/>
                  </a:ext>
                </a:extLst>
              </a:tr>
              <a:tr h="418461">
                <a:tc>
                  <a:txBody>
                    <a:bodyPr/>
                    <a:lstStyle/>
                    <a:p>
                      <a:pPr algn="l" fontAlgn="b">
                        <a:lnSpc>
                          <a:spcPct val="100000"/>
                        </a:lnSpc>
                      </a:pPr>
                      <a:r>
                        <a:rPr lang="en-US" sz="1400" b="1" u="none" strike="noStrike" baseline="0">
                          <a:solidFill>
                            <a:schemeClr val="tx1"/>
                          </a:solidFill>
                          <a:effectLst/>
                          <a:latin typeface="+mn-lt"/>
                        </a:rPr>
                        <a:t>G</a:t>
                      </a:r>
                      <a:endParaRPr lang="en-US" sz="1400" b="1" i="0" u="none" strike="noStrike" baseline="0">
                        <a:solidFill>
                          <a:schemeClr val="tx1"/>
                        </a:solidFill>
                        <a:effectLst/>
                        <a:latin typeface="+mn-lt"/>
                      </a:endParaRPr>
                    </a:p>
                  </a:txBody>
                  <a:tcPr marT="91440" marB="9144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lnSpc>
                          <a:spcPct val="100000"/>
                        </a:lnSpc>
                      </a:pPr>
                      <a:r>
                        <a:rPr lang="en-US" sz="1400" u="none" strike="noStrike" baseline="0">
                          <a:effectLst/>
                          <a:latin typeface="+mn-lt"/>
                        </a:rPr>
                        <a:t>Indoor blower (fan)</a:t>
                      </a:r>
                      <a:endParaRPr lang="en-US" sz="1400" b="0" i="0" u="none" strike="noStrike" baseline="0">
                        <a:solidFill>
                          <a:srgbClr val="000000"/>
                        </a:solidFill>
                        <a:effectLst/>
                        <a:latin typeface="+mn-lt"/>
                      </a:endParaRPr>
                    </a:p>
                  </a:txBody>
                  <a:tcPr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lnSpc>
                          <a:spcPct val="100000"/>
                        </a:lnSpc>
                      </a:pPr>
                      <a:r>
                        <a:rPr lang="en-US" sz="1400" u="none" strike="noStrike" baseline="0">
                          <a:effectLst/>
                          <a:latin typeface="+mn-lt"/>
                        </a:rPr>
                        <a:t>Indoor blower (fan)</a:t>
                      </a:r>
                      <a:endParaRPr lang="en-US" sz="1400" b="0" i="0" u="none" strike="noStrike" baseline="0">
                        <a:solidFill>
                          <a:srgbClr val="000000"/>
                        </a:solidFill>
                        <a:effectLst/>
                        <a:latin typeface="+mn-lt"/>
                      </a:endParaRPr>
                    </a:p>
                  </a:txBody>
                  <a:tcPr marT="91440" marB="9144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3726227"/>
                  </a:ext>
                </a:extLst>
              </a:tr>
              <a:tr h="643785">
                <a:tc>
                  <a:txBody>
                    <a:bodyPr/>
                    <a:lstStyle/>
                    <a:p>
                      <a:pPr algn="l" fontAlgn="b">
                        <a:lnSpc>
                          <a:spcPct val="100000"/>
                        </a:lnSpc>
                      </a:pPr>
                      <a:r>
                        <a:rPr lang="en-US" sz="1400" b="1" u="none" strike="noStrike" baseline="0">
                          <a:solidFill>
                            <a:schemeClr val="tx1"/>
                          </a:solidFill>
                          <a:effectLst/>
                          <a:latin typeface="+mn-lt"/>
                        </a:rPr>
                        <a:t>O/B </a:t>
                      </a:r>
                      <a:endParaRPr lang="en-US" sz="1400" b="1" i="0" u="none" strike="noStrike" baseline="0">
                        <a:solidFill>
                          <a:schemeClr val="tx1"/>
                        </a:solidFill>
                        <a:effectLst/>
                        <a:latin typeface="+mn-lt"/>
                      </a:endParaRPr>
                    </a:p>
                  </a:txBody>
                  <a:tcPr marT="91440" marB="9144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lnSpc>
                          <a:spcPct val="100000"/>
                        </a:lnSpc>
                      </a:pPr>
                      <a:r>
                        <a:rPr lang="en-US" sz="1400" u="none" strike="noStrike" baseline="0">
                          <a:effectLst/>
                          <a:latin typeface="+mn-lt"/>
                        </a:rPr>
                        <a:t>Heat pump changeover, zone panel or 3-wire hot water zone valve connection. (configurable as O, B or 6 in the installer menu)</a:t>
                      </a:r>
                      <a:endParaRPr lang="en-US" sz="1400" b="0" i="0" u="none" strike="noStrike" baseline="0">
                        <a:solidFill>
                          <a:srgbClr val="000000"/>
                        </a:solidFill>
                        <a:effectLst/>
                        <a:latin typeface="+mn-lt"/>
                      </a:endParaRPr>
                    </a:p>
                  </a:txBody>
                  <a:tcPr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lnSpc>
                          <a:spcPct val="100000"/>
                        </a:lnSpc>
                      </a:pPr>
                      <a:r>
                        <a:rPr lang="en-US" sz="1400" u="none" strike="noStrike" baseline="0">
                          <a:effectLst/>
                          <a:latin typeface="+mn-lt"/>
                        </a:rPr>
                        <a:t>Heat pump changeover (reversing valve) connection (configure as O or B in the installer menu)</a:t>
                      </a:r>
                      <a:endParaRPr lang="en-US" sz="1400" b="0" i="0" u="none" strike="noStrike" baseline="0">
                        <a:solidFill>
                          <a:srgbClr val="000000"/>
                        </a:solidFill>
                        <a:effectLst/>
                        <a:latin typeface="+mn-lt"/>
                      </a:endParaRPr>
                    </a:p>
                  </a:txBody>
                  <a:tcPr marT="91440" marB="9144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818056"/>
                  </a:ext>
                </a:extLst>
              </a:tr>
              <a:tr h="418461">
                <a:tc>
                  <a:txBody>
                    <a:bodyPr/>
                    <a:lstStyle/>
                    <a:p>
                      <a:pPr algn="l" fontAlgn="b">
                        <a:lnSpc>
                          <a:spcPct val="100000"/>
                        </a:lnSpc>
                      </a:pPr>
                      <a:r>
                        <a:rPr lang="en-US" sz="1400" b="1" i="0" u="none" strike="noStrike" baseline="0">
                          <a:solidFill>
                            <a:schemeClr val="tx1"/>
                          </a:solidFill>
                          <a:effectLst/>
                          <a:latin typeface="+mn-lt"/>
                        </a:rPr>
                        <a:t>R</a:t>
                      </a:r>
                    </a:p>
                  </a:txBody>
                  <a:tcPr marT="91440" marB="9144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lnSpc>
                          <a:spcPct val="100000"/>
                        </a:lnSpc>
                      </a:pPr>
                      <a:r>
                        <a:rPr lang="en-US" sz="1400" b="0" i="0" u="none" strike="noStrike" baseline="0">
                          <a:solidFill>
                            <a:srgbClr val="000000"/>
                          </a:solidFill>
                          <a:effectLst/>
                          <a:latin typeface="+mn-lt"/>
                        </a:rPr>
                        <a:t>Common wire, thermostat</a:t>
                      </a:r>
                    </a:p>
                  </a:txBody>
                  <a:tcPr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lnSpc>
                          <a:spcPct val="100000"/>
                        </a:lnSpc>
                      </a:pPr>
                      <a:r>
                        <a:rPr lang="en-US" sz="1400" b="0" i="0" u="none" strike="noStrike" baseline="0">
                          <a:solidFill>
                            <a:srgbClr val="000000"/>
                          </a:solidFill>
                          <a:effectLst/>
                          <a:latin typeface="+mn-lt"/>
                        </a:rPr>
                        <a:t>Common wire, thermostat</a:t>
                      </a:r>
                    </a:p>
                  </a:txBody>
                  <a:tcPr marT="91440" marB="9144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3685851"/>
                  </a:ext>
                </a:extLst>
              </a:tr>
              <a:tr h="418461">
                <a:tc>
                  <a:txBody>
                    <a:bodyPr/>
                    <a:lstStyle/>
                    <a:p>
                      <a:pPr algn="l" fontAlgn="b">
                        <a:lnSpc>
                          <a:spcPct val="100000"/>
                        </a:lnSpc>
                      </a:pPr>
                      <a:r>
                        <a:rPr lang="en-US" sz="1400" b="1" i="0" u="none" strike="noStrike" baseline="0">
                          <a:solidFill>
                            <a:schemeClr val="tx1"/>
                          </a:solidFill>
                          <a:effectLst/>
                          <a:latin typeface="+mn-lt"/>
                        </a:rPr>
                        <a:t>C</a:t>
                      </a:r>
                    </a:p>
                  </a:txBody>
                  <a:tcPr marT="91440" marB="9144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lnSpc>
                          <a:spcPct val="100000"/>
                        </a:lnSpc>
                      </a:pPr>
                      <a:r>
                        <a:rPr lang="en-US" sz="1400" b="0" i="0" u="none" strike="noStrike" baseline="0">
                          <a:solidFill>
                            <a:srgbClr val="000000"/>
                          </a:solidFill>
                          <a:effectLst/>
                          <a:latin typeface="+mn-lt"/>
                        </a:rPr>
                        <a:t>System power, thermostat</a:t>
                      </a:r>
                    </a:p>
                  </a:txBody>
                  <a:tcPr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097192" rtl="0" eaLnBrk="1" fontAlgn="b" latinLnBrk="0" hangingPunct="1">
                        <a:lnSpc>
                          <a:spcPct val="100000"/>
                        </a:lnSpc>
                        <a:spcBef>
                          <a:spcPts val="0"/>
                        </a:spcBef>
                        <a:spcAft>
                          <a:spcPts val="0"/>
                        </a:spcAft>
                        <a:buClrTx/>
                        <a:buSzTx/>
                        <a:buFontTx/>
                        <a:buNone/>
                        <a:tabLst/>
                        <a:defRPr/>
                      </a:pPr>
                      <a:r>
                        <a:rPr lang="en-US" sz="1400" b="0" i="0" u="none" strike="noStrike" baseline="0">
                          <a:solidFill>
                            <a:srgbClr val="000000"/>
                          </a:solidFill>
                          <a:effectLst/>
                          <a:latin typeface="+mn-lt"/>
                        </a:rPr>
                        <a:t>System power, thermostat</a:t>
                      </a:r>
                    </a:p>
                  </a:txBody>
                  <a:tcPr marT="91440" marB="9144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93389094"/>
                  </a:ext>
                </a:extLst>
              </a:tr>
            </a:tbl>
          </a:graphicData>
        </a:graphic>
      </p:graphicFrame>
      <p:sp>
        <p:nvSpPr>
          <p:cNvPr id="13" name="Content Placeholder 12">
            <a:extLst>
              <a:ext uri="{FF2B5EF4-FFF2-40B4-BE49-F238E27FC236}">
                <a16:creationId xmlns:a16="http://schemas.microsoft.com/office/drawing/2014/main" id="{4760DD03-2104-B115-5C36-18DC1ADE9EB4}"/>
              </a:ext>
            </a:extLst>
          </p:cNvPr>
          <p:cNvSpPr>
            <a:spLocks noGrp="1"/>
          </p:cNvSpPr>
          <p:nvPr>
            <p:ph sz="quarter" idx="19"/>
          </p:nvPr>
        </p:nvSpPr>
        <p:spPr>
          <a:xfrm>
            <a:off x="762000" y="1234028"/>
            <a:ext cx="13106400" cy="457200"/>
          </a:xfrm>
        </p:spPr>
        <p:txBody>
          <a:bodyPr/>
          <a:lstStyle/>
          <a:p>
            <a:r>
              <a:rPr lang="en-US"/>
              <a:t>Terminal Descriptions</a:t>
            </a:r>
          </a:p>
        </p:txBody>
      </p:sp>
      <p:sp>
        <p:nvSpPr>
          <p:cNvPr id="4" name="Slide Number Placeholder 3">
            <a:extLst>
              <a:ext uri="{FF2B5EF4-FFF2-40B4-BE49-F238E27FC236}">
                <a16:creationId xmlns:a16="http://schemas.microsoft.com/office/drawing/2014/main" id="{7077096E-1E8A-0E6A-11AC-B5605171B1DC}"/>
              </a:ext>
            </a:extLst>
          </p:cNvPr>
          <p:cNvSpPr>
            <a:spLocks noGrp="1"/>
          </p:cNvSpPr>
          <p:nvPr>
            <p:ph type="sldNum" sz="quarter" idx="4"/>
          </p:nvPr>
        </p:nvSpPr>
        <p:spPr/>
        <p:txBody>
          <a:bodyPr/>
          <a:lstStyle/>
          <a:p>
            <a:fld id="{837543D7-8401-5C4E-B0A9-F48897C0C347}" type="slidenum">
              <a:rPr lang="en-US" smtClean="0"/>
              <a:pPr/>
              <a:t>17</a:t>
            </a:fld>
            <a:endParaRPr lang="en-US"/>
          </a:p>
        </p:txBody>
      </p:sp>
      <p:sp>
        <p:nvSpPr>
          <p:cNvPr id="9" name="Title 8">
            <a:extLst>
              <a:ext uri="{FF2B5EF4-FFF2-40B4-BE49-F238E27FC236}">
                <a16:creationId xmlns:a16="http://schemas.microsoft.com/office/drawing/2014/main" id="{EFF855D1-83C0-4B3B-6787-6E7F734A9B83}"/>
              </a:ext>
            </a:extLst>
          </p:cNvPr>
          <p:cNvSpPr>
            <a:spLocks noGrp="1"/>
          </p:cNvSpPr>
          <p:nvPr>
            <p:ph type="title"/>
          </p:nvPr>
        </p:nvSpPr>
        <p:spPr/>
        <p:txBody>
          <a:bodyPr/>
          <a:lstStyle/>
          <a:p>
            <a:r>
              <a:rPr lang="en-US"/>
              <a:t>Sensi Equipment Interface Module Connections</a:t>
            </a:r>
          </a:p>
        </p:txBody>
      </p:sp>
    </p:spTree>
    <p:extLst>
      <p:ext uri="{BB962C8B-B14F-4D97-AF65-F5344CB8AC3E}">
        <p14:creationId xmlns:p14="http://schemas.microsoft.com/office/powerpoint/2010/main" val="1504551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195E639-91E1-D6CE-45BE-86DEDE658E33}"/>
              </a:ext>
            </a:extLst>
          </p:cNvPr>
          <p:cNvSpPr>
            <a:spLocks noGrp="1"/>
          </p:cNvSpPr>
          <p:nvPr>
            <p:ph sz="quarter" idx="20"/>
          </p:nvPr>
        </p:nvSpPr>
        <p:spPr>
          <a:xfrm>
            <a:off x="758825" y="2328863"/>
            <a:ext cx="4851561" cy="4572000"/>
          </a:xfrm>
        </p:spPr>
        <p:txBody>
          <a:bodyPr/>
          <a:lstStyle/>
          <a:p>
            <a:r>
              <a:rPr lang="en-US" b="0"/>
              <a:t>Typical wiring of a conventional system with up to 3-stage heat and 2-stage cool with two transformers</a:t>
            </a:r>
          </a:p>
          <a:p>
            <a:endParaRPr lang="en-US" b="0"/>
          </a:p>
        </p:txBody>
      </p:sp>
      <p:sp>
        <p:nvSpPr>
          <p:cNvPr id="4" name="Slide Number Placeholder 3">
            <a:extLst>
              <a:ext uri="{FF2B5EF4-FFF2-40B4-BE49-F238E27FC236}">
                <a16:creationId xmlns:a16="http://schemas.microsoft.com/office/drawing/2014/main" id="{C251E1DE-5E07-357E-9936-28518F740B3E}"/>
              </a:ext>
            </a:extLst>
          </p:cNvPr>
          <p:cNvSpPr>
            <a:spLocks noGrp="1"/>
          </p:cNvSpPr>
          <p:nvPr>
            <p:ph type="sldNum" sz="quarter" idx="4"/>
          </p:nvPr>
        </p:nvSpPr>
        <p:spPr>
          <a:xfrm>
            <a:off x="13414248" y="7772399"/>
            <a:ext cx="457200" cy="192024"/>
          </a:xfrm>
        </p:spPr>
        <p:txBody>
          <a:bodyPr/>
          <a:lstStyle/>
          <a:p>
            <a:fld id="{837543D7-8401-5C4E-B0A9-F48897C0C347}" type="slidenum">
              <a:rPr lang="en-US" smtClean="0"/>
              <a:pPr/>
              <a:t>18</a:t>
            </a:fld>
            <a:endParaRPr lang="en-US"/>
          </a:p>
        </p:txBody>
      </p:sp>
      <p:sp>
        <p:nvSpPr>
          <p:cNvPr id="8" name="Title 7">
            <a:extLst>
              <a:ext uri="{FF2B5EF4-FFF2-40B4-BE49-F238E27FC236}">
                <a16:creationId xmlns:a16="http://schemas.microsoft.com/office/drawing/2014/main" id="{B68A6A91-E3EE-D0AF-E68A-B59F41826CFF}"/>
              </a:ext>
            </a:extLst>
          </p:cNvPr>
          <p:cNvSpPr>
            <a:spLocks noGrp="1"/>
          </p:cNvSpPr>
          <p:nvPr>
            <p:ph type="title"/>
          </p:nvPr>
        </p:nvSpPr>
        <p:spPr>
          <a:xfrm>
            <a:off x="548640" y="274320"/>
            <a:ext cx="13322808" cy="987552"/>
          </a:xfrm>
        </p:spPr>
        <p:txBody>
          <a:bodyPr/>
          <a:lstStyle/>
          <a:p>
            <a:r>
              <a:rPr lang="en-US"/>
              <a:t>EIM Wiring Guide – Conventional Systems</a:t>
            </a:r>
          </a:p>
        </p:txBody>
      </p:sp>
      <p:pic>
        <p:nvPicPr>
          <p:cNvPr id="29" name="Picture 28" descr="A screenshot of a video game&#10;&#10;AI-generated content may be incorrect.">
            <a:extLst>
              <a:ext uri="{FF2B5EF4-FFF2-40B4-BE49-F238E27FC236}">
                <a16:creationId xmlns:a16="http://schemas.microsoft.com/office/drawing/2014/main" id="{86448DF1-88BA-E409-688D-5D0E40EC8069}"/>
              </a:ext>
            </a:extLst>
          </p:cNvPr>
          <p:cNvPicPr>
            <a:picLocks noChangeAspect="1"/>
          </p:cNvPicPr>
          <p:nvPr/>
        </p:nvPicPr>
        <p:blipFill>
          <a:blip r:embed="rId2"/>
          <a:stretch>
            <a:fillRect/>
          </a:stretch>
        </p:blipFill>
        <p:spPr>
          <a:xfrm rot="5400000">
            <a:off x="5741739" y="102013"/>
            <a:ext cx="7904135" cy="9236809"/>
          </a:xfrm>
          <a:prstGeom prst="rect">
            <a:avLst/>
          </a:prstGeom>
        </p:spPr>
      </p:pic>
    </p:spTree>
    <p:extLst>
      <p:ext uri="{BB962C8B-B14F-4D97-AF65-F5344CB8AC3E}">
        <p14:creationId xmlns:p14="http://schemas.microsoft.com/office/powerpoint/2010/main" val="3076519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6B1E06-B74C-23F0-1C0E-3BF5960CE97B}"/>
              </a:ext>
            </a:extLst>
          </p:cNvPr>
          <p:cNvSpPr>
            <a:spLocks noGrp="1"/>
          </p:cNvSpPr>
          <p:nvPr>
            <p:ph sz="quarter" idx="20"/>
          </p:nvPr>
        </p:nvSpPr>
        <p:spPr>
          <a:xfrm>
            <a:off x="758952" y="2328864"/>
            <a:ext cx="6208776" cy="4572000"/>
          </a:xfrm>
        </p:spPr>
        <p:txBody>
          <a:bodyPr/>
          <a:lstStyle/>
          <a:p>
            <a:pPr lvl="1"/>
            <a:endParaRPr lang="en-US"/>
          </a:p>
          <a:p>
            <a:endParaRPr lang="en-US"/>
          </a:p>
        </p:txBody>
      </p:sp>
      <p:sp>
        <p:nvSpPr>
          <p:cNvPr id="7" name="Title 7">
            <a:extLst>
              <a:ext uri="{FF2B5EF4-FFF2-40B4-BE49-F238E27FC236}">
                <a16:creationId xmlns:a16="http://schemas.microsoft.com/office/drawing/2014/main" id="{B5945165-01FB-E341-FADE-0B0E4F04A93F}"/>
              </a:ext>
            </a:extLst>
          </p:cNvPr>
          <p:cNvSpPr>
            <a:spLocks noGrp="1"/>
          </p:cNvSpPr>
          <p:nvPr>
            <p:ph type="title"/>
          </p:nvPr>
        </p:nvSpPr>
        <p:spPr>
          <a:xfrm>
            <a:off x="548640" y="274320"/>
            <a:ext cx="13322808" cy="987552"/>
          </a:xfrm>
        </p:spPr>
        <p:txBody>
          <a:bodyPr/>
          <a:lstStyle/>
          <a:p>
            <a:r>
              <a:rPr lang="en-US"/>
              <a:t>EIM Wiring Guide – Heat Pump Systems</a:t>
            </a:r>
          </a:p>
        </p:txBody>
      </p:sp>
      <p:sp>
        <p:nvSpPr>
          <p:cNvPr id="4" name="Slide Number Placeholder 3">
            <a:extLst>
              <a:ext uri="{FF2B5EF4-FFF2-40B4-BE49-F238E27FC236}">
                <a16:creationId xmlns:a16="http://schemas.microsoft.com/office/drawing/2014/main" id="{C251E1DE-5E07-357E-9936-28518F740B3E}"/>
              </a:ext>
            </a:extLst>
          </p:cNvPr>
          <p:cNvSpPr>
            <a:spLocks noGrp="1"/>
          </p:cNvSpPr>
          <p:nvPr>
            <p:ph type="sldNum" sz="quarter" idx="4"/>
          </p:nvPr>
        </p:nvSpPr>
        <p:spPr>
          <a:xfrm>
            <a:off x="13414375" y="7772400"/>
            <a:ext cx="457200" cy="192088"/>
          </a:xfrm>
        </p:spPr>
        <p:txBody>
          <a:bodyPr/>
          <a:lstStyle/>
          <a:p>
            <a:fld id="{837543D7-8401-5C4E-B0A9-F48897C0C347}" type="slidenum">
              <a:rPr lang="en-US" smtClean="0"/>
              <a:pPr/>
              <a:t>19</a:t>
            </a:fld>
            <a:endParaRPr lang="en-US"/>
          </a:p>
        </p:txBody>
      </p:sp>
      <p:pic>
        <p:nvPicPr>
          <p:cNvPr id="22" name="Content Placeholder 21" descr="A screenshot of a video game&#10;&#10;AI-generated content may be incorrect.">
            <a:extLst>
              <a:ext uri="{FF2B5EF4-FFF2-40B4-BE49-F238E27FC236}">
                <a16:creationId xmlns:a16="http://schemas.microsoft.com/office/drawing/2014/main" id="{058AED04-B5E5-FB54-76D5-5058977BF6AB}"/>
              </a:ext>
            </a:extLst>
          </p:cNvPr>
          <p:cNvPicPr>
            <a:picLocks noGrp="1" noChangeAspect="1"/>
          </p:cNvPicPr>
          <p:nvPr>
            <p:ph sz="quarter" idx="22"/>
          </p:nvPr>
        </p:nvPicPr>
        <p:blipFill>
          <a:blip r:embed="rId2"/>
          <a:stretch>
            <a:fillRect/>
          </a:stretch>
        </p:blipFill>
        <p:spPr>
          <a:xfrm rot="5400000">
            <a:off x="5969855" y="61374"/>
            <a:ext cx="7904135" cy="9236808"/>
          </a:xfrm>
        </p:spPr>
      </p:pic>
      <p:sp>
        <p:nvSpPr>
          <p:cNvPr id="2" name="Content Placeholder 8">
            <a:extLst>
              <a:ext uri="{FF2B5EF4-FFF2-40B4-BE49-F238E27FC236}">
                <a16:creationId xmlns:a16="http://schemas.microsoft.com/office/drawing/2014/main" id="{99FFE9E1-AB11-AEEA-EA3C-21F09DEE2447}"/>
              </a:ext>
            </a:extLst>
          </p:cNvPr>
          <p:cNvSpPr txBox="1">
            <a:spLocks/>
          </p:cNvSpPr>
          <p:nvPr/>
        </p:nvSpPr>
        <p:spPr>
          <a:xfrm>
            <a:off x="758825" y="2328863"/>
            <a:ext cx="4851561" cy="1274949"/>
          </a:xfrm>
          <a:prstGeom prst="rect">
            <a:avLst/>
          </a:prstGeom>
        </p:spPr>
        <p:txBody>
          <a:bodyPr vert="horz" lIns="0" tIns="0" rIns="0" bIns="0" rtlCol="0">
            <a:noAutofit/>
          </a:bodyPr>
          <a:lst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spcAft>
                <a:spcPts val="900"/>
              </a:spcAft>
            </a:pPr>
            <a:r>
              <a:rPr lang="en-US" b="0">
                <a:effectLst/>
              </a:rPr>
              <a:t>Typical wiring of a heat pump system with up to 4-stage heat and 2-stage cool with one transformer</a:t>
            </a:r>
          </a:p>
        </p:txBody>
      </p:sp>
      <p:sp>
        <p:nvSpPr>
          <p:cNvPr id="5" name="Slide Number Placeholder 3">
            <a:extLst>
              <a:ext uri="{FF2B5EF4-FFF2-40B4-BE49-F238E27FC236}">
                <a16:creationId xmlns:a16="http://schemas.microsoft.com/office/drawing/2014/main" id="{175DAC96-7AA8-F959-6FF9-D559E1749F53}"/>
              </a:ext>
            </a:extLst>
          </p:cNvPr>
          <p:cNvSpPr txBox="1">
            <a:spLocks/>
          </p:cNvSpPr>
          <p:nvPr/>
        </p:nvSpPr>
        <p:spPr>
          <a:xfrm>
            <a:off x="13414375" y="7772400"/>
            <a:ext cx="457200" cy="192088"/>
          </a:xfrm>
          <a:prstGeom prst="rect">
            <a:avLst/>
          </a:prstGeom>
        </p:spPr>
        <p:txBody>
          <a:bodyPr vert="horz" lIns="0" tIns="0" rIns="0" bIns="0" rtlCol="0" anchor="b" anchorCtr="0"/>
          <a:lstStyle>
            <a:defPPr>
              <a:defRPr lang="en-US"/>
            </a:defPPr>
            <a:lvl1pPr marL="0" algn="r" defTabSz="548596" rtl="0" eaLnBrk="1" latinLnBrk="0" hangingPunct="1">
              <a:defRPr sz="800" b="0" i="0" kern="1200">
                <a:solidFill>
                  <a:schemeClr val="tx2"/>
                </a:solidFill>
                <a:latin typeface="Arial" panose="020B0604020202020204" pitchFamily="34" charset="0"/>
                <a:ea typeface="+mn-ea"/>
                <a:cs typeface="Arial" panose="020B0604020202020204" pitchFamily="34" charset="0"/>
              </a:defRPr>
            </a:lvl1pPr>
            <a:lvl2pPr marL="548596" algn="l" defTabSz="548596" rtl="0" eaLnBrk="1" latinLnBrk="0" hangingPunct="1">
              <a:defRPr sz="2160" kern="1200">
                <a:solidFill>
                  <a:schemeClr val="tx1"/>
                </a:solidFill>
                <a:latin typeface="+mn-lt"/>
                <a:ea typeface="+mn-ea"/>
                <a:cs typeface="+mn-cs"/>
              </a:defRPr>
            </a:lvl2pPr>
            <a:lvl3pPr marL="1097192" algn="l" defTabSz="548596" rtl="0" eaLnBrk="1" latinLnBrk="0" hangingPunct="1">
              <a:defRPr sz="2160" kern="1200">
                <a:solidFill>
                  <a:schemeClr val="tx1"/>
                </a:solidFill>
                <a:latin typeface="+mn-lt"/>
                <a:ea typeface="+mn-ea"/>
                <a:cs typeface="+mn-cs"/>
              </a:defRPr>
            </a:lvl3pPr>
            <a:lvl4pPr marL="1645788" algn="l" defTabSz="548596" rtl="0" eaLnBrk="1" latinLnBrk="0" hangingPunct="1">
              <a:defRPr sz="2160" kern="1200">
                <a:solidFill>
                  <a:schemeClr val="tx1"/>
                </a:solidFill>
                <a:latin typeface="+mn-lt"/>
                <a:ea typeface="+mn-ea"/>
                <a:cs typeface="+mn-cs"/>
              </a:defRPr>
            </a:lvl4pPr>
            <a:lvl5pPr marL="2194385" algn="l" defTabSz="548596" rtl="0" eaLnBrk="1" latinLnBrk="0" hangingPunct="1">
              <a:defRPr sz="2160" kern="1200">
                <a:solidFill>
                  <a:schemeClr val="tx1"/>
                </a:solidFill>
                <a:latin typeface="+mn-lt"/>
                <a:ea typeface="+mn-ea"/>
                <a:cs typeface="+mn-cs"/>
              </a:defRPr>
            </a:lvl5pPr>
            <a:lvl6pPr marL="2742982" algn="l" defTabSz="548596" rtl="0" eaLnBrk="1" latinLnBrk="0" hangingPunct="1">
              <a:defRPr sz="2160" kern="1200">
                <a:solidFill>
                  <a:schemeClr val="tx1"/>
                </a:solidFill>
                <a:latin typeface="+mn-lt"/>
                <a:ea typeface="+mn-ea"/>
                <a:cs typeface="+mn-cs"/>
              </a:defRPr>
            </a:lvl6pPr>
            <a:lvl7pPr marL="3291576" algn="l" defTabSz="548596" rtl="0" eaLnBrk="1" latinLnBrk="0" hangingPunct="1">
              <a:defRPr sz="2160" kern="1200">
                <a:solidFill>
                  <a:schemeClr val="tx1"/>
                </a:solidFill>
                <a:latin typeface="+mn-lt"/>
                <a:ea typeface="+mn-ea"/>
                <a:cs typeface="+mn-cs"/>
              </a:defRPr>
            </a:lvl7pPr>
            <a:lvl8pPr marL="3840173" algn="l" defTabSz="548596" rtl="0" eaLnBrk="1" latinLnBrk="0" hangingPunct="1">
              <a:defRPr sz="2160" kern="1200">
                <a:solidFill>
                  <a:schemeClr val="tx1"/>
                </a:solidFill>
                <a:latin typeface="+mn-lt"/>
                <a:ea typeface="+mn-ea"/>
                <a:cs typeface="+mn-cs"/>
              </a:defRPr>
            </a:lvl8pPr>
            <a:lvl9pPr marL="4388770" algn="l" defTabSz="548596" rtl="0" eaLnBrk="1" latinLnBrk="0" hangingPunct="1">
              <a:defRPr sz="2160" kern="1200">
                <a:solidFill>
                  <a:schemeClr val="tx1"/>
                </a:solidFill>
                <a:latin typeface="+mn-lt"/>
                <a:ea typeface="+mn-ea"/>
                <a:cs typeface="+mn-cs"/>
              </a:defRPr>
            </a:lvl9pPr>
          </a:lstStyle>
          <a:p>
            <a:fld id="{837543D7-8401-5C4E-B0A9-F48897C0C347}" type="slidenum">
              <a:rPr lang="en-US" smtClean="0"/>
              <a:pPr/>
              <a:t>19</a:t>
            </a:fld>
            <a:endParaRPr lang="en-US"/>
          </a:p>
        </p:txBody>
      </p:sp>
      <p:grpSp>
        <p:nvGrpSpPr>
          <p:cNvPr id="33" name="Group 32">
            <a:extLst>
              <a:ext uri="{FF2B5EF4-FFF2-40B4-BE49-F238E27FC236}">
                <a16:creationId xmlns:a16="http://schemas.microsoft.com/office/drawing/2014/main" id="{350DFD27-56B4-CCAF-4A55-7B2444BBA939}"/>
              </a:ext>
            </a:extLst>
          </p:cNvPr>
          <p:cNvGrpSpPr/>
          <p:nvPr/>
        </p:nvGrpSpPr>
        <p:grpSpPr>
          <a:xfrm>
            <a:off x="875460" y="3895025"/>
            <a:ext cx="4734926" cy="406400"/>
            <a:chOff x="875460" y="3895025"/>
            <a:chExt cx="4734926" cy="406400"/>
          </a:xfrm>
        </p:grpSpPr>
        <p:sp>
          <p:nvSpPr>
            <p:cNvPr id="23" name="Content Placeholder 8">
              <a:extLst>
                <a:ext uri="{FF2B5EF4-FFF2-40B4-BE49-F238E27FC236}">
                  <a16:creationId xmlns:a16="http://schemas.microsoft.com/office/drawing/2014/main" id="{7B7083B6-C1F0-7C74-D539-09683E06E545}"/>
                </a:ext>
              </a:extLst>
            </p:cNvPr>
            <p:cNvSpPr txBox="1">
              <a:spLocks/>
            </p:cNvSpPr>
            <p:nvPr/>
          </p:nvSpPr>
          <p:spPr>
            <a:xfrm>
              <a:off x="1398494" y="4009746"/>
              <a:ext cx="4211892" cy="267614"/>
            </a:xfrm>
            <a:prstGeom prst="rect">
              <a:avLst/>
            </a:prstGeom>
          </p:spPr>
          <p:txBody>
            <a:bodyPr vert="horz" lIns="0" tIns="0" rIns="0" bIns="0" rtlCol="0">
              <a:noAutofit/>
            </a:bodyPr>
            <a:lst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spcAft>
                  <a:spcPts val="600"/>
                </a:spcAft>
              </a:pPr>
              <a:r>
                <a:rPr lang="en-US" sz="1400">
                  <a:effectLst/>
                  <a:latin typeface="Fira Sans Light" panose="020B0403050000020004" pitchFamily="34" charset="0"/>
                </a:rPr>
                <a:t>Remove jumpers if using separate transformers.</a:t>
              </a:r>
            </a:p>
          </p:txBody>
        </p:sp>
        <p:pic>
          <p:nvPicPr>
            <p:cNvPr id="27" name="Picture 26" descr="A black background with a black square&#10;&#10;AI-generated content may be incorrect.">
              <a:extLst>
                <a:ext uri="{FF2B5EF4-FFF2-40B4-BE49-F238E27FC236}">
                  <a16:creationId xmlns:a16="http://schemas.microsoft.com/office/drawing/2014/main" id="{7686C2D7-BF59-963A-226B-1D55362C82D6}"/>
                </a:ext>
              </a:extLst>
            </p:cNvPr>
            <p:cNvPicPr>
              <a:picLocks noChangeAspect="1"/>
            </p:cNvPicPr>
            <p:nvPr/>
          </p:nvPicPr>
          <p:blipFill>
            <a:blip r:embed="rId3"/>
            <a:stretch>
              <a:fillRect/>
            </a:stretch>
          </p:blipFill>
          <p:spPr>
            <a:xfrm>
              <a:off x="875460" y="3895025"/>
              <a:ext cx="406400" cy="406400"/>
            </a:xfrm>
            <a:prstGeom prst="rect">
              <a:avLst/>
            </a:prstGeom>
          </p:spPr>
        </p:pic>
      </p:grpSp>
      <p:grpSp>
        <p:nvGrpSpPr>
          <p:cNvPr id="34" name="Group 33">
            <a:extLst>
              <a:ext uri="{FF2B5EF4-FFF2-40B4-BE49-F238E27FC236}">
                <a16:creationId xmlns:a16="http://schemas.microsoft.com/office/drawing/2014/main" id="{E2A9E3B0-C1A4-CE66-BD9C-DFC255D9B3B9}"/>
              </a:ext>
            </a:extLst>
          </p:cNvPr>
          <p:cNvGrpSpPr/>
          <p:nvPr/>
        </p:nvGrpSpPr>
        <p:grpSpPr>
          <a:xfrm>
            <a:off x="875460" y="4333283"/>
            <a:ext cx="4734926" cy="480764"/>
            <a:chOff x="875460" y="4333283"/>
            <a:chExt cx="4734926" cy="480764"/>
          </a:xfrm>
        </p:grpSpPr>
        <p:sp>
          <p:nvSpPr>
            <p:cNvPr id="24" name="Content Placeholder 8">
              <a:extLst>
                <a:ext uri="{FF2B5EF4-FFF2-40B4-BE49-F238E27FC236}">
                  <a16:creationId xmlns:a16="http://schemas.microsoft.com/office/drawing/2014/main" id="{8690DA07-CEC7-302C-A825-18C8B6A062D3}"/>
                </a:ext>
              </a:extLst>
            </p:cNvPr>
            <p:cNvSpPr txBox="1">
              <a:spLocks/>
            </p:cNvSpPr>
            <p:nvPr/>
          </p:nvSpPr>
          <p:spPr>
            <a:xfrm>
              <a:off x="1398494" y="4453499"/>
              <a:ext cx="4211892" cy="360548"/>
            </a:xfrm>
            <a:prstGeom prst="rect">
              <a:avLst/>
            </a:prstGeom>
          </p:spPr>
          <p:txBody>
            <a:bodyPr vert="horz" lIns="0" tIns="0" rIns="0" bIns="0" rtlCol="0">
              <a:noAutofit/>
            </a:bodyPr>
            <a:lst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spcAft>
                  <a:spcPts val="600"/>
                </a:spcAft>
              </a:pPr>
              <a:r>
                <a:rPr lang="en-US" sz="1400">
                  <a:effectLst/>
                  <a:latin typeface="Fira Sans Light" panose="020B0403050000020004" pitchFamily="34" charset="0"/>
                </a:rPr>
                <a:t>The changeover valve will be labeled O if energized in cool or B if energized in heat.</a:t>
              </a:r>
            </a:p>
          </p:txBody>
        </p:sp>
        <p:pic>
          <p:nvPicPr>
            <p:cNvPr id="29" name="Picture 28" descr="A black background with a black square&#10;&#10;AI-generated content may be incorrect.">
              <a:extLst>
                <a:ext uri="{FF2B5EF4-FFF2-40B4-BE49-F238E27FC236}">
                  <a16:creationId xmlns:a16="http://schemas.microsoft.com/office/drawing/2014/main" id="{82118301-2034-8246-CC9A-35FB33DBC08C}"/>
                </a:ext>
              </a:extLst>
            </p:cNvPr>
            <p:cNvPicPr>
              <a:picLocks noChangeAspect="1"/>
            </p:cNvPicPr>
            <p:nvPr/>
          </p:nvPicPr>
          <p:blipFill>
            <a:blip r:embed="rId4"/>
            <a:stretch>
              <a:fillRect/>
            </a:stretch>
          </p:blipFill>
          <p:spPr>
            <a:xfrm>
              <a:off x="875460" y="4333283"/>
              <a:ext cx="406400" cy="406400"/>
            </a:xfrm>
            <a:prstGeom prst="rect">
              <a:avLst/>
            </a:prstGeom>
          </p:spPr>
        </p:pic>
      </p:grpSp>
      <p:grpSp>
        <p:nvGrpSpPr>
          <p:cNvPr id="35" name="Group 34">
            <a:extLst>
              <a:ext uri="{FF2B5EF4-FFF2-40B4-BE49-F238E27FC236}">
                <a16:creationId xmlns:a16="http://schemas.microsoft.com/office/drawing/2014/main" id="{B15C6EE3-A711-FA21-8116-D5B5AFA6FB60}"/>
              </a:ext>
            </a:extLst>
          </p:cNvPr>
          <p:cNvGrpSpPr/>
          <p:nvPr/>
        </p:nvGrpSpPr>
        <p:grpSpPr>
          <a:xfrm>
            <a:off x="875460" y="5145345"/>
            <a:ext cx="4734926" cy="944649"/>
            <a:chOff x="875460" y="5145345"/>
            <a:chExt cx="4734926" cy="944649"/>
          </a:xfrm>
        </p:grpSpPr>
        <p:sp>
          <p:nvSpPr>
            <p:cNvPr id="25" name="Content Placeholder 8">
              <a:extLst>
                <a:ext uri="{FF2B5EF4-FFF2-40B4-BE49-F238E27FC236}">
                  <a16:creationId xmlns:a16="http://schemas.microsoft.com/office/drawing/2014/main" id="{D1EFEEDE-1A3C-C552-DAD4-8A64A4F77011}"/>
                </a:ext>
              </a:extLst>
            </p:cNvPr>
            <p:cNvSpPr txBox="1">
              <a:spLocks/>
            </p:cNvSpPr>
            <p:nvPr/>
          </p:nvSpPr>
          <p:spPr>
            <a:xfrm>
              <a:off x="1398494" y="5260322"/>
              <a:ext cx="4211892" cy="829672"/>
            </a:xfrm>
            <a:prstGeom prst="rect">
              <a:avLst/>
            </a:prstGeom>
          </p:spPr>
          <p:txBody>
            <a:bodyPr vert="horz" lIns="0" tIns="0" rIns="0" bIns="0" rtlCol="0">
              <a:noAutofit/>
            </a:bodyPr>
            <a:lst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spcAft>
                  <a:spcPts val="300"/>
                </a:spcAft>
              </a:pPr>
              <a:r>
                <a:rPr lang="en-US" sz="1400">
                  <a:effectLst/>
                  <a:latin typeface="Fira Sans Light" panose="020B0403050000020004" pitchFamily="34" charset="0"/>
                </a:rPr>
                <a:t>The auxiliary heat stage(s) are labeled differently on different heat pump air handlers. Most heat pumps applications only have one stage of auxiliary heat.</a:t>
              </a:r>
              <a:endParaRPr lang="en-US" sz="1200">
                <a:effectLst/>
                <a:latin typeface="Fira Sans Light" panose="020B0403050000020004" pitchFamily="34" charset="0"/>
              </a:endParaRPr>
            </a:p>
          </p:txBody>
        </p:sp>
        <p:pic>
          <p:nvPicPr>
            <p:cNvPr id="31" name="Picture 30" descr="A black background with a black square&#10;&#10;AI-generated content may be incorrect.">
              <a:extLst>
                <a:ext uri="{FF2B5EF4-FFF2-40B4-BE49-F238E27FC236}">
                  <a16:creationId xmlns:a16="http://schemas.microsoft.com/office/drawing/2014/main" id="{98E34245-D15D-307E-2F25-D464322B3AAF}"/>
                </a:ext>
              </a:extLst>
            </p:cNvPr>
            <p:cNvPicPr>
              <a:picLocks noChangeAspect="1"/>
            </p:cNvPicPr>
            <p:nvPr/>
          </p:nvPicPr>
          <p:blipFill>
            <a:blip r:embed="rId5"/>
            <a:stretch>
              <a:fillRect/>
            </a:stretch>
          </p:blipFill>
          <p:spPr>
            <a:xfrm>
              <a:off x="875460" y="5145345"/>
              <a:ext cx="406400" cy="406400"/>
            </a:xfrm>
            <a:prstGeom prst="rect">
              <a:avLst/>
            </a:prstGeom>
          </p:spPr>
        </p:pic>
      </p:grpSp>
    </p:spTree>
    <p:extLst>
      <p:ext uri="{BB962C8B-B14F-4D97-AF65-F5344CB8AC3E}">
        <p14:creationId xmlns:p14="http://schemas.microsoft.com/office/powerpoint/2010/main" val="161148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DB83C1-187E-FB42-EC05-584BC851A2BE}"/>
              </a:ext>
            </a:extLst>
          </p:cNvPr>
          <p:cNvSpPr>
            <a:spLocks noGrp="1"/>
          </p:cNvSpPr>
          <p:nvPr>
            <p:ph type="title"/>
          </p:nvPr>
        </p:nvSpPr>
        <p:spPr/>
        <p:txBody>
          <a:bodyPr/>
          <a:lstStyle/>
          <a:p>
            <a:r>
              <a:rPr lang="en-US"/>
              <a:t>Business and Product Overview</a:t>
            </a:r>
          </a:p>
        </p:txBody>
      </p:sp>
    </p:spTree>
    <p:extLst>
      <p:ext uri="{BB962C8B-B14F-4D97-AF65-F5344CB8AC3E}">
        <p14:creationId xmlns:p14="http://schemas.microsoft.com/office/powerpoint/2010/main" val="2356328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C7F42-9695-F9EE-6753-656B5729C65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7B1FFF-B75F-AC74-E742-497CB03ED921}"/>
              </a:ext>
            </a:extLst>
          </p:cNvPr>
          <p:cNvSpPr>
            <a:spLocks noGrp="1"/>
          </p:cNvSpPr>
          <p:nvPr>
            <p:ph type="sldNum" sz="quarter" idx="4"/>
          </p:nvPr>
        </p:nvSpPr>
        <p:spPr>
          <a:xfrm>
            <a:off x="13414248" y="7772399"/>
            <a:ext cx="457200" cy="192024"/>
          </a:xfrm>
        </p:spPr>
        <p:txBody>
          <a:bodyPr/>
          <a:lstStyle/>
          <a:p>
            <a:fld id="{837543D7-8401-5C4E-B0A9-F48897C0C347}" type="slidenum">
              <a:rPr lang="en-US" smtClean="0"/>
              <a:pPr/>
              <a:t>20</a:t>
            </a:fld>
            <a:endParaRPr lang="en-US"/>
          </a:p>
        </p:txBody>
      </p:sp>
      <p:sp>
        <p:nvSpPr>
          <p:cNvPr id="8" name="Title 7">
            <a:extLst>
              <a:ext uri="{FF2B5EF4-FFF2-40B4-BE49-F238E27FC236}">
                <a16:creationId xmlns:a16="http://schemas.microsoft.com/office/drawing/2014/main" id="{FDE9FB76-7B98-1D44-8FED-92D1F756C68B}"/>
              </a:ext>
            </a:extLst>
          </p:cNvPr>
          <p:cNvSpPr>
            <a:spLocks noGrp="1"/>
          </p:cNvSpPr>
          <p:nvPr>
            <p:ph type="title"/>
          </p:nvPr>
        </p:nvSpPr>
        <p:spPr>
          <a:xfrm>
            <a:off x="548640" y="274320"/>
            <a:ext cx="13322808" cy="987552"/>
          </a:xfrm>
        </p:spPr>
        <p:txBody>
          <a:bodyPr/>
          <a:lstStyle/>
          <a:p>
            <a:r>
              <a:rPr lang="en-US" dirty="0"/>
              <a:t>EIM Wiring Guide</a:t>
            </a:r>
          </a:p>
        </p:txBody>
      </p:sp>
      <p:sp>
        <p:nvSpPr>
          <p:cNvPr id="27" name="Text Placeholder 26">
            <a:extLst>
              <a:ext uri="{FF2B5EF4-FFF2-40B4-BE49-F238E27FC236}">
                <a16:creationId xmlns:a16="http://schemas.microsoft.com/office/drawing/2014/main" id="{83B275BD-2306-A54B-2364-B9AF78DF0AFC}"/>
              </a:ext>
            </a:extLst>
          </p:cNvPr>
          <p:cNvSpPr>
            <a:spLocks noGrp="1"/>
          </p:cNvSpPr>
          <p:nvPr>
            <p:ph type="body" sz="quarter" idx="11"/>
          </p:nvPr>
        </p:nvSpPr>
        <p:spPr/>
        <p:txBody>
          <a:bodyPr/>
          <a:lstStyle/>
          <a:p>
            <a:r>
              <a:rPr lang="en-US" dirty="0"/>
              <a:t>Wiring Humidification, Dehumidification and Ventilation</a:t>
            </a:r>
          </a:p>
        </p:txBody>
      </p:sp>
      <p:sp>
        <p:nvSpPr>
          <p:cNvPr id="12" name="Content Placeholder 8">
            <a:extLst>
              <a:ext uri="{FF2B5EF4-FFF2-40B4-BE49-F238E27FC236}">
                <a16:creationId xmlns:a16="http://schemas.microsoft.com/office/drawing/2014/main" id="{5033D7DB-33DB-01CB-CF1C-1F2D427EF3F2}"/>
              </a:ext>
            </a:extLst>
          </p:cNvPr>
          <p:cNvSpPr txBox="1">
            <a:spLocks/>
          </p:cNvSpPr>
          <p:nvPr/>
        </p:nvSpPr>
        <p:spPr>
          <a:xfrm>
            <a:off x="758825" y="2328863"/>
            <a:ext cx="4851561" cy="1274949"/>
          </a:xfrm>
          <a:prstGeom prst="rect">
            <a:avLst/>
          </a:prstGeom>
        </p:spPr>
        <p:txBody>
          <a:bodyPr vert="horz" lIns="0" tIns="0" rIns="0" bIns="0" rtlCol="0">
            <a:noAutofit/>
          </a:bodyPr>
          <a:lst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spcAft>
                <a:spcPts val="900"/>
              </a:spcAft>
            </a:pPr>
            <a:r>
              <a:rPr lang="en-US" b="0" dirty="0">
                <a:effectLst/>
              </a:rPr>
              <a:t>U terminals can be used for humidification, dehumidification or ventilation.</a:t>
            </a:r>
          </a:p>
        </p:txBody>
      </p:sp>
      <p:grpSp>
        <p:nvGrpSpPr>
          <p:cNvPr id="13" name="Group 12">
            <a:extLst>
              <a:ext uri="{FF2B5EF4-FFF2-40B4-BE49-F238E27FC236}">
                <a16:creationId xmlns:a16="http://schemas.microsoft.com/office/drawing/2014/main" id="{91BB7BB6-6E17-7E11-C210-83A763CBAF2D}"/>
              </a:ext>
            </a:extLst>
          </p:cNvPr>
          <p:cNvGrpSpPr/>
          <p:nvPr/>
        </p:nvGrpSpPr>
        <p:grpSpPr>
          <a:xfrm>
            <a:off x="875460" y="3895025"/>
            <a:ext cx="4734926" cy="406400"/>
            <a:chOff x="875460" y="3895025"/>
            <a:chExt cx="4734926" cy="406400"/>
          </a:xfrm>
        </p:grpSpPr>
        <p:sp>
          <p:nvSpPr>
            <p:cNvPr id="14" name="Content Placeholder 8">
              <a:extLst>
                <a:ext uri="{FF2B5EF4-FFF2-40B4-BE49-F238E27FC236}">
                  <a16:creationId xmlns:a16="http://schemas.microsoft.com/office/drawing/2014/main" id="{F49C2CEB-7D9C-9C75-220A-A8484AB93828}"/>
                </a:ext>
              </a:extLst>
            </p:cNvPr>
            <p:cNvSpPr txBox="1">
              <a:spLocks/>
            </p:cNvSpPr>
            <p:nvPr/>
          </p:nvSpPr>
          <p:spPr>
            <a:xfrm>
              <a:off x="1398494" y="4009746"/>
              <a:ext cx="4211892" cy="267614"/>
            </a:xfrm>
            <a:prstGeom prst="rect">
              <a:avLst/>
            </a:prstGeom>
          </p:spPr>
          <p:txBody>
            <a:bodyPr vert="horz" lIns="0" tIns="0" rIns="0" bIns="0" rtlCol="0">
              <a:noAutofit/>
            </a:bodyPr>
            <a:lst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spcAft>
                  <a:spcPts val="300"/>
                </a:spcAft>
              </a:pPr>
              <a:r>
                <a:rPr lang="en-US" sz="1200">
                  <a:effectLst/>
                  <a:latin typeface="Fira Sans Light" panose="020B0403050000020004" pitchFamily="34" charset="0"/>
                </a:rPr>
                <a:t>Any combination of relays (U1, U2, U3) can be used. They are set in the thermostat </a:t>
              </a:r>
            </a:p>
          </p:txBody>
        </p:sp>
        <p:pic>
          <p:nvPicPr>
            <p:cNvPr id="15" name="Picture 14" descr="A black background with a black square&#10;&#10;AI-generated content may be incorrect.">
              <a:extLst>
                <a:ext uri="{FF2B5EF4-FFF2-40B4-BE49-F238E27FC236}">
                  <a16:creationId xmlns:a16="http://schemas.microsoft.com/office/drawing/2014/main" id="{C8347CF7-B93A-39A1-16E2-236AA391A8B4}"/>
                </a:ext>
              </a:extLst>
            </p:cNvPr>
            <p:cNvPicPr>
              <a:picLocks noChangeAspect="1"/>
            </p:cNvPicPr>
            <p:nvPr/>
          </p:nvPicPr>
          <p:blipFill>
            <a:blip r:embed="rId2"/>
            <a:stretch>
              <a:fillRect/>
            </a:stretch>
          </p:blipFill>
          <p:spPr>
            <a:xfrm>
              <a:off x="875460" y="3895025"/>
              <a:ext cx="406400" cy="406400"/>
            </a:xfrm>
            <a:prstGeom prst="rect">
              <a:avLst/>
            </a:prstGeom>
          </p:spPr>
        </p:pic>
      </p:grpSp>
      <p:grpSp>
        <p:nvGrpSpPr>
          <p:cNvPr id="21" name="Group 20">
            <a:extLst>
              <a:ext uri="{FF2B5EF4-FFF2-40B4-BE49-F238E27FC236}">
                <a16:creationId xmlns:a16="http://schemas.microsoft.com/office/drawing/2014/main" id="{269B75B3-CD19-38E9-4254-FBE5A25126EE}"/>
              </a:ext>
            </a:extLst>
          </p:cNvPr>
          <p:cNvGrpSpPr/>
          <p:nvPr/>
        </p:nvGrpSpPr>
        <p:grpSpPr>
          <a:xfrm>
            <a:off x="875460" y="4404403"/>
            <a:ext cx="4734926" cy="830544"/>
            <a:chOff x="875460" y="4333283"/>
            <a:chExt cx="4734926" cy="830544"/>
          </a:xfrm>
        </p:grpSpPr>
        <p:sp>
          <p:nvSpPr>
            <p:cNvPr id="22" name="Content Placeholder 8">
              <a:extLst>
                <a:ext uri="{FF2B5EF4-FFF2-40B4-BE49-F238E27FC236}">
                  <a16:creationId xmlns:a16="http://schemas.microsoft.com/office/drawing/2014/main" id="{DD809442-ACEC-97C4-6C70-77EA3B37898B}"/>
                </a:ext>
              </a:extLst>
            </p:cNvPr>
            <p:cNvSpPr txBox="1">
              <a:spLocks/>
            </p:cNvSpPr>
            <p:nvPr/>
          </p:nvSpPr>
          <p:spPr>
            <a:xfrm>
              <a:off x="1398494" y="4453499"/>
              <a:ext cx="4211892" cy="710328"/>
            </a:xfrm>
            <a:prstGeom prst="rect">
              <a:avLst/>
            </a:prstGeom>
          </p:spPr>
          <p:txBody>
            <a:bodyPr vert="horz" lIns="0" tIns="0" rIns="0" bIns="0" rtlCol="0">
              <a:noAutofit/>
            </a:bodyPr>
            <a:lst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spcAft>
                  <a:spcPts val="300"/>
                </a:spcAft>
              </a:pPr>
              <a:r>
                <a:rPr lang="en-US" sz="1200" dirty="0">
                  <a:effectLst/>
                  <a:latin typeface="Fira Sans Light" panose="020B0403050000020004" pitchFamily="34" charset="0"/>
                </a:rPr>
                <a:t>Wire the U relay to the low speed fan for dehumidification control at the equipment. The EIM relay can be set to be normally-open or normally-closed in the thermostat installer setup</a:t>
              </a:r>
            </a:p>
          </p:txBody>
        </p:sp>
        <p:pic>
          <p:nvPicPr>
            <p:cNvPr id="23" name="Picture 22" descr="A black background with a black square&#10;&#10;AI-generated content may be incorrect.">
              <a:extLst>
                <a:ext uri="{FF2B5EF4-FFF2-40B4-BE49-F238E27FC236}">
                  <a16:creationId xmlns:a16="http://schemas.microsoft.com/office/drawing/2014/main" id="{B61F9D48-32F5-7AB9-1110-C2C0FA44F6A8}"/>
                </a:ext>
              </a:extLst>
            </p:cNvPr>
            <p:cNvPicPr>
              <a:picLocks noChangeAspect="1"/>
            </p:cNvPicPr>
            <p:nvPr/>
          </p:nvPicPr>
          <p:blipFill>
            <a:blip r:embed="rId3"/>
            <a:stretch>
              <a:fillRect/>
            </a:stretch>
          </p:blipFill>
          <p:spPr>
            <a:xfrm>
              <a:off x="875460" y="4333283"/>
              <a:ext cx="406400" cy="406400"/>
            </a:xfrm>
            <a:prstGeom prst="rect">
              <a:avLst/>
            </a:prstGeom>
          </p:spPr>
        </p:pic>
      </p:grpSp>
      <p:grpSp>
        <p:nvGrpSpPr>
          <p:cNvPr id="32" name="Group 31">
            <a:extLst>
              <a:ext uri="{FF2B5EF4-FFF2-40B4-BE49-F238E27FC236}">
                <a16:creationId xmlns:a16="http://schemas.microsoft.com/office/drawing/2014/main" id="{D71A8B0E-7A80-8AB0-1356-5E75B7E54723}"/>
              </a:ext>
            </a:extLst>
          </p:cNvPr>
          <p:cNvGrpSpPr/>
          <p:nvPr/>
        </p:nvGrpSpPr>
        <p:grpSpPr>
          <a:xfrm>
            <a:off x="875460" y="5331547"/>
            <a:ext cx="4734926" cy="406400"/>
            <a:chOff x="875460" y="5145345"/>
            <a:chExt cx="4734926" cy="406400"/>
          </a:xfrm>
        </p:grpSpPr>
        <p:sp>
          <p:nvSpPr>
            <p:cNvPr id="25" name="Content Placeholder 8">
              <a:extLst>
                <a:ext uri="{FF2B5EF4-FFF2-40B4-BE49-F238E27FC236}">
                  <a16:creationId xmlns:a16="http://schemas.microsoft.com/office/drawing/2014/main" id="{33752A30-BE40-344C-6CA1-742DA1864237}"/>
                </a:ext>
              </a:extLst>
            </p:cNvPr>
            <p:cNvSpPr txBox="1">
              <a:spLocks/>
            </p:cNvSpPr>
            <p:nvPr/>
          </p:nvSpPr>
          <p:spPr>
            <a:xfrm>
              <a:off x="1398494" y="5254802"/>
              <a:ext cx="4211892" cy="187487"/>
            </a:xfrm>
            <a:prstGeom prst="rect">
              <a:avLst/>
            </a:prstGeom>
          </p:spPr>
          <p:txBody>
            <a:bodyPr vert="horz" lIns="0" tIns="0" rIns="0" bIns="0" rtlCol="0">
              <a:noAutofit/>
            </a:bodyPr>
            <a:lst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spcAft>
                  <a:spcPts val="750"/>
                </a:spcAft>
              </a:pPr>
              <a:r>
                <a:rPr lang="en-US" sz="1200">
                  <a:effectLst/>
                  <a:latin typeface="Fira Sans Light" panose="020B0403050000020004" pitchFamily="34" charset="0"/>
                </a:rPr>
                <a:t> Normally-open, dry contacts</a:t>
              </a:r>
            </a:p>
          </p:txBody>
        </p:sp>
        <p:pic>
          <p:nvPicPr>
            <p:cNvPr id="26" name="Picture 25">
              <a:extLst>
                <a:ext uri="{FF2B5EF4-FFF2-40B4-BE49-F238E27FC236}">
                  <a16:creationId xmlns:a16="http://schemas.microsoft.com/office/drawing/2014/main" id="{1C33D257-2989-BC13-A611-603003BA5613}"/>
                </a:ext>
              </a:extLst>
            </p:cNvPr>
            <p:cNvPicPr>
              <a:picLocks noChangeAspect="1"/>
            </p:cNvPicPr>
            <p:nvPr/>
          </p:nvPicPr>
          <p:blipFill>
            <a:blip r:embed="rId4"/>
            <a:srcRect/>
            <a:stretch/>
          </p:blipFill>
          <p:spPr>
            <a:xfrm>
              <a:off x="875460" y="5145345"/>
              <a:ext cx="406400" cy="406400"/>
            </a:xfrm>
            <a:prstGeom prst="rect">
              <a:avLst/>
            </a:prstGeom>
          </p:spPr>
        </p:pic>
      </p:grpSp>
      <p:grpSp>
        <p:nvGrpSpPr>
          <p:cNvPr id="31" name="Group 30">
            <a:extLst>
              <a:ext uri="{FF2B5EF4-FFF2-40B4-BE49-F238E27FC236}">
                <a16:creationId xmlns:a16="http://schemas.microsoft.com/office/drawing/2014/main" id="{205AA414-F2A6-C586-6B91-78EB9114D2A0}"/>
              </a:ext>
            </a:extLst>
          </p:cNvPr>
          <p:cNvGrpSpPr/>
          <p:nvPr/>
        </p:nvGrpSpPr>
        <p:grpSpPr>
          <a:xfrm>
            <a:off x="875460" y="5784872"/>
            <a:ext cx="4734926" cy="406400"/>
            <a:chOff x="875460" y="5653345"/>
            <a:chExt cx="4734926" cy="406400"/>
          </a:xfrm>
        </p:grpSpPr>
        <p:sp>
          <p:nvSpPr>
            <p:cNvPr id="29" name="Content Placeholder 8">
              <a:extLst>
                <a:ext uri="{FF2B5EF4-FFF2-40B4-BE49-F238E27FC236}">
                  <a16:creationId xmlns:a16="http://schemas.microsoft.com/office/drawing/2014/main" id="{A5E6025B-4253-377C-1028-3AD7D6CBCEBC}"/>
                </a:ext>
              </a:extLst>
            </p:cNvPr>
            <p:cNvSpPr txBox="1">
              <a:spLocks/>
            </p:cNvSpPr>
            <p:nvPr/>
          </p:nvSpPr>
          <p:spPr>
            <a:xfrm>
              <a:off x="1398494" y="5740011"/>
              <a:ext cx="4211892" cy="233068"/>
            </a:xfrm>
            <a:prstGeom prst="rect">
              <a:avLst/>
            </a:prstGeom>
          </p:spPr>
          <p:txBody>
            <a:bodyPr vert="horz" lIns="0" tIns="0" rIns="0" bIns="0" rtlCol="0">
              <a:noAutofit/>
            </a:bodyPr>
            <a:lst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spcAft>
                  <a:spcPts val="300"/>
                </a:spcAft>
              </a:pPr>
              <a:r>
                <a:rPr lang="en-US" sz="1200">
                  <a:effectLst/>
                  <a:latin typeface="Fira Sans Light" panose="020B0403050000020004" pitchFamily="34" charset="0"/>
                </a:rPr>
                <a:t> Normally-closed, dry contacts</a:t>
              </a:r>
            </a:p>
          </p:txBody>
        </p:sp>
        <p:pic>
          <p:nvPicPr>
            <p:cNvPr id="30" name="Picture 29">
              <a:extLst>
                <a:ext uri="{FF2B5EF4-FFF2-40B4-BE49-F238E27FC236}">
                  <a16:creationId xmlns:a16="http://schemas.microsoft.com/office/drawing/2014/main" id="{5E405132-BA47-6E41-A001-1C946EB6253C}"/>
                </a:ext>
              </a:extLst>
            </p:cNvPr>
            <p:cNvPicPr>
              <a:picLocks noChangeAspect="1"/>
            </p:cNvPicPr>
            <p:nvPr/>
          </p:nvPicPr>
          <p:blipFill>
            <a:blip r:embed="rId5"/>
            <a:srcRect/>
            <a:stretch/>
          </p:blipFill>
          <p:spPr>
            <a:xfrm>
              <a:off x="875460" y="5653345"/>
              <a:ext cx="406400" cy="406400"/>
            </a:xfrm>
            <a:prstGeom prst="rect">
              <a:avLst/>
            </a:prstGeom>
          </p:spPr>
        </p:pic>
      </p:grpSp>
      <p:pic>
        <p:nvPicPr>
          <p:cNvPr id="38" name="Content Placeholder 33">
            <a:extLst>
              <a:ext uri="{FF2B5EF4-FFF2-40B4-BE49-F238E27FC236}">
                <a16:creationId xmlns:a16="http://schemas.microsoft.com/office/drawing/2014/main" id="{F6231301-FBB5-42DF-6B59-C55CC531CCDD}"/>
              </a:ext>
            </a:extLst>
          </p:cNvPr>
          <p:cNvPicPr>
            <a:picLocks noGrp="1" noChangeAspect="1"/>
          </p:cNvPicPr>
          <p:nvPr>
            <p:ph sz="quarter" idx="22"/>
          </p:nvPr>
        </p:nvPicPr>
        <p:blipFill>
          <a:blip r:embed="rId6"/>
          <a:stretch>
            <a:fillRect/>
          </a:stretch>
        </p:blipFill>
        <p:spPr>
          <a:xfrm>
            <a:off x="7792720" y="1503680"/>
            <a:ext cx="5476297" cy="6338308"/>
          </a:xfrm>
        </p:spPr>
      </p:pic>
    </p:spTree>
    <p:extLst>
      <p:ext uri="{BB962C8B-B14F-4D97-AF65-F5344CB8AC3E}">
        <p14:creationId xmlns:p14="http://schemas.microsoft.com/office/powerpoint/2010/main" val="3212077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476FFA59-C664-6E29-4C57-7262FBE3FBA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05903" y="3564866"/>
            <a:ext cx="6047355" cy="4036039"/>
          </a:xfrm>
          <a:prstGeom prst="rect">
            <a:avLst/>
          </a:prstGeom>
        </p:spPr>
      </p:pic>
      <p:pic>
        <p:nvPicPr>
          <p:cNvPr id="8" name="Picture 7" descr="A picture containing object, clock, computer, sign&#10;&#10;Description automatically generated">
            <a:extLst>
              <a:ext uri="{FF2B5EF4-FFF2-40B4-BE49-F238E27FC236}">
                <a16:creationId xmlns:a16="http://schemas.microsoft.com/office/drawing/2014/main" id="{4746F556-E33A-EA16-C735-CE8FB06C11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485820" y="1595014"/>
            <a:ext cx="1166221" cy="904149"/>
          </a:xfrm>
          <a:prstGeom prst="rect">
            <a:avLst/>
          </a:prstGeom>
        </p:spPr>
      </p:pic>
      <p:sp>
        <p:nvSpPr>
          <p:cNvPr id="10" name="TextBox 9">
            <a:extLst>
              <a:ext uri="{FF2B5EF4-FFF2-40B4-BE49-F238E27FC236}">
                <a16:creationId xmlns:a16="http://schemas.microsoft.com/office/drawing/2014/main" id="{3E94107A-E308-3234-78DC-D9D57683FBD2}"/>
              </a:ext>
            </a:extLst>
          </p:cNvPr>
          <p:cNvSpPr txBox="1"/>
          <p:nvPr/>
        </p:nvSpPr>
        <p:spPr bwMode="auto">
          <a:xfrm>
            <a:off x="8139190" y="6768379"/>
            <a:ext cx="1080745" cy="302840"/>
          </a:xfrm>
          <a:prstGeom prst="rect">
            <a:avLst/>
          </a:prstGeom>
          <a:noFill/>
          <a:ln w="9525">
            <a:noFill/>
            <a:miter lim="800000"/>
            <a:headEnd/>
            <a:tailEnd/>
          </a:ln>
        </p:spPr>
        <p:txBody>
          <a:bodyPr wrap="none" rtlCol="0">
            <a:spAutoFit/>
          </a:bodyPr>
          <a:lstStyle/>
          <a:p>
            <a:pPr eaLnBrk="0" hangingPunct="0">
              <a:lnSpc>
                <a:spcPct val="105000"/>
              </a:lnSpc>
            </a:pPr>
            <a:r>
              <a:rPr lang="en-US" sz="1400">
                <a:latin typeface="Arial" panose="020B0604020202020204" pitchFamily="34" charset="0"/>
                <a:ea typeface="Noto Sans Light" panose="020B0402040504020204" pitchFamily="34" charset="0"/>
              </a:rPr>
              <a:t>Heat Pump</a:t>
            </a:r>
          </a:p>
        </p:txBody>
      </p:sp>
      <p:sp>
        <p:nvSpPr>
          <p:cNvPr id="12" name="TextBox 11">
            <a:extLst>
              <a:ext uri="{FF2B5EF4-FFF2-40B4-BE49-F238E27FC236}">
                <a16:creationId xmlns:a16="http://schemas.microsoft.com/office/drawing/2014/main" id="{C01A10D1-F4BE-09F4-2170-3667C29E938F}"/>
              </a:ext>
            </a:extLst>
          </p:cNvPr>
          <p:cNvSpPr txBox="1"/>
          <p:nvPr/>
        </p:nvSpPr>
        <p:spPr bwMode="auto">
          <a:xfrm>
            <a:off x="10441590" y="7293835"/>
            <a:ext cx="1218603" cy="302840"/>
          </a:xfrm>
          <a:prstGeom prst="rect">
            <a:avLst/>
          </a:prstGeom>
          <a:noFill/>
          <a:ln w="9525">
            <a:noFill/>
            <a:miter lim="800000"/>
            <a:headEnd/>
            <a:tailEnd/>
          </a:ln>
        </p:spPr>
        <p:txBody>
          <a:bodyPr wrap="none" rtlCol="0">
            <a:spAutoFit/>
          </a:bodyPr>
          <a:lstStyle/>
          <a:p>
            <a:pPr eaLnBrk="0" hangingPunct="0">
              <a:lnSpc>
                <a:spcPct val="105000"/>
              </a:lnSpc>
            </a:pPr>
            <a:r>
              <a:rPr lang="en-US" sz="1400">
                <a:latin typeface="Arial" panose="020B0604020202020204" pitchFamily="34" charset="0"/>
                <a:ea typeface="Noto Sans Light" panose="020B0402040504020204" pitchFamily="34" charset="0"/>
              </a:rPr>
              <a:t>Gas Furnace</a:t>
            </a:r>
          </a:p>
        </p:txBody>
      </p:sp>
      <p:sp>
        <p:nvSpPr>
          <p:cNvPr id="6" name="Title 5">
            <a:extLst>
              <a:ext uri="{FF2B5EF4-FFF2-40B4-BE49-F238E27FC236}">
                <a16:creationId xmlns:a16="http://schemas.microsoft.com/office/drawing/2014/main" id="{F6D0C9C4-2BE9-861D-8B7C-0FC27D4B597E}"/>
              </a:ext>
            </a:extLst>
          </p:cNvPr>
          <p:cNvSpPr>
            <a:spLocks noGrp="1"/>
          </p:cNvSpPr>
          <p:nvPr>
            <p:ph type="title"/>
          </p:nvPr>
        </p:nvSpPr>
        <p:spPr/>
        <p:txBody>
          <a:bodyPr/>
          <a:lstStyle/>
          <a:p>
            <a:r>
              <a:rPr lang="en-US" dirty="0"/>
              <a:t>Sensi Outdoor Sensor/Dual Fuel</a:t>
            </a:r>
          </a:p>
        </p:txBody>
      </p:sp>
      <p:pic>
        <p:nvPicPr>
          <p:cNvPr id="13" name="Picture 12" descr="A screen shot of a device&#10;&#10;AI-generated content may be incorrect.">
            <a:extLst>
              <a:ext uri="{FF2B5EF4-FFF2-40B4-BE49-F238E27FC236}">
                <a16:creationId xmlns:a16="http://schemas.microsoft.com/office/drawing/2014/main" id="{56BB8E13-B1F8-A818-0AD6-AB79310602F3}"/>
              </a:ext>
            </a:extLst>
          </p:cNvPr>
          <p:cNvPicPr>
            <a:picLocks noChangeAspect="1"/>
          </p:cNvPicPr>
          <p:nvPr/>
        </p:nvPicPr>
        <p:blipFill>
          <a:blip r:embed="rId5"/>
          <a:stretch>
            <a:fillRect/>
          </a:stretch>
        </p:blipFill>
        <p:spPr>
          <a:xfrm>
            <a:off x="8015237" y="971297"/>
            <a:ext cx="4331270" cy="3499104"/>
          </a:xfrm>
          <a:prstGeom prst="rect">
            <a:avLst/>
          </a:prstGeom>
        </p:spPr>
      </p:pic>
      <p:sp>
        <p:nvSpPr>
          <p:cNvPr id="14" name="Content Placeholder 8">
            <a:extLst>
              <a:ext uri="{FF2B5EF4-FFF2-40B4-BE49-F238E27FC236}">
                <a16:creationId xmlns:a16="http://schemas.microsoft.com/office/drawing/2014/main" id="{2C5FB2FD-C298-BEA9-C37D-C137F57D6E4C}"/>
              </a:ext>
            </a:extLst>
          </p:cNvPr>
          <p:cNvSpPr txBox="1">
            <a:spLocks/>
          </p:cNvSpPr>
          <p:nvPr/>
        </p:nvSpPr>
        <p:spPr>
          <a:xfrm>
            <a:off x="549281" y="1595014"/>
            <a:ext cx="6657848" cy="2128836"/>
          </a:xfrm>
          <a:prstGeom prst="rect">
            <a:avLst/>
          </a:prstGeom>
        </p:spPr>
        <p:txBody>
          <a:bodyPr lIns="91440" tIns="45720" rIns="91440" bIns="45720" anchor="t"/>
          <a:lst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lvl="1"/>
            <a:r>
              <a:rPr lang="en-US">
                <a:latin typeface="Arial"/>
                <a:cs typeface="Arial"/>
              </a:rPr>
              <a:t>Dual fuel systems combine a heat pump and gas furnace. Sensi Touch 2 has four ways to control balance point and aux lockout:</a:t>
            </a:r>
          </a:p>
          <a:p>
            <a:pPr lvl="1"/>
            <a:endParaRPr lang="en-US">
              <a:latin typeface="Arial"/>
              <a:cs typeface="Arial"/>
            </a:endParaRPr>
          </a:p>
          <a:p>
            <a:pPr marL="342900" lvl="1" indent="-342900">
              <a:buFont typeface="Arial"/>
              <a:buChar char="•"/>
            </a:pPr>
            <a:r>
              <a:rPr lang="en-US">
                <a:latin typeface="Arial"/>
                <a:cs typeface="Arial"/>
              </a:rPr>
              <a:t>Sensi Dual Fuel logic </a:t>
            </a:r>
          </a:p>
          <a:p>
            <a:pPr marL="342900" lvl="1" indent="-342900">
              <a:spcBef>
                <a:spcPts val="0"/>
              </a:spcBef>
              <a:spcAft>
                <a:spcPts val="0"/>
              </a:spcAft>
              <a:buFont typeface="Arial"/>
              <a:buChar char="•"/>
            </a:pPr>
            <a:r>
              <a:rPr lang="en-US">
                <a:latin typeface="Arial"/>
                <a:cs typeface="Arial"/>
              </a:rPr>
              <a:t>Sensi outdoor sensor </a:t>
            </a:r>
          </a:p>
          <a:p>
            <a:pPr marL="342900" lvl="1" indent="-342900">
              <a:spcBef>
                <a:spcPts val="0"/>
              </a:spcBef>
              <a:spcAft>
                <a:spcPts val="0"/>
              </a:spcAft>
              <a:buFont typeface="Arial"/>
              <a:buChar char="•"/>
            </a:pPr>
            <a:r>
              <a:rPr lang="en-US">
                <a:latin typeface="Arial"/>
                <a:cs typeface="Arial"/>
              </a:rPr>
              <a:t>Internet/zip code</a:t>
            </a:r>
          </a:p>
          <a:p>
            <a:pPr marL="342900" lvl="1" indent="-342900">
              <a:spcBef>
                <a:spcPts val="0"/>
              </a:spcBef>
              <a:spcAft>
                <a:spcPts val="0"/>
              </a:spcAft>
              <a:buFont typeface="Arial"/>
              <a:buChar char="•"/>
            </a:pPr>
            <a:r>
              <a:rPr lang="en-US">
                <a:latin typeface="Arial"/>
                <a:cs typeface="Arial"/>
              </a:rPr>
              <a:t>EIM built-in temp sensor</a:t>
            </a:r>
          </a:p>
          <a:p>
            <a:endParaRPr lang="en-US"/>
          </a:p>
          <a:p>
            <a:endParaRPr lang="en-US"/>
          </a:p>
        </p:txBody>
      </p:sp>
      <p:grpSp>
        <p:nvGrpSpPr>
          <p:cNvPr id="16" name="Group 15">
            <a:extLst>
              <a:ext uri="{FF2B5EF4-FFF2-40B4-BE49-F238E27FC236}">
                <a16:creationId xmlns:a16="http://schemas.microsoft.com/office/drawing/2014/main" id="{33090BE2-39E8-2FD9-8E34-6BA1C01C0465}"/>
              </a:ext>
            </a:extLst>
          </p:cNvPr>
          <p:cNvGrpSpPr/>
          <p:nvPr/>
        </p:nvGrpSpPr>
        <p:grpSpPr>
          <a:xfrm>
            <a:off x="3102683" y="2327575"/>
            <a:ext cx="4508500" cy="3594392"/>
            <a:chOff x="3102683" y="2327575"/>
            <a:chExt cx="4508500" cy="3594392"/>
          </a:xfrm>
        </p:grpSpPr>
        <p:pic>
          <p:nvPicPr>
            <p:cNvPr id="5" name="Picture 4">
              <a:extLst>
                <a:ext uri="{FF2B5EF4-FFF2-40B4-BE49-F238E27FC236}">
                  <a16:creationId xmlns:a16="http://schemas.microsoft.com/office/drawing/2014/main" id="{CE7AC50B-27F7-4B68-1EA6-C8F4824AB29B}"/>
                </a:ext>
              </a:extLst>
            </p:cNvPr>
            <p:cNvPicPr>
              <a:picLocks noChangeAspect="1"/>
            </p:cNvPicPr>
            <p:nvPr/>
          </p:nvPicPr>
          <p:blipFill>
            <a:blip r:embed="rId6"/>
            <a:srcRect/>
            <a:stretch/>
          </p:blipFill>
          <p:spPr>
            <a:xfrm>
              <a:off x="3102683" y="2327575"/>
              <a:ext cx="4508500" cy="3458470"/>
            </a:xfrm>
            <a:prstGeom prst="rect">
              <a:avLst/>
            </a:prstGeom>
          </p:spPr>
        </p:pic>
        <p:sp>
          <p:nvSpPr>
            <p:cNvPr id="15" name="TextBox 14">
              <a:extLst>
                <a:ext uri="{FF2B5EF4-FFF2-40B4-BE49-F238E27FC236}">
                  <a16:creationId xmlns:a16="http://schemas.microsoft.com/office/drawing/2014/main" id="{6E4F22A3-AC21-445E-B90E-AC9460ACF557}"/>
                </a:ext>
              </a:extLst>
            </p:cNvPr>
            <p:cNvSpPr txBox="1"/>
            <p:nvPr/>
          </p:nvSpPr>
          <p:spPr bwMode="auto">
            <a:xfrm>
              <a:off x="4602021" y="5619127"/>
              <a:ext cx="1447832" cy="302840"/>
            </a:xfrm>
            <a:prstGeom prst="rect">
              <a:avLst/>
            </a:prstGeom>
            <a:noFill/>
            <a:ln w="9525">
              <a:noFill/>
              <a:miter lim="800000"/>
              <a:headEnd/>
              <a:tailEnd/>
            </a:ln>
          </p:spPr>
          <p:txBody>
            <a:bodyPr wrap="none" rtlCol="0">
              <a:spAutoFit/>
            </a:bodyPr>
            <a:lstStyle/>
            <a:p>
              <a:pPr eaLnBrk="0" hangingPunct="0">
                <a:lnSpc>
                  <a:spcPct val="105000"/>
                </a:lnSpc>
              </a:pPr>
              <a:r>
                <a:rPr lang="en-US" sz="1400">
                  <a:latin typeface="Arial" panose="020B0604020202020204" pitchFamily="34" charset="0"/>
                  <a:ea typeface="Noto Sans Light" panose="020B0402040504020204" pitchFamily="34" charset="0"/>
                </a:rPr>
                <a:t>Outdoor Sensor</a:t>
              </a:r>
            </a:p>
          </p:txBody>
        </p:sp>
      </p:grpSp>
      <p:sp>
        <p:nvSpPr>
          <p:cNvPr id="17" name="Slide Number Placeholder 3">
            <a:extLst>
              <a:ext uri="{FF2B5EF4-FFF2-40B4-BE49-F238E27FC236}">
                <a16:creationId xmlns:a16="http://schemas.microsoft.com/office/drawing/2014/main" id="{4F00DE69-6F5F-9FFF-4209-A3496EDC036F}"/>
              </a:ext>
            </a:extLst>
          </p:cNvPr>
          <p:cNvSpPr>
            <a:spLocks noGrp="1"/>
          </p:cNvSpPr>
          <p:nvPr>
            <p:ph type="sldNum" sz="quarter" idx="4"/>
          </p:nvPr>
        </p:nvSpPr>
        <p:spPr>
          <a:xfrm>
            <a:off x="13414248" y="7772399"/>
            <a:ext cx="457200" cy="192024"/>
          </a:xfrm>
        </p:spPr>
        <p:txBody>
          <a:bodyPr/>
          <a:lstStyle/>
          <a:p>
            <a:fld id="{837543D7-8401-5C4E-B0A9-F48897C0C347}" type="slidenum">
              <a:rPr lang="en-US" smtClean="0"/>
              <a:pPr/>
              <a:t>21</a:t>
            </a:fld>
            <a:endParaRPr lang="en-US"/>
          </a:p>
        </p:txBody>
      </p:sp>
    </p:spTree>
    <p:extLst>
      <p:ext uri="{BB962C8B-B14F-4D97-AF65-F5344CB8AC3E}">
        <p14:creationId xmlns:p14="http://schemas.microsoft.com/office/powerpoint/2010/main" val="3201141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63566D11-0AA6-74C4-F681-2D6D356CE001}"/>
              </a:ext>
            </a:extLst>
          </p:cNvPr>
          <p:cNvSpPr>
            <a:spLocks noGrp="1"/>
          </p:cNvSpPr>
          <p:nvPr>
            <p:ph type="sldNum" sz="quarter" idx="4"/>
          </p:nvPr>
        </p:nvSpPr>
        <p:spPr>
          <a:xfrm>
            <a:off x="13414248" y="7772399"/>
            <a:ext cx="457200" cy="192024"/>
          </a:xfrm>
        </p:spPr>
        <p:txBody>
          <a:bodyPr/>
          <a:lstStyle/>
          <a:p>
            <a:fld id="{837543D7-8401-5C4E-B0A9-F48897C0C347}" type="slidenum">
              <a:rPr lang="en-US" smtClean="0"/>
              <a:pPr/>
              <a:t>22</a:t>
            </a:fld>
            <a:endParaRPr lang="en-US"/>
          </a:p>
        </p:txBody>
      </p:sp>
      <p:sp>
        <p:nvSpPr>
          <p:cNvPr id="29" name="Title 12">
            <a:extLst>
              <a:ext uri="{FF2B5EF4-FFF2-40B4-BE49-F238E27FC236}">
                <a16:creationId xmlns:a16="http://schemas.microsoft.com/office/drawing/2014/main" id="{B6D9A66C-4C30-FEAC-A633-CD359B9A5682}"/>
              </a:ext>
            </a:extLst>
          </p:cNvPr>
          <p:cNvSpPr>
            <a:spLocks noGrp="1"/>
          </p:cNvSpPr>
          <p:nvPr>
            <p:ph type="title"/>
          </p:nvPr>
        </p:nvSpPr>
        <p:spPr>
          <a:xfrm>
            <a:off x="548640" y="274320"/>
            <a:ext cx="13322808" cy="987552"/>
          </a:xfrm>
        </p:spPr>
        <p:txBody>
          <a:bodyPr/>
          <a:lstStyle/>
          <a:p>
            <a:r>
              <a:rPr lang="en-US"/>
              <a:t>Competitive Features Comparison</a:t>
            </a:r>
          </a:p>
        </p:txBody>
      </p:sp>
      <p:pic>
        <p:nvPicPr>
          <p:cNvPr id="30" name="Picture 29">
            <a:extLst>
              <a:ext uri="{FF2B5EF4-FFF2-40B4-BE49-F238E27FC236}">
                <a16:creationId xmlns:a16="http://schemas.microsoft.com/office/drawing/2014/main" id="{A3E63253-1F75-E46F-EF2E-5213F5EAB5F1}"/>
              </a:ext>
            </a:extLst>
          </p:cNvPr>
          <p:cNvPicPr>
            <a:picLocks noChangeAspect="1"/>
          </p:cNvPicPr>
          <p:nvPr/>
        </p:nvPicPr>
        <p:blipFill rotWithShape="1">
          <a:blip r:embed="rId2"/>
          <a:srcRect t="18550" b="19820"/>
          <a:stretch/>
        </p:blipFill>
        <p:spPr>
          <a:xfrm>
            <a:off x="5773016" y="3284991"/>
            <a:ext cx="829815" cy="511412"/>
          </a:xfrm>
          <a:prstGeom prst="rect">
            <a:avLst/>
          </a:prstGeom>
          <a:noFill/>
        </p:spPr>
      </p:pic>
      <p:pic>
        <p:nvPicPr>
          <p:cNvPr id="31" name="Picture 30">
            <a:extLst>
              <a:ext uri="{FF2B5EF4-FFF2-40B4-BE49-F238E27FC236}">
                <a16:creationId xmlns:a16="http://schemas.microsoft.com/office/drawing/2014/main" id="{5EF59E43-D44F-D488-46BD-2D69C10A83DE}"/>
              </a:ext>
            </a:extLst>
          </p:cNvPr>
          <p:cNvPicPr>
            <a:picLocks noChangeAspect="1"/>
          </p:cNvPicPr>
          <p:nvPr/>
        </p:nvPicPr>
        <p:blipFill>
          <a:blip r:embed="rId3"/>
          <a:stretch>
            <a:fillRect/>
          </a:stretch>
        </p:blipFill>
        <p:spPr>
          <a:xfrm>
            <a:off x="5800086" y="1941205"/>
            <a:ext cx="802746" cy="802746"/>
          </a:xfrm>
          <a:prstGeom prst="rect">
            <a:avLst/>
          </a:prstGeom>
        </p:spPr>
      </p:pic>
      <p:pic>
        <p:nvPicPr>
          <p:cNvPr id="32" name="Picture 31">
            <a:extLst>
              <a:ext uri="{FF2B5EF4-FFF2-40B4-BE49-F238E27FC236}">
                <a16:creationId xmlns:a16="http://schemas.microsoft.com/office/drawing/2014/main" id="{A6C22F40-4D35-A761-E5EE-307E125FAAF8}"/>
              </a:ext>
            </a:extLst>
          </p:cNvPr>
          <p:cNvPicPr>
            <a:picLocks noChangeAspect="1"/>
          </p:cNvPicPr>
          <p:nvPr/>
        </p:nvPicPr>
        <p:blipFill rotWithShape="1">
          <a:blip r:embed="rId4"/>
          <a:srcRect l="23138" r="15885"/>
          <a:stretch/>
        </p:blipFill>
        <p:spPr>
          <a:xfrm>
            <a:off x="8733255" y="1941437"/>
            <a:ext cx="489202" cy="802283"/>
          </a:xfrm>
          <a:prstGeom prst="rect">
            <a:avLst/>
          </a:prstGeom>
        </p:spPr>
      </p:pic>
      <p:pic>
        <p:nvPicPr>
          <p:cNvPr id="33" name="Picture 32">
            <a:extLst>
              <a:ext uri="{FF2B5EF4-FFF2-40B4-BE49-F238E27FC236}">
                <a16:creationId xmlns:a16="http://schemas.microsoft.com/office/drawing/2014/main" id="{F3660680-5BDF-0896-666E-3E275CEB46BA}"/>
              </a:ext>
            </a:extLst>
          </p:cNvPr>
          <p:cNvPicPr>
            <a:picLocks noChangeAspect="1"/>
          </p:cNvPicPr>
          <p:nvPr/>
        </p:nvPicPr>
        <p:blipFill rotWithShape="1">
          <a:blip r:embed="rId5"/>
          <a:srcRect t="8879" b="13610"/>
          <a:stretch/>
        </p:blipFill>
        <p:spPr>
          <a:xfrm>
            <a:off x="10139424" y="3220988"/>
            <a:ext cx="725691" cy="562491"/>
          </a:xfrm>
          <a:prstGeom prst="rect">
            <a:avLst/>
          </a:prstGeom>
        </p:spPr>
      </p:pic>
      <p:pic>
        <p:nvPicPr>
          <p:cNvPr id="34" name="Picture 33">
            <a:extLst>
              <a:ext uri="{FF2B5EF4-FFF2-40B4-BE49-F238E27FC236}">
                <a16:creationId xmlns:a16="http://schemas.microsoft.com/office/drawing/2014/main" id="{0EE17822-C294-FC8E-29FA-2096F6686EE7}"/>
              </a:ext>
            </a:extLst>
          </p:cNvPr>
          <p:cNvPicPr>
            <a:picLocks noChangeAspect="1"/>
          </p:cNvPicPr>
          <p:nvPr/>
        </p:nvPicPr>
        <p:blipFill>
          <a:blip r:embed="rId6"/>
          <a:stretch>
            <a:fillRect/>
          </a:stretch>
        </p:blipFill>
        <p:spPr>
          <a:xfrm>
            <a:off x="8166884" y="3189631"/>
            <a:ext cx="605069" cy="605069"/>
          </a:xfrm>
          <a:prstGeom prst="rect">
            <a:avLst/>
          </a:prstGeom>
        </p:spPr>
      </p:pic>
      <p:pic>
        <p:nvPicPr>
          <p:cNvPr id="35" name="Picture 34">
            <a:extLst>
              <a:ext uri="{FF2B5EF4-FFF2-40B4-BE49-F238E27FC236}">
                <a16:creationId xmlns:a16="http://schemas.microsoft.com/office/drawing/2014/main" id="{30B36020-90C6-4A4A-CDB1-135ECBC561D9}"/>
              </a:ext>
            </a:extLst>
          </p:cNvPr>
          <p:cNvPicPr>
            <a:picLocks noChangeAspect="1"/>
          </p:cNvPicPr>
          <p:nvPr/>
        </p:nvPicPr>
        <p:blipFill>
          <a:blip r:embed="rId7"/>
          <a:stretch>
            <a:fillRect/>
          </a:stretch>
        </p:blipFill>
        <p:spPr>
          <a:xfrm>
            <a:off x="10986574" y="1933174"/>
            <a:ext cx="818808" cy="818808"/>
          </a:xfrm>
          <a:prstGeom prst="rect">
            <a:avLst/>
          </a:prstGeom>
        </p:spPr>
      </p:pic>
      <p:pic>
        <p:nvPicPr>
          <p:cNvPr id="36" name="Picture 35">
            <a:extLst>
              <a:ext uri="{FF2B5EF4-FFF2-40B4-BE49-F238E27FC236}">
                <a16:creationId xmlns:a16="http://schemas.microsoft.com/office/drawing/2014/main" id="{CFD4CFBD-58A1-D279-C25A-F5A1026A511A}"/>
              </a:ext>
            </a:extLst>
          </p:cNvPr>
          <p:cNvPicPr>
            <a:picLocks noChangeAspect="1"/>
          </p:cNvPicPr>
          <p:nvPr/>
        </p:nvPicPr>
        <p:blipFill rotWithShape="1">
          <a:blip r:embed="rId8"/>
          <a:srcRect l="12800" r="11822"/>
          <a:stretch/>
        </p:blipFill>
        <p:spPr>
          <a:xfrm>
            <a:off x="12303431" y="3189631"/>
            <a:ext cx="456088" cy="605069"/>
          </a:xfrm>
          <a:prstGeom prst="rect">
            <a:avLst/>
          </a:prstGeom>
        </p:spPr>
      </p:pic>
      <p:pic>
        <p:nvPicPr>
          <p:cNvPr id="37" name="Picture 36">
            <a:extLst>
              <a:ext uri="{FF2B5EF4-FFF2-40B4-BE49-F238E27FC236}">
                <a16:creationId xmlns:a16="http://schemas.microsoft.com/office/drawing/2014/main" id="{7867BC2B-3C81-1C98-E2EC-6B1DCE757953}"/>
              </a:ext>
            </a:extLst>
          </p:cNvPr>
          <p:cNvPicPr>
            <a:picLocks noChangeAspect="1"/>
          </p:cNvPicPr>
          <p:nvPr/>
        </p:nvPicPr>
        <p:blipFill>
          <a:blip r:embed="rId9"/>
          <a:stretch>
            <a:fillRect/>
          </a:stretch>
        </p:blipFill>
        <p:spPr>
          <a:xfrm>
            <a:off x="3611474" y="3316395"/>
            <a:ext cx="830935" cy="448604"/>
          </a:xfrm>
          <a:prstGeom prst="rect">
            <a:avLst/>
          </a:prstGeom>
        </p:spPr>
      </p:pic>
      <p:pic>
        <p:nvPicPr>
          <p:cNvPr id="38" name="Picture 37">
            <a:extLst>
              <a:ext uri="{FF2B5EF4-FFF2-40B4-BE49-F238E27FC236}">
                <a16:creationId xmlns:a16="http://schemas.microsoft.com/office/drawing/2014/main" id="{6C1B6149-F300-8281-FFC0-575F4E9E2CEC}"/>
              </a:ext>
            </a:extLst>
          </p:cNvPr>
          <p:cNvPicPr>
            <a:picLocks noChangeAspect="1"/>
          </p:cNvPicPr>
          <p:nvPr/>
        </p:nvPicPr>
        <p:blipFill>
          <a:blip r:embed="rId10"/>
          <a:srcRect l="42941"/>
          <a:stretch/>
        </p:blipFill>
        <p:spPr>
          <a:xfrm>
            <a:off x="3542932" y="1975491"/>
            <a:ext cx="1014549" cy="734175"/>
          </a:xfrm>
          <a:prstGeom prst="rect">
            <a:avLst/>
          </a:prstGeom>
        </p:spPr>
      </p:pic>
      <p:graphicFrame>
        <p:nvGraphicFramePr>
          <p:cNvPr id="39" name="Table 4">
            <a:extLst>
              <a:ext uri="{FF2B5EF4-FFF2-40B4-BE49-F238E27FC236}">
                <a16:creationId xmlns:a16="http://schemas.microsoft.com/office/drawing/2014/main" id="{FC16FA4F-EFE6-451D-9367-16D27E72835F}"/>
              </a:ext>
            </a:extLst>
          </p:cNvPr>
          <p:cNvGraphicFramePr>
            <a:graphicFrameLocks noGrp="1"/>
          </p:cNvGraphicFramePr>
          <p:nvPr>
            <p:extLst>
              <p:ext uri="{D42A27DB-BD31-4B8C-83A1-F6EECF244321}">
                <p14:modId xmlns:p14="http://schemas.microsoft.com/office/powerpoint/2010/main" val="2067922388"/>
              </p:ext>
            </p:extLst>
          </p:nvPr>
        </p:nvGraphicFramePr>
        <p:xfrm>
          <a:off x="902015" y="3659844"/>
          <a:ext cx="12790836" cy="3846213"/>
        </p:xfrm>
        <a:graphic>
          <a:graphicData uri="http://schemas.openxmlformats.org/drawingml/2006/table">
            <a:tbl>
              <a:tblPr firstRow="1" bandRow="1">
                <a:tableStyleId>{68D230F3-CF80-4859-8CE7-A43EE81993B5}</a:tableStyleId>
              </a:tblPr>
              <a:tblGrid>
                <a:gridCol w="2047006">
                  <a:extLst>
                    <a:ext uri="{9D8B030D-6E8A-4147-A177-3AD203B41FA5}">
                      <a16:colId xmlns:a16="http://schemas.microsoft.com/office/drawing/2014/main" val="3451848705"/>
                    </a:ext>
                  </a:extLst>
                </a:gridCol>
                <a:gridCol w="2303324">
                  <a:extLst>
                    <a:ext uri="{9D8B030D-6E8A-4147-A177-3AD203B41FA5}">
                      <a16:colId xmlns:a16="http://schemas.microsoft.com/office/drawing/2014/main" val="3282764802"/>
                    </a:ext>
                  </a:extLst>
                </a:gridCol>
                <a:gridCol w="2004982">
                  <a:extLst>
                    <a:ext uri="{9D8B030D-6E8A-4147-A177-3AD203B41FA5}">
                      <a16:colId xmlns:a16="http://schemas.microsoft.com/office/drawing/2014/main" val="1443805777"/>
                    </a:ext>
                  </a:extLst>
                </a:gridCol>
                <a:gridCol w="2141316">
                  <a:extLst>
                    <a:ext uri="{9D8B030D-6E8A-4147-A177-3AD203B41FA5}">
                      <a16:colId xmlns:a16="http://schemas.microsoft.com/office/drawing/2014/main" val="904364360"/>
                    </a:ext>
                  </a:extLst>
                </a:gridCol>
                <a:gridCol w="2144044">
                  <a:extLst>
                    <a:ext uri="{9D8B030D-6E8A-4147-A177-3AD203B41FA5}">
                      <a16:colId xmlns:a16="http://schemas.microsoft.com/office/drawing/2014/main" val="1384051179"/>
                    </a:ext>
                  </a:extLst>
                </a:gridCol>
                <a:gridCol w="2150164">
                  <a:extLst>
                    <a:ext uri="{9D8B030D-6E8A-4147-A177-3AD203B41FA5}">
                      <a16:colId xmlns:a16="http://schemas.microsoft.com/office/drawing/2014/main" val="3229963471"/>
                    </a:ext>
                  </a:extLst>
                </a:gridCol>
              </a:tblGrid>
              <a:tr h="458019">
                <a:tc>
                  <a:txBody>
                    <a:bodyPr/>
                    <a:lstStyle/>
                    <a:p>
                      <a:pPr algn="ctr"/>
                      <a:endParaRPr lang="en-US" sz="1200" b="0"/>
                    </a:p>
                  </a:txBody>
                  <a:tcPr anchor="ctr">
                    <a:lnT w="12700" cap="flat" cmpd="sng" algn="ctr">
                      <a:noFill/>
                      <a:prstDash val="solid"/>
                      <a:round/>
                      <a:headEnd type="none" w="med" len="med"/>
                      <a:tailEnd type="none" w="med" len="med"/>
                    </a:lnT>
                  </a:tcPr>
                </a:tc>
                <a:tc>
                  <a:txBody>
                    <a:bodyPr/>
                    <a:lstStyle/>
                    <a:p>
                      <a:pPr algn="ctr"/>
                      <a:endParaRPr lang="en-US" sz="1200" b="0"/>
                    </a:p>
                  </a:txBody>
                  <a:tcPr anchor="ctr">
                    <a:lnT w="12700" cap="flat" cmpd="sng" algn="ctr">
                      <a:noFill/>
                      <a:prstDash val="solid"/>
                      <a:round/>
                      <a:headEnd type="none" w="med" len="med"/>
                      <a:tailEnd type="none" w="med" len="med"/>
                    </a:lnT>
                  </a:tcPr>
                </a:tc>
                <a:tc>
                  <a:txBody>
                    <a:bodyPr/>
                    <a:lstStyle/>
                    <a:p>
                      <a:pPr algn="ctr"/>
                      <a:endParaRPr lang="en-US" sz="1200" b="0"/>
                    </a:p>
                  </a:txBody>
                  <a:tcPr anchor="ctr">
                    <a:lnT w="12700" cap="flat" cmpd="sng" algn="ctr">
                      <a:noFill/>
                      <a:prstDash val="solid"/>
                      <a:round/>
                      <a:headEnd type="none" w="med" len="med"/>
                      <a:tailEnd type="none" w="med" len="med"/>
                    </a:lnT>
                  </a:tcPr>
                </a:tc>
                <a:tc>
                  <a:txBody>
                    <a:bodyPr/>
                    <a:lstStyle/>
                    <a:p>
                      <a:pPr algn="ctr"/>
                      <a:endParaRPr lang="en-US" sz="1200" b="0"/>
                    </a:p>
                  </a:txBody>
                  <a:tcPr anchor="ctr">
                    <a:lnT w="12700" cap="flat" cmpd="sng" algn="ctr">
                      <a:noFill/>
                      <a:prstDash val="solid"/>
                      <a:round/>
                      <a:headEnd type="none" w="med" len="med"/>
                      <a:tailEnd type="none" w="med" len="med"/>
                    </a:lnT>
                  </a:tcPr>
                </a:tc>
                <a:tc>
                  <a:txBody>
                    <a:bodyPr/>
                    <a:lstStyle/>
                    <a:p>
                      <a:pPr algn="ctr"/>
                      <a:endParaRPr lang="en-US" sz="1200" b="0"/>
                    </a:p>
                  </a:txBody>
                  <a:tcPr anchor="ctr">
                    <a:lnT w="12700" cap="flat" cmpd="sng" algn="ctr">
                      <a:noFill/>
                      <a:prstDash val="solid"/>
                      <a:round/>
                      <a:headEnd type="none" w="med" len="med"/>
                      <a:tailEnd type="none" w="med" len="med"/>
                    </a:lnT>
                  </a:tcPr>
                </a:tc>
                <a:tc>
                  <a:txBody>
                    <a:bodyPr/>
                    <a:lstStyle/>
                    <a:p>
                      <a:pPr algn="ctr"/>
                      <a:endParaRPr lang="en-US" sz="1200" b="0"/>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4165493831"/>
                  </a:ext>
                </a:extLst>
              </a:tr>
              <a:tr h="458019">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Stages</a:t>
                      </a:r>
                    </a:p>
                  </a:txBody>
                  <a:tcPr anchor="ctr"/>
                </a:tc>
                <a:tc>
                  <a:txBody>
                    <a:bodyPr/>
                    <a:lstStyle/>
                    <a:p>
                      <a:pPr algn="ctr" fontAlgn="b"/>
                      <a:r>
                        <a:rPr lang="en-US" sz="1200" b="0" i="0" u="none" strike="noStrike">
                          <a:solidFill>
                            <a:schemeClr val="tx1"/>
                          </a:solidFill>
                          <a:effectLst/>
                          <a:latin typeface="Arial" panose="020B0604020202020204" pitchFamily="34" charset="0"/>
                          <a:cs typeface="Arial" panose="020B0604020202020204" pitchFamily="34" charset="0"/>
                        </a:rPr>
                        <a:t>4H/2C HP</a:t>
                      </a:r>
                    </a:p>
                    <a:p>
                      <a:pPr algn="ctr" fontAlgn="b"/>
                      <a:r>
                        <a:rPr lang="en-US" sz="1200" b="0" i="0" u="none" strike="noStrike">
                          <a:solidFill>
                            <a:schemeClr val="tx1"/>
                          </a:solidFill>
                          <a:effectLst/>
                          <a:latin typeface="Arial" panose="020B0604020202020204" pitchFamily="34" charset="0"/>
                          <a:cs typeface="Arial" panose="020B0604020202020204" pitchFamily="34" charset="0"/>
                        </a:rPr>
                        <a:t>3H/2C Conv</a:t>
                      </a:r>
                    </a:p>
                  </a:txBody>
                  <a:tcPr marL="45720" marR="45720" anchor="ctr"/>
                </a:tc>
                <a:tc>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3H/2C HP</a:t>
                      </a:r>
                    </a:p>
                    <a:p>
                      <a:pPr algn="ctr" fontAlgn="b"/>
                      <a:r>
                        <a:rPr lang="en-US" sz="1200" b="0" i="0" u="none" strike="noStrike">
                          <a:solidFill>
                            <a:srgbClr val="000000"/>
                          </a:solidFill>
                          <a:effectLst/>
                          <a:latin typeface="Arial" panose="020B0604020202020204" pitchFamily="34" charset="0"/>
                          <a:cs typeface="Arial" panose="020B0604020202020204" pitchFamily="34" charset="0"/>
                        </a:rPr>
                        <a:t>2H/2C Conv</a:t>
                      </a:r>
                    </a:p>
                  </a:txBody>
                  <a:tcPr marL="45720" marR="45720" anchor="ctr"/>
                </a:tc>
                <a:tc>
                  <a:txBody>
                    <a:bodyPr/>
                    <a:lstStyle/>
                    <a:p>
                      <a:pPr marL="0" marR="0" lvl="0" indent="0" algn="ctr" defTabSz="1097192"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4H/2C HP</a:t>
                      </a:r>
                    </a:p>
                    <a:p>
                      <a:pPr marL="0" marR="0" lvl="0" indent="0" algn="ctr" defTabSz="1097192"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3H/2C Conv</a:t>
                      </a:r>
                    </a:p>
                  </a:txBody>
                  <a:tcPr anchor="ctr"/>
                </a:tc>
                <a:tc>
                  <a:txBody>
                    <a:bodyPr/>
                    <a:lstStyle/>
                    <a:p>
                      <a:pPr marL="0" marR="0" lvl="0" indent="0" algn="ctr" defTabSz="1097192"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4H/2C HP</a:t>
                      </a:r>
                    </a:p>
                    <a:p>
                      <a:pPr marL="0" marR="0" lvl="0" indent="0" algn="ctr" defTabSz="1097192"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3H/2C Conv</a:t>
                      </a:r>
                    </a:p>
                  </a:txBody>
                  <a:tcPr anchor="ctr"/>
                </a:tc>
                <a:tc>
                  <a:txBody>
                    <a:bodyPr/>
                    <a:lstStyle/>
                    <a:p>
                      <a:pPr marL="0" marR="0" lvl="0" indent="0" algn="ctr" defTabSz="1097192"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4H/2C HP</a:t>
                      </a:r>
                    </a:p>
                    <a:p>
                      <a:pPr marL="0" marR="0" lvl="0" indent="0" algn="ctr" defTabSz="1097192"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3H/2C Conv</a:t>
                      </a:r>
                    </a:p>
                  </a:txBody>
                  <a:tcPr anchor="ctr"/>
                </a:tc>
                <a:extLst>
                  <a:ext uri="{0D108BD9-81ED-4DB2-BD59-A6C34878D82A}">
                    <a16:rowId xmlns:a16="http://schemas.microsoft.com/office/drawing/2014/main" val="3926756372"/>
                  </a:ext>
                </a:extLst>
              </a:tr>
              <a:tr h="458019">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Dual Fuel</a:t>
                      </a:r>
                    </a:p>
                  </a:txBody>
                  <a:tcPr anchor="ctr"/>
                </a:tc>
                <a:tc>
                  <a:txBody>
                    <a:bodyPr/>
                    <a:lstStyle/>
                    <a:p>
                      <a:pPr algn="ctr" fontAlgn="b"/>
                      <a:r>
                        <a:rPr lang="en-US" sz="1200" b="0" i="0" u="none" strike="noStrike">
                          <a:solidFill>
                            <a:schemeClr val="tx1"/>
                          </a:solidFill>
                          <a:effectLst/>
                          <a:latin typeface="Arial" panose="020B0604020202020204" pitchFamily="34" charset="0"/>
                          <a:cs typeface="Arial" panose="020B0604020202020204" pitchFamily="34" charset="0"/>
                        </a:rPr>
                        <a:t>Yes</a:t>
                      </a:r>
                    </a:p>
                  </a:txBody>
                  <a:tcPr marL="45720" marR="45720" anchor="ctr"/>
                </a:tc>
                <a:tc>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Yes</a:t>
                      </a:r>
                    </a:p>
                  </a:txBody>
                  <a:tcPr marL="45720" marR="45720" anchor="ctr"/>
                </a:tc>
                <a:tc>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Yes</a:t>
                      </a:r>
                    </a:p>
                  </a:txBody>
                  <a:tcPr marL="45720" marR="45720" anchor="ctr"/>
                </a:tc>
                <a:tc>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Yes</a:t>
                      </a:r>
                    </a:p>
                  </a:txBody>
                  <a:tcPr marL="45720" marR="45720" anchor="ctr"/>
                </a:tc>
                <a:tc>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Yes</a:t>
                      </a:r>
                    </a:p>
                  </a:txBody>
                  <a:tcPr marL="45720" marR="45720" anchor="ctr"/>
                </a:tc>
                <a:extLst>
                  <a:ext uri="{0D108BD9-81ED-4DB2-BD59-A6C34878D82A}">
                    <a16:rowId xmlns:a16="http://schemas.microsoft.com/office/drawing/2014/main" val="1913664174"/>
                  </a:ext>
                </a:extLst>
              </a:tr>
              <a:tr h="458019">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IAQ Control</a:t>
                      </a:r>
                    </a:p>
                  </a:txBody>
                  <a:tcPr anchor="ctr"/>
                </a:tc>
                <a:tc>
                  <a:txBody>
                    <a:bodyPr/>
                    <a:lstStyle/>
                    <a:p>
                      <a:pPr algn="ctr" fontAlgn="b"/>
                      <a:r>
                        <a:rPr lang="en-US" sz="1200" b="0" i="0" u="none" strike="noStrike">
                          <a:solidFill>
                            <a:schemeClr val="tx1"/>
                          </a:solidFill>
                          <a:effectLst/>
                          <a:latin typeface="Arial" panose="020B0604020202020204" pitchFamily="34" charset="0"/>
                          <a:cs typeface="Arial" panose="020B0604020202020204" pitchFamily="34" charset="0"/>
                        </a:rPr>
                        <a:t>Hum, </a:t>
                      </a:r>
                      <a:r>
                        <a:rPr lang="en-US" sz="1200" b="0" i="0" u="none" strike="noStrike" err="1">
                          <a:solidFill>
                            <a:schemeClr val="tx1"/>
                          </a:solidFill>
                          <a:effectLst/>
                          <a:latin typeface="Arial" panose="020B0604020202020204" pitchFamily="34" charset="0"/>
                          <a:cs typeface="Arial" panose="020B0604020202020204" pitchFamily="34" charset="0"/>
                        </a:rPr>
                        <a:t>Dehum</a:t>
                      </a:r>
                      <a:r>
                        <a:rPr lang="en-US" sz="1200" b="0" i="0" u="none" strike="noStrike">
                          <a:solidFill>
                            <a:schemeClr val="tx1"/>
                          </a:solidFill>
                          <a:effectLst/>
                          <a:latin typeface="Arial" panose="020B0604020202020204" pitchFamily="34" charset="0"/>
                          <a:cs typeface="Arial" panose="020B0604020202020204" pitchFamily="34" charset="0"/>
                        </a:rPr>
                        <a:t>, Ventilation</a:t>
                      </a:r>
                    </a:p>
                  </a:txBody>
                  <a:tcPr marL="45720" marR="45720" anchor="ctr"/>
                </a:tc>
                <a:tc>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None</a:t>
                      </a:r>
                    </a:p>
                  </a:txBody>
                  <a:tcPr marL="45720" marR="45720" anchor="ctr"/>
                </a:tc>
                <a:tc>
                  <a:txBody>
                    <a:bodyPr/>
                    <a:lstStyle/>
                    <a:p>
                      <a:pPr marL="0" marR="0" lvl="0" indent="0" algn="ctr" defTabSz="1097192"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Hum, Dehum, Ventilation</a:t>
                      </a:r>
                    </a:p>
                  </a:txBody>
                  <a:tcPr anchor="ctr"/>
                </a:tc>
                <a:tc>
                  <a:txBody>
                    <a:bodyPr/>
                    <a:lstStyle/>
                    <a:p>
                      <a:pPr marL="0" marR="0" lvl="0" indent="0" algn="ctr" defTabSz="1097192"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Hum,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Dehum</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Ventilation</a:t>
                      </a:r>
                    </a:p>
                  </a:txBody>
                  <a:tcPr anchor="ctr"/>
                </a:tc>
                <a:tc>
                  <a:txBody>
                    <a:bodyPr/>
                    <a:lstStyle/>
                    <a:p>
                      <a:pPr marL="0" marR="0" lvl="0" indent="0" algn="ctr" defTabSz="1097192"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Hum,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Dehum</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Ventilation</a:t>
                      </a:r>
                    </a:p>
                  </a:txBody>
                  <a:tcPr anchor="ctr"/>
                </a:tc>
                <a:extLst>
                  <a:ext uri="{0D108BD9-81ED-4DB2-BD59-A6C34878D82A}">
                    <a16:rowId xmlns:a16="http://schemas.microsoft.com/office/drawing/2014/main" val="163494621"/>
                  </a:ext>
                </a:extLst>
              </a:tr>
              <a:tr h="458019">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Sensors</a:t>
                      </a:r>
                    </a:p>
                  </a:txBody>
                  <a:tcPr anchor="ctr"/>
                </a:tc>
                <a:tc>
                  <a:txBody>
                    <a:bodyPr/>
                    <a:lstStyle/>
                    <a:p>
                      <a:pPr algn="ctr" fontAlgn="b"/>
                      <a:r>
                        <a:rPr lang="en-US" sz="1200" b="0" i="0" u="none" strike="noStrike">
                          <a:solidFill>
                            <a:schemeClr val="tx1"/>
                          </a:solidFill>
                          <a:effectLst/>
                          <a:latin typeface="Arial" panose="020B0604020202020204" pitchFamily="34" charset="0"/>
                          <a:cs typeface="Arial" panose="020B0604020202020204" pitchFamily="34" charset="0"/>
                        </a:rPr>
                        <a:t>Outdoor &amp; Indoor (wireless)</a:t>
                      </a:r>
                    </a:p>
                  </a:txBody>
                  <a:tcPr marL="45720" marR="45720" anchor="ctr"/>
                </a:tc>
                <a:tc>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Outdoor (wireless)</a:t>
                      </a:r>
                    </a:p>
                    <a:p>
                      <a:pPr algn="ctr" fontAlgn="b"/>
                      <a:r>
                        <a:rPr lang="en-US" sz="1200" b="0" i="0" u="none" strike="noStrike">
                          <a:solidFill>
                            <a:srgbClr val="000000"/>
                          </a:solidFill>
                          <a:effectLst/>
                          <a:latin typeface="Arial" panose="020B0604020202020204" pitchFamily="34" charset="0"/>
                          <a:cs typeface="Arial" panose="020B0604020202020204" pitchFamily="34" charset="0"/>
                        </a:rPr>
                        <a:t>RAS (wired)</a:t>
                      </a:r>
                    </a:p>
                  </a:txBody>
                  <a:tcPr marL="45720" marR="45720" anchor="ctr"/>
                </a:tc>
                <a:tc>
                  <a:txBody>
                    <a:bodyPr/>
                    <a:lstStyle/>
                    <a:p>
                      <a:pPr marL="0" marR="0" lvl="0" indent="0" algn="ctr" defTabSz="1097192"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Outdoor &amp; Indoor (wireless)</a:t>
                      </a:r>
                    </a:p>
                    <a:p>
                      <a:pPr marL="0" marR="0" lvl="0" indent="0" algn="ctr" defTabSz="1097192"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 Inputs (wired sensors or dry contact devices)</a:t>
                      </a:r>
                    </a:p>
                  </a:txBody>
                  <a:tcPr anchor="ctr"/>
                </a:tc>
                <a:tc>
                  <a:txBody>
                    <a:bodyPr/>
                    <a:lstStyle/>
                    <a:p>
                      <a:pPr marL="0" marR="0" lvl="0" indent="0" algn="ctr" defTabSz="1097192"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Outdoor &amp; Indoor (wireless)</a:t>
                      </a:r>
                    </a:p>
                    <a:p>
                      <a:pPr marL="0" marR="0" lvl="0" indent="0" algn="ctr" defTabSz="1097192"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 Inputs (wired sensors or dry contact devices)</a:t>
                      </a:r>
                    </a:p>
                  </a:txBody>
                  <a:tcPr anchor="ctr"/>
                </a:tc>
                <a:tc>
                  <a:txBody>
                    <a:bodyPr/>
                    <a:lstStyle/>
                    <a:p>
                      <a:pPr marL="0" marR="0" lvl="0" indent="0" algn="ctr" defTabSz="1097192"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Outdoor &amp; Indoor (wireless)</a:t>
                      </a:r>
                    </a:p>
                    <a:p>
                      <a:pPr marL="0" marR="0" lvl="0" indent="0" algn="ctr" defTabSz="1097192"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 Inputs (wired sensors or dry contact devices)</a:t>
                      </a:r>
                    </a:p>
                  </a:txBody>
                  <a:tcPr anchor="ctr"/>
                </a:tc>
                <a:extLst>
                  <a:ext uri="{0D108BD9-81ED-4DB2-BD59-A6C34878D82A}">
                    <a16:rowId xmlns:a16="http://schemas.microsoft.com/office/drawing/2014/main" val="1199315189"/>
                  </a:ext>
                </a:extLst>
              </a:tr>
              <a:tr h="458019">
                <a:tc>
                  <a:txBody>
                    <a:bodyPr/>
                    <a:lstStyle/>
                    <a:p>
                      <a:pPr marL="0" marR="0" lvl="0" indent="0" algn="r" defTabSz="1463040" rtl="0" eaLnBrk="1" fontAlgn="b"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rial" panose="020B0604020202020204" pitchFamily="34" charset="0"/>
                          <a:cs typeface="Arial" panose="020B0604020202020204" pitchFamily="34" charset="0"/>
                        </a:rPr>
                        <a:t>Communication</a:t>
                      </a:r>
                    </a:p>
                  </a:txBody>
                  <a:tcPr anchor="ctr"/>
                </a:tc>
                <a:tc>
                  <a:txBody>
                    <a:bodyPr/>
                    <a:lstStyle/>
                    <a:p>
                      <a:pPr algn="ctr" fontAlgn="b"/>
                      <a:r>
                        <a:rPr lang="en-US" sz="1200" b="0" i="0" u="none" strike="noStrike" err="1">
                          <a:solidFill>
                            <a:schemeClr val="tx1"/>
                          </a:solidFill>
                          <a:effectLst/>
                          <a:latin typeface="Arial" panose="020B0604020202020204" pitchFamily="34" charset="0"/>
                          <a:cs typeface="Arial" panose="020B0604020202020204" pitchFamily="34" charset="0"/>
                        </a:rPr>
                        <a:t>WiFi</a:t>
                      </a:r>
                      <a:endParaRPr lang="en-US" sz="1200" b="0" i="0" u="none" strike="noStrike">
                        <a:solidFill>
                          <a:schemeClr val="tx1"/>
                        </a:solidFill>
                        <a:effectLst/>
                        <a:latin typeface="Arial" panose="020B0604020202020204" pitchFamily="34" charset="0"/>
                        <a:cs typeface="Arial" panose="020B0604020202020204" pitchFamily="34" charset="0"/>
                      </a:endParaRPr>
                    </a:p>
                    <a:p>
                      <a:pPr algn="ctr" fontAlgn="b"/>
                      <a:r>
                        <a:rPr lang="en-US" sz="1200" b="0" i="0" u="none" strike="noStrike">
                          <a:solidFill>
                            <a:schemeClr val="tx1"/>
                          </a:solidFill>
                          <a:effectLst/>
                          <a:latin typeface="Arial" panose="020B0604020202020204" pitchFamily="34" charset="0"/>
                          <a:cs typeface="Arial" panose="020B0604020202020204" pitchFamily="34" charset="0"/>
                        </a:rPr>
                        <a:t>900Mhz</a:t>
                      </a:r>
                    </a:p>
                  </a:txBody>
                  <a:tcPr marL="45720" marR="45720" anchor="ctr"/>
                </a:tc>
                <a:tc>
                  <a:txBody>
                    <a:bodyPr/>
                    <a:lstStyle/>
                    <a:p>
                      <a:pPr algn="ctr" fontAlgn="b"/>
                      <a:r>
                        <a:rPr lang="en-US" sz="1200" b="0" i="0" u="none" strike="noStrike" err="1">
                          <a:solidFill>
                            <a:srgbClr val="000000"/>
                          </a:solidFill>
                          <a:effectLst/>
                          <a:latin typeface="Arial" panose="020B0604020202020204" pitchFamily="34" charset="0"/>
                          <a:cs typeface="Arial" panose="020B0604020202020204" pitchFamily="34" charset="0"/>
                        </a:rPr>
                        <a:t>WiFi</a:t>
                      </a:r>
                      <a:r>
                        <a:rPr lang="en-US" sz="1200" b="0" i="0" u="none" strike="noStrike">
                          <a:solidFill>
                            <a:srgbClr val="000000"/>
                          </a:solidFill>
                          <a:effectLst/>
                          <a:latin typeface="Arial" panose="020B0604020202020204" pitchFamily="34" charset="0"/>
                          <a:cs typeface="Arial" panose="020B0604020202020204" pitchFamily="34" charset="0"/>
                        </a:rPr>
                        <a:t> via Gateway</a:t>
                      </a:r>
                    </a:p>
                    <a:p>
                      <a:pPr algn="ctr" fontAlgn="b"/>
                      <a:r>
                        <a:rPr lang="en-US" sz="1200" b="0" i="0" u="none" strike="noStrike" err="1">
                          <a:solidFill>
                            <a:srgbClr val="000000"/>
                          </a:solidFill>
                          <a:effectLst/>
                          <a:latin typeface="Arial" panose="020B0604020202020204" pitchFamily="34" charset="0"/>
                          <a:cs typeface="Arial" panose="020B0604020202020204" pitchFamily="34" charset="0"/>
                        </a:rPr>
                        <a:t>RedLINK</a:t>
                      </a:r>
                      <a:r>
                        <a:rPr lang="en-US" sz="1200" b="0" i="0" u="none" strike="noStrike">
                          <a:solidFill>
                            <a:srgbClr val="000000"/>
                          </a:solidFill>
                          <a:effectLst/>
                          <a:latin typeface="Arial" panose="020B0604020202020204" pitchFamily="34" charset="0"/>
                          <a:cs typeface="Arial" panose="020B0604020202020204" pitchFamily="34" charset="0"/>
                        </a:rPr>
                        <a:t> (900MHz)</a:t>
                      </a:r>
                    </a:p>
                  </a:txBody>
                  <a:tcPr marL="45720" marR="45720" anchor="ctr"/>
                </a:tc>
                <a:tc>
                  <a:txBody>
                    <a:bodyPr/>
                    <a:lstStyle/>
                    <a:p>
                      <a:pPr algn="ctr" fontAlgn="b"/>
                      <a:r>
                        <a:rPr lang="en-US" sz="1200" b="0" i="0" u="none" strike="noStrike" err="1">
                          <a:solidFill>
                            <a:srgbClr val="000000"/>
                          </a:solidFill>
                          <a:effectLst/>
                          <a:latin typeface="Arial" panose="020B0604020202020204" pitchFamily="34" charset="0"/>
                          <a:cs typeface="Arial" panose="020B0604020202020204" pitchFamily="34" charset="0"/>
                        </a:rPr>
                        <a:t>WiFi</a:t>
                      </a:r>
                      <a:r>
                        <a:rPr lang="en-US" sz="1200" b="0" i="0" u="none" strike="noStrike">
                          <a:solidFill>
                            <a:srgbClr val="000000"/>
                          </a:solidFill>
                          <a:effectLst/>
                          <a:latin typeface="Arial" panose="020B0604020202020204" pitchFamily="34" charset="0"/>
                          <a:cs typeface="Arial" panose="020B0604020202020204" pitchFamily="34" charset="0"/>
                        </a:rPr>
                        <a:t> via Gateway</a:t>
                      </a:r>
                    </a:p>
                    <a:p>
                      <a:pPr algn="ctr" fontAlgn="b"/>
                      <a:r>
                        <a:rPr lang="en-US" sz="1200" b="0" i="0" u="none" strike="noStrike" err="1">
                          <a:solidFill>
                            <a:srgbClr val="000000"/>
                          </a:solidFill>
                          <a:effectLst/>
                          <a:latin typeface="Arial" panose="020B0604020202020204" pitchFamily="34" charset="0"/>
                          <a:cs typeface="Arial" panose="020B0604020202020204" pitchFamily="34" charset="0"/>
                        </a:rPr>
                        <a:t>RedLINK</a:t>
                      </a:r>
                      <a:r>
                        <a:rPr lang="en-US" sz="1200" b="0" i="0" u="none" strike="noStrike">
                          <a:solidFill>
                            <a:srgbClr val="000000"/>
                          </a:solidFill>
                          <a:effectLst/>
                          <a:latin typeface="Arial" panose="020B0604020202020204" pitchFamily="34" charset="0"/>
                          <a:cs typeface="Arial" panose="020B0604020202020204" pitchFamily="34" charset="0"/>
                        </a:rPr>
                        <a:t> (900MHz)</a:t>
                      </a:r>
                    </a:p>
                  </a:txBody>
                  <a:tcPr anchor="ctr"/>
                </a:tc>
                <a:tc>
                  <a:txBody>
                    <a:bodyPr/>
                    <a:lstStyle/>
                    <a:p>
                      <a:pPr algn="ctr" fontAlgn="b"/>
                      <a:r>
                        <a:rPr lang="en-US" sz="1200" b="0" i="0" u="none" strike="noStrike" err="1">
                          <a:solidFill>
                            <a:srgbClr val="000000"/>
                          </a:solidFill>
                          <a:effectLst/>
                          <a:latin typeface="Arial" panose="020B0604020202020204" pitchFamily="34" charset="0"/>
                          <a:cs typeface="Arial" panose="020B0604020202020204" pitchFamily="34" charset="0"/>
                        </a:rPr>
                        <a:t>WiFi</a:t>
                      </a:r>
                      <a:r>
                        <a:rPr lang="en-US" sz="1200" b="0" i="0" u="none" strike="noStrike">
                          <a:solidFill>
                            <a:srgbClr val="000000"/>
                          </a:solidFill>
                          <a:effectLst/>
                          <a:latin typeface="Arial" panose="020B0604020202020204" pitchFamily="34" charset="0"/>
                          <a:cs typeface="Arial" panose="020B0604020202020204" pitchFamily="34" charset="0"/>
                        </a:rPr>
                        <a:t> via Gateway</a:t>
                      </a:r>
                    </a:p>
                    <a:p>
                      <a:pPr algn="ctr" fontAlgn="b"/>
                      <a:r>
                        <a:rPr lang="en-US" sz="1200" b="0" i="0" u="none" strike="noStrike" err="1">
                          <a:solidFill>
                            <a:srgbClr val="000000"/>
                          </a:solidFill>
                          <a:effectLst/>
                          <a:latin typeface="Arial" panose="020B0604020202020204" pitchFamily="34" charset="0"/>
                          <a:cs typeface="Arial" panose="020B0604020202020204" pitchFamily="34" charset="0"/>
                        </a:rPr>
                        <a:t>RedLINK</a:t>
                      </a:r>
                      <a:r>
                        <a:rPr lang="en-US" sz="1200" b="0" i="0" u="none" strike="noStrike">
                          <a:solidFill>
                            <a:srgbClr val="000000"/>
                          </a:solidFill>
                          <a:effectLst/>
                          <a:latin typeface="Arial" panose="020B0604020202020204" pitchFamily="34" charset="0"/>
                          <a:cs typeface="Arial" panose="020B0604020202020204" pitchFamily="34" charset="0"/>
                        </a:rPr>
                        <a:t> (900MHz)</a:t>
                      </a:r>
                    </a:p>
                  </a:txBody>
                  <a:tcPr anchor="ctr"/>
                </a:tc>
                <a:tc>
                  <a:txBody>
                    <a:bodyPr/>
                    <a:lstStyle/>
                    <a:p>
                      <a:pPr algn="ctr" fontAlgn="b"/>
                      <a:r>
                        <a:rPr lang="en-US" sz="1200" b="0" i="0" u="none" strike="noStrike" err="1">
                          <a:solidFill>
                            <a:srgbClr val="000000"/>
                          </a:solidFill>
                          <a:effectLst/>
                          <a:latin typeface="Arial" panose="020B0604020202020204" pitchFamily="34" charset="0"/>
                          <a:cs typeface="Arial" panose="020B0604020202020204" pitchFamily="34" charset="0"/>
                        </a:rPr>
                        <a:t>WiFi</a:t>
                      </a:r>
                      <a:endParaRPr lang="en-US" sz="1200" b="0" i="0" u="none" strike="noStrike">
                        <a:solidFill>
                          <a:srgbClr val="000000"/>
                        </a:solidFill>
                        <a:effectLst/>
                        <a:latin typeface="Arial" panose="020B0604020202020204" pitchFamily="34" charset="0"/>
                        <a:cs typeface="Arial" panose="020B0604020202020204" pitchFamily="34" charset="0"/>
                      </a:endParaRPr>
                    </a:p>
                    <a:p>
                      <a:pPr algn="ctr" fontAlgn="b"/>
                      <a:r>
                        <a:rPr lang="en-US" sz="1200" b="0" i="0" u="none" strike="noStrike" err="1">
                          <a:solidFill>
                            <a:srgbClr val="000000"/>
                          </a:solidFill>
                          <a:effectLst/>
                          <a:latin typeface="Arial" panose="020B0604020202020204" pitchFamily="34" charset="0"/>
                          <a:cs typeface="Arial" panose="020B0604020202020204" pitchFamily="34" charset="0"/>
                        </a:rPr>
                        <a:t>RedLINK</a:t>
                      </a:r>
                      <a:r>
                        <a:rPr lang="en-US" sz="1200" b="0" i="0" u="none" strike="noStrike">
                          <a:solidFill>
                            <a:srgbClr val="000000"/>
                          </a:solidFill>
                          <a:effectLst/>
                          <a:latin typeface="Arial" panose="020B0604020202020204" pitchFamily="34" charset="0"/>
                          <a:cs typeface="Arial" panose="020B0604020202020204" pitchFamily="34" charset="0"/>
                        </a:rPr>
                        <a:t> (900Mhz)</a:t>
                      </a:r>
                    </a:p>
                  </a:txBody>
                  <a:tcPr anchor="ctr"/>
                </a:tc>
                <a:extLst>
                  <a:ext uri="{0D108BD9-81ED-4DB2-BD59-A6C34878D82A}">
                    <a16:rowId xmlns:a16="http://schemas.microsoft.com/office/drawing/2014/main" val="127050429"/>
                  </a:ext>
                </a:extLst>
              </a:tr>
              <a:tr h="458019">
                <a:tc>
                  <a:txBody>
                    <a:bodyPr/>
                    <a:lstStyle/>
                    <a:p>
                      <a:pPr marL="0" marR="0" lvl="0" indent="0" algn="r" defTabSz="1463040" rtl="0" eaLnBrk="1" fontAlgn="b"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rial" panose="020B0604020202020204" pitchFamily="34" charset="0"/>
                          <a:cs typeface="Arial" panose="020B0604020202020204" pitchFamily="34" charset="0"/>
                        </a:rPr>
                        <a:t>Programming</a:t>
                      </a:r>
                    </a:p>
                  </a:txBody>
                  <a:tcPr anchor="ctr"/>
                </a:tc>
                <a:tc>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Touchscreen</a:t>
                      </a:r>
                    </a:p>
                  </a:txBody>
                  <a:tcPr marL="45720" marR="45720" anchor="ctr"/>
                </a:tc>
                <a:tc>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Buttons</a:t>
                      </a:r>
                    </a:p>
                  </a:txBody>
                  <a:tcPr marL="45720" marR="45720" anchor="ctr"/>
                </a:tc>
                <a:tc>
                  <a:txBody>
                    <a:bodyPr/>
                    <a:lstStyle/>
                    <a:p>
                      <a:pPr algn="ctr"/>
                      <a:r>
                        <a:rPr lang="en-US" sz="1200" b="0" i="0" u="none" strike="noStrike">
                          <a:solidFill>
                            <a:srgbClr val="000000"/>
                          </a:solidFill>
                          <a:effectLst/>
                          <a:latin typeface="Arial" panose="020B0604020202020204" pitchFamily="34" charset="0"/>
                          <a:cs typeface="Arial" panose="020B0604020202020204" pitchFamily="34" charset="0"/>
                        </a:rPr>
                        <a:t>Touchscreen</a:t>
                      </a:r>
                      <a:endParaRPr lang="en-US" sz="1200"/>
                    </a:p>
                  </a:txBody>
                  <a:tcPr anchor="ctr"/>
                </a:tc>
                <a:tc>
                  <a:txBody>
                    <a:bodyPr/>
                    <a:lstStyle/>
                    <a:p>
                      <a:pPr algn="ctr"/>
                      <a:r>
                        <a:rPr lang="en-US" sz="1200" b="0" i="0" u="none" strike="noStrike">
                          <a:solidFill>
                            <a:srgbClr val="000000"/>
                          </a:solidFill>
                          <a:effectLst/>
                          <a:latin typeface="Arial" panose="020B0604020202020204" pitchFamily="34" charset="0"/>
                          <a:cs typeface="Arial" panose="020B0604020202020204" pitchFamily="34" charset="0"/>
                        </a:rPr>
                        <a:t>Touchscreen</a:t>
                      </a:r>
                      <a:endParaRPr lang="en-US" sz="1200"/>
                    </a:p>
                  </a:txBody>
                  <a:tcPr anchor="ctr"/>
                </a:tc>
                <a:tc>
                  <a:txBody>
                    <a:bodyPr/>
                    <a:lstStyle/>
                    <a:p>
                      <a:pPr algn="ctr"/>
                      <a:r>
                        <a:rPr lang="en-US" sz="1200" b="0" i="0" u="none" strike="noStrike">
                          <a:solidFill>
                            <a:srgbClr val="000000"/>
                          </a:solidFill>
                          <a:effectLst/>
                          <a:latin typeface="Arial" panose="020B0604020202020204" pitchFamily="34" charset="0"/>
                          <a:cs typeface="Arial" panose="020B0604020202020204" pitchFamily="34" charset="0"/>
                        </a:rPr>
                        <a:t>Touchscreen</a:t>
                      </a:r>
                      <a:endParaRPr lang="en-US" sz="1200"/>
                    </a:p>
                  </a:txBody>
                  <a:tcPr anchor="ctr"/>
                </a:tc>
                <a:extLst>
                  <a:ext uri="{0D108BD9-81ED-4DB2-BD59-A6C34878D82A}">
                    <a16:rowId xmlns:a16="http://schemas.microsoft.com/office/drawing/2014/main" val="3480659446"/>
                  </a:ext>
                </a:extLst>
              </a:tr>
              <a:tr h="458019">
                <a:tc>
                  <a:txBody>
                    <a:bodyPr/>
                    <a:lstStyle/>
                    <a:p>
                      <a:pPr marL="0" marR="0" lvl="0" indent="0" algn="r" defTabSz="1463040" rtl="0" eaLnBrk="1" fontAlgn="b"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rial" panose="020B0604020202020204" pitchFamily="34" charset="0"/>
                          <a:cs typeface="Arial" panose="020B0604020202020204" pitchFamily="34" charset="0"/>
                        </a:rPr>
                        <a:t>Thermostat Power</a:t>
                      </a:r>
                    </a:p>
                  </a:txBody>
                  <a:tcPr anchor="ctr"/>
                </a:tc>
                <a:tc>
                  <a:txBody>
                    <a:bodyPr/>
                    <a:lstStyle/>
                    <a:p>
                      <a:pPr algn="ctr"/>
                      <a:r>
                        <a:rPr lang="en-US" sz="1200">
                          <a:latin typeface="Arial" panose="020B0604020202020204" pitchFamily="34" charset="0"/>
                          <a:cs typeface="Arial" panose="020B0604020202020204" pitchFamily="34" charset="0"/>
                        </a:rPr>
                        <a:t>2-wire (or wall outlet – future)</a:t>
                      </a:r>
                    </a:p>
                  </a:txBody>
                  <a:tcPr marL="45720" marR="45720" anchor="ctr"/>
                </a:tc>
                <a:tc>
                  <a:txBody>
                    <a:bodyPr/>
                    <a:lstStyle/>
                    <a:p>
                      <a:pPr algn="ctr" fontAlgn="b"/>
                      <a:r>
                        <a:rPr lang="en-US" sz="1200" b="0" i="0" u="none" strike="noStrike">
                          <a:solidFill>
                            <a:schemeClr val="tx1"/>
                          </a:solidFill>
                          <a:effectLst/>
                          <a:latin typeface="Arial" panose="020B0604020202020204" pitchFamily="34" charset="0"/>
                          <a:cs typeface="Arial" panose="020B0604020202020204" pitchFamily="34" charset="0"/>
                        </a:rPr>
                        <a:t>2-wire or </a:t>
                      </a:r>
                      <a:r>
                        <a:rPr lang="en-US" sz="1200" b="0" i="0" u="none" strike="noStrike">
                          <a:solidFill>
                            <a:srgbClr val="000000"/>
                          </a:solidFill>
                          <a:effectLst/>
                          <a:latin typeface="Arial" panose="020B0604020202020204" pitchFamily="34" charset="0"/>
                          <a:cs typeface="Arial" panose="020B0604020202020204" pitchFamily="34" charset="0"/>
                        </a:rPr>
                        <a:t>batt</a:t>
                      </a:r>
                    </a:p>
                  </a:txBody>
                  <a:tcPr marL="45720" marR="45720" anchor="ctr"/>
                </a:tc>
                <a:tc>
                  <a:txBody>
                    <a:bodyPr/>
                    <a:lstStyle/>
                    <a:p>
                      <a:pPr algn="ctr" fontAlgn="b"/>
                      <a:r>
                        <a:rPr lang="en-US" sz="1200" b="0" i="0" u="none" strike="noStrike">
                          <a:solidFill>
                            <a:schemeClr val="tx1"/>
                          </a:solidFill>
                          <a:effectLst/>
                          <a:latin typeface="Arial" panose="020B0604020202020204" pitchFamily="34" charset="0"/>
                          <a:cs typeface="Arial" panose="020B0604020202020204" pitchFamily="34" charset="0"/>
                        </a:rPr>
                        <a:t>2-wire or </a:t>
                      </a:r>
                      <a:r>
                        <a:rPr lang="en-US" sz="1200" b="0" i="0" u="none" strike="noStrike">
                          <a:solidFill>
                            <a:srgbClr val="000000"/>
                          </a:solidFill>
                          <a:effectLst/>
                          <a:latin typeface="Arial" panose="020B0604020202020204" pitchFamily="34" charset="0"/>
                          <a:cs typeface="Arial" panose="020B0604020202020204" pitchFamily="34" charset="0"/>
                        </a:rPr>
                        <a:t>batt</a:t>
                      </a:r>
                    </a:p>
                  </a:txBody>
                  <a:tcPr marL="45720" marR="45720" anchor="ctr"/>
                </a:tc>
                <a:tc>
                  <a:txBody>
                    <a:bodyPr/>
                    <a:lstStyle/>
                    <a:p>
                      <a:pPr algn="ctr"/>
                      <a:r>
                        <a:rPr lang="en-US" sz="1200">
                          <a:latin typeface="Arial" panose="020B0604020202020204" pitchFamily="34" charset="0"/>
                          <a:cs typeface="Arial" panose="020B0604020202020204" pitchFamily="34" charset="0"/>
                        </a:rPr>
                        <a:t>2-wire</a:t>
                      </a:r>
                    </a:p>
                  </a:txBody>
                  <a:tcPr marL="45720" marR="45720" anchor="ctr"/>
                </a:tc>
                <a:tc>
                  <a:txBody>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2-wire</a:t>
                      </a:r>
                    </a:p>
                  </a:txBody>
                  <a:tcPr anchor="ctr"/>
                </a:tc>
                <a:extLst>
                  <a:ext uri="{0D108BD9-81ED-4DB2-BD59-A6C34878D82A}">
                    <a16:rowId xmlns:a16="http://schemas.microsoft.com/office/drawing/2014/main" val="2745550317"/>
                  </a:ext>
                </a:extLst>
              </a:tr>
            </a:tbl>
          </a:graphicData>
        </a:graphic>
      </p:graphicFrame>
      <p:sp>
        <p:nvSpPr>
          <p:cNvPr id="40" name="TextBox 39">
            <a:extLst>
              <a:ext uri="{FF2B5EF4-FFF2-40B4-BE49-F238E27FC236}">
                <a16:creationId xmlns:a16="http://schemas.microsoft.com/office/drawing/2014/main" id="{D5527CCF-C93E-15C5-621F-E933A7881007}"/>
              </a:ext>
            </a:extLst>
          </p:cNvPr>
          <p:cNvSpPr txBox="1"/>
          <p:nvPr/>
        </p:nvSpPr>
        <p:spPr>
          <a:xfrm>
            <a:off x="2478876" y="2764897"/>
            <a:ext cx="3142659" cy="307777"/>
          </a:xfrm>
          <a:prstGeom prst="rect">
            <a:avLst/>
          </a:prstGeom>
          <a:noFill/>
        </p:spPr>
        <p:txBody>
          <a:bodyPr wrap="square" rtlCol="0">
            <a:spAutoFit/>
          </a:bodyPr>
          <a:lstStyle/>
          <a:p>
            <a:pPr algn="ctr"/>
            <a:r>
              <a:rPr lang="en-US" sz="1400" i="0" u="none" strike="noStrike">
                <a:solidFill>
                  <a:schemeClr val="tx1"/>
                </a:solidFill>
                <a:effectLst/>
                <a:latin typeface="Arial" panose="020B0604020202020204" pitchFamily="34" charset="0"/>
                <a:cs typeface="Arial" panose="020B0604020202020204" pitchFamily="34" charset="0"/>
              </a:rPr>
              <a:t>Sensi EIM (indoor or outdoor)</a:t>
            </a:r>
          </a:p>
        </p:txBody>
      </p:sp>
      <p:sp>
        <p:nvSpPr>
          <p:cNvPr id="41" name="TextBox 40">
            <a:extLst>
              <a:ext uri="{FF2B5EF4-FFF2-40B4-BE49-F238E27FC236}">
                <a16:creationId xmlns:a16="http://schemas.microsoft.com/office/drawing/2014/main" id="{5FE8F0DF-74B3-67EB-F218-35B4A199032B}"/>
              </a:ext>
            </a:extLst>
          </p:cNvPr>
          <p:cNvSpPr txBox="1"/>
          <p:nvPr/>
        </p:nvSpPr>
        <p:spPr>
          <a:xfrm>
            <a:off x="2478876" y="3802023"/>
            <a:ext cx="3142659" cy="307777"/>
          </a:xfrm>
          <a:prstGeom prst="rect">
            <a:avLst/>
          </a:prstGeom>
          <a:noFill/>
        </p:spPr>
        <p:txBody>
          <a:bodyPr wrap="square" rtlCol="0">
            <a:spAutoFit/>
          </a:bodyPr>
          <a:lstStyle/>
          <a:p>
            <a:pPr algn="ctr"/>
            <a:r>
              <a:rPr lang="en-US" sz="1400" i="0" u="none" strike="noStrike">
                <a:solidFill>
                  <a:schemeClr val="tx1"/>
                </a:solidFill>
                <a:effectLst/>
                <a:latin typeface="Arial" panose="020B0604020202020204" pitchFamily="34" charset="0"/>
                <a:cs typeface="Arial" panose="020B0604020202020204" pitchFamily="34" charset="0"/>
              </a:rPr>
              <a:t>Sensi Touch 2</a:t>
            </a:r>
          </a:p>
        </p:txBody>
      </p:sp>
      <p:sp>
        <p:nvSpPr>
          <p:cNvPr id="42" name="TextBox 41">
            <a:extLst>
              <a:ext uri="{FF2B5EF4-FFF2-40B4-BE49-F238E27FC236}">
                <a16:creationId xmlns:a16="http://schemas.microsoft.com/office/drawing/2014/main" id="{1223C1BD-BD97-34B8-4E2D-E7FAA884B65D}"/>
              </a:ext>
            </a:extLst>
          </p:cNvPr>
          <p:cNvSpPr txBox="1"/>
          <p:nvPr/>
        </p:nvSpPr>
        <p:spPr>
          <a:xfrm>
            <a:off x="5510172" y="2764897"/>
            <a:ext cx="1400537" cy="307777"/>
          </a:xfrm>
          <a:prstGeom prst="rect">
            <a:avLst/>
          </a:prstGeom>
          <a:noFill/>
        </p:spPr>
        <p:txBody>
          <a:bodyPr wrap="square" rtlCol="0">
            <a:spAutoFit/>
          </a:bodyPr>
          <a:lstStyle/>
          <a:p>
            <a:pPr algn="ctr" fontAlgn="b"/>
            <a:r>
              <a:rPr lang="en-US" sz="1400" i="0" u="none" strike="noStrike" err="1">
                <a:solidFill>
                  <a:schemeClr val="tx1"/>
                </a:solidFill>
                <a:effectLst/>
                <a:latin typeface="Arial" panose="020B0604020202020204" pitchFamily="34" charset="0"/>
                <a:cs typeface="Arial" panose="020B0604020202020204" pitchFamily="34" charset="0"/>
              </a:rPr>
              <a:t>RedLink</a:t>
            </a:r>
            <a:r>
              <a:rPr lang="en-US" sz="1400" i="0" u="none" strike="noStrike">
                <a:solidFill>
                  <a:schemeClr val="tx1"/>
                </a:solidFill>
                <a:effectLst/>
                <a:latin typeface="Arial" panose="020B0604020202020204" pitchFamily="34" charset="0"/>
                <a:cs typeface="Arial" panose="020B0604020202020204" pitchFamily="34" charset="0"/>
              </a:rPr>
              <a:t> EIM</a:t>
            </a:r>
          </a:p>
        </p:txBody>
      </p:sp>
      <p:sp>
        <p:nvSpPr>
          <p:cNvPr id="43" name="TextBox 42">
            <a:extLst>
              <a:ext uri="{FF2B5EF4-FFF2-40B4-BE49-F238E27FC236}">
                <a16:creationId xmlns:a16="http://schemas.microsoft.com/office/drawing/2014/main" id="{4DC0FAF8-CD4A-626D-871E-61CCE48CC9C7}"/>
              </a:ext>
            </a:extLst>
          </p:cNvPr>
          <p:cNvSpPr txBox="1"/>
          <p:nvPr/>
        </p:nvSpPr>
        <p:spPr>
          <a:xfrm>
            <a:off x="5510172" y="3802023"/>
            <a:ext cx="1400537" cy="307777"/>
          </a:xfrm>
          <a:prstGeom prst="rect">
            <a:avLst/>
          </a:prstGeom>
          <a:noFill/>
        </p:spPr>
        <p:txBody>
          <a:bodyPr wrap="square" rtlCol="0">
            <a:spAutoFit/>
          </a:bodyPr>
          <a:lstStyle/>
          <a:p>
            <a:pPr algn="ctr" fontAlgn="b"/>
            <a:r>
              <a:rPr lang="en-US" sz="1400" i="0" u="none" strike="noStrike">
                <a:solidFill>
                  <a:srgbClr val="000000"/>
                </a:solidFill>
                <a:effectLst/>
                <a:latin typeface="Arial" panose="020B0604020202020204" pitchFamily="34" charset="0"/>
                <a:cs typeface="Arial" panose="020B0604020202020204" pitchFamily="34" charset="0"/>
              </a:rPr>
              <a:t>Focus Pro</a:t>
            </a:r>
          </a:p>
        </p:txBody>
      </p:sp>
      <p:sp>
        <p:nvSpPr>
          <p:cNvPr id="44" name="TextBox 43">
            <a:extLst>
              <a:ext uri="{FF2B5EF4-FFF2-40B4-BE49-F238E27FC236}">
                <a16:creationId xmlns:a16="http://schemas.microsoft.com/office/drawing/2014/main" id="{89EC829C-D97A-5E93-19AA-795E16112720}"/>
              </a:ext>
            </a:extLst>
          </p:cNvPr>
          <p:cNvSpPr txBox="1"/>
          <p:nvPr/>
        </p:nvSpPr>
        <p:spPr>
          <a:xfrm>
            <a:off x="8066509" y="2764897"/>
            <a:ext cx="2038190" cy="307777"/>
          </a:xfrm>
          <a:prstGeom prst="rect">
            <a:avLst/>
          </a:prstGeom>
          <a:noFill/>
        </p:spPr>
        <p:txBody>
          <a:bodyPr wrap="square" rtlCol="0">
            <a:spAutoFit/>
          </a:bodyPr>
          <a:lstStyle/>
          <a:p>
            <a:pPr algn="ctr" fontAlgn="b"/>
            <a:r>
              <a:rPr lang="en-US" sz="1400" i="0" u="none" strike="noStrike" err="1">
                <a:solidFill>
                  <a:schemeClr val="tx1"/>
                </a:solidFill>
                <a:effectLst/>
                <a:latin typeface="Arial" panose="020B0604020202020204" pitchFamily="34" charset="0"/>
                <a:cs typeface="Arial" panose="020B0604020202020204" pitchFamily="34" charset="0"/>
              </a:rPr>
              <a:t>RedLink</a:t>
            </a:r>
            <a:r>
              <a:rPr lang="en-US" sz="1400" i="0" u="none" strike="noStrike">
                <a:solidFill>
                  <a:schemeClr val="tx1"/>
                </a:solidFill>
                <a:effectLst/>
                <a:latin typeface="Arial" panose="020B0604020202020204" pitchFamily="34" charset="0"/>
                <a:cs typeface="Arial" panose="020B0604020202020204" pitchFamily="34" charset="0"/>
              </a:rPr>
              <a:t> EIM (Indoor)</a:t>
            </a:r>
          </a:p>
        </p:txBody>
      </p:sp>
      <p:sp>
        <p:nvSpPr>
          <p:cNvPr id="45" name="TextBox 44">
            <a:extLst>
              <a:ext uri="{FF2B5EF4-FFF2-40B4-BE49-F238E27FC236}">
                <a16:creationId xmlns:a16="http://schemas.microsoft.com/office/drawing/2014/main" id="{5832A858-DC3C-15A1-0E94-BB939F01DF63}"/>
              </a:ext>
            </a:extLst>
          </p:cNvPr>
          <p:cNvSpPr txBox="1"/>
          <p:nvPr/>
        </p:nvSpPr>
        <p:spPr>
          <a:xfrm>
            <a:off x="7777086" y="3802023"/>
            <a:ext cx="1400537" cy="307777"/>
          </a:xfrm>
          <a:prstGeom prst="rect">
            <a:avLst/>
          </a:prstGeom>
          <a:noFill/>
        </p:spPr>
        <p:txBody>
          <a:bodyPr wrap="square" rtlCol="0">
            <a:spAutoFit/>
          </a:bodyPr>
          <a:lstStyle/>
          <a:p>
            <a:pPr algn="ctr" fontAlgn="b"/>
            <a:r>
              <a:rPr lang="en-US" sz="1400" i="0" u="none" strike="noStrike" dirty="0" err="1">
                <a:solidFill>
                  <a:srgbClr val="000000"/>
                </a:solidFill>
                <a:effectLst/>
                <a:latin typeface="Arial" panose="020B0604020202020204" pitchFamily="34" charset="0"/>
                <a:cs typeface="Arial" panose="020B0604020202020204" pitchFamily="34" charset="0"/>
              </a:rPr>
              <a:t>VisionPro</a:t>
            </a:r>
            <a:r>
              <a:rPr lang="en-US" sz="1400" i="0" u="none" strike="noStrike" dirty="0">
                <a:solidFill>
                  <a:srgbClr val="000000"/>
                </a:solidFill>
                <a:effectLst/>
                <a:latin typeface="Arial" panose="020B0604020202020204" pitchFamily="34" charset="0"/>
                <a:cs typeface="Arial" panose="020B0604020202020204" pitchFamily="34" charset="0"/>
              </a:rPr>
              <a:t> 8000</a:t>
            </a:r>
          </a:p>
        </p:txBody>
      </p:sp>
      <p:sp>
        <p:nvSpPr>
          <p:cNvPr id="46" name="TextBox 45">
            <a:extLst>
              <a:ext uri="{FF2B5EF4-FFF2-40B4-BE49-F238E27FC236}">
                <a16:creationId xmlns:a16="http://schemas.microsoft.com/office/drawing/2014/main" id="{07803FE4-4318-7999-52A3-4670566C175C}"/>
              </a:ext>
            </a:extLst>
          </p:cNvPr>
          <p:cNvSpPr txBox="1"/>
          <p:nvPr/>
        </p:nvSpPr>
        <p:spPr>
          <a:xfrm>
            <a:off x="9837380" y="3802023"/>
            <a:ext cx="1400537" cy="307777"/>
          </a:xfrm>
          <a:prstGeom prst="rect">
            <a:avLst/>
          </a:prstGeom>
          <a:noFill/>
        </p:spPr>
        <p:txBody>
          <a:bodyPr wrap="square" rtlCol="0">
            <a:spAutoFit/>
          </a:bodyPr>
          <a:lstStyle/>
          <a:p>
            <a:pPr algn="ctr" fontAlgn="b"/>
            <a:r>
              <a:rPr lang="en-US" sz="1400" i="0" u="none" strike="noStrike">
                <a:solidFill>
                  <a:srgbClr val="000000"/>
                </a:solidFill>
                <a:effectLst/>
                <a:latin typeface="Arial" panose="020B0604020202020204" pitchFamily="34" charset="0"/>
                <a:cs typeface="Arial" panose="020B0604020202020204" pitchFamily="34" charset="0"/>
              </a:rPr>
              <a:t>Prestige IAQ</a:t>
            </a:r>
          </a:p>
        </p:txBody>
      </p:sp>
      <p:sp>
        <p:nvSpPr>
          <p:cNvPr id="47" name="TextBox 46">
            <a:extLst>
              <a:ext uri="{FF2B5EF4-FFF2-40B4-BE49-F238E27FC236}">
                <a16:creationId xmlns:a16="http://schemas.microsoft.com/office/drawing/2014/main" id="{9B4A3C72-D059-2D87-BECE-F65A681823B5}"/>
              </a:ext>
            </a:extLst>
          </p:cNvPr>
          <p:cNvSpPr txBox="1"/>
          <p:nvPr/>
        </p:nvSpPr>
        <p:spPr>
          <a:xfrm>
            <a:off x="11862946" y="3802023"/>
            <a:ext cx="1400537" cy="307777"/>
          </a:xfrm>
          <a:prstGeom prst="rect">
            <a:avLst/>
          </a:prstGeom>
          <a:noFill/>
        </p:spPr>
        <p:txBody>
          <a:bodyPr wrap="square" rtlCol="0">
            <a:spAutoFit/>
          </a:bodyPr>
          <a:lstStyle/>
          <a:p>
            <a:pPr algn="ctr" fontAlgn="b"/>
            <a:r>
              <a:rPr lang="en-US" sz="1400" i="0" u="none" strike="noStrike">
                <a:solidFill>
                  <a:srgbClr val="000000"/>
                </a:solidFill>
                <a:effectLst/>
                <a:latin typeface="Arial" panose="020B0604020202020204" pitchFamily="34" charset="0"/>
                <a:cs typeface="Arial" panose="020B0604020202020204" pitchFamily="34" charset="0"/>
              </a:rPr>
              <a:t>T10+</a:t>
            </a:r>
          </a:p>
        </p:txBody>
      </p:sp>
      <p:sp>
        <p:nvSpPr>
          <p:cNvPr id="48" name="TextBox 47">
            <a:extLst>
              <a:ext uri="{FF2B5EF4-FFF2-40B4-BE49-F238E27FC236}">
                <a16:creationId xmlns:a16="http://schemas.microsoft.com/office/drawing/2014/main" id="{2C4FC78D-F908-3AB4-92CF-1BCF0A17A290}"/>
              </a:ext>
            </a:extLst>
          </p:cNvPr>
          <p:cNvSpPr txBox="1"/>
          <p:nvPr/>
        </p:nvSpPr>
        <p:spPr>
          <a:xfrm>
            <a:off x="10263679" y="2764897"/>
            <a:ext cx="2132351" cy="307777"/>
          </a:xfrm>
          <a:prstGeom prst="rect">
            <a:avLst/>
          </a:prstGeom>
          <a:noFill/>
        </p:spPr>
        <p:txBody>
          <a:bodyPr wrap="square" rtlCol="0">
            <a:spAutoFit/>
          </a:bodyPr>
          <a:lstStyle/>
          <a:p>
            <a:pPr algn="ctr" fontAlgn="b"/>
            <a:r>
              <a:rPr lang="en-US" sz="1400" i="0" u="none" strike="noStrike" err="1">
                <a:solidFill>
                  <a:schemeClr val="tx1"/>
                </a:solidFill>
                <a:effectLst/>
                <a:latin typeface="Arial" panose="020B0604020202020204" pitchFamily="34" charset="0"/>
                <a:cs typeface="Arial" panose="020B0604020202020204" pitchFamily="34" charset="0"/>
              </a:rPr>
              <a:t>RedLink</a:t>
            </a:r>
            <a:r>
              <a:rPr lang="en-US" sz="1400" i="0" u="none" strike="noStrike">
                <a:solidFill>
                  <a:schemeClr val="tx1"/>
                </a:solidFill>
                <a:effectLst/>
                <a:latin typeface="Arial" panose="020B0604020202020204" pitchFamily="34" charset="0"/>
                <a:cs typeface="Arial" panose="020B0604020202020204" pitchFamily="34" charset="0"/>
              </a:rPr>
              <a:t> ERM (Outdoor)</a:t>
            </a:r>
          </a:p>
        </p:txBody>
      </p:sp>
    </p:spTree>
    <p:extLst>
      <p:ext uri="{BB962C8B-B14F-4D97-AF65-F5344CB8AC3E}">
        <p14:creationId xmlns:p14="http://schemas.microsoft.com/office/powerpoint/2010/main" val="3445855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DB83C1-187E-FB42-EC05-584BC851A2BE}"/>
              </a:ext>
            </a:extLst>
          </p:cNvPr>
          <p:cNvSpPr>
            <a:spLocks noGrp="1"/>
          </p:cNvSpPr>
          <p:nvPr>
            <p:ph type="title"/>
          </p:nvPr>
        </p:nvSpPr>
        <p:spPr/>
        <p:txBody>
          <a:bodyPr/>
          <a:lstStyle/>
          <a:p>
            <a:r>
              <a:rPr lang="en-US"/>
              <a:t>Installation Overview</a:t>
            </a:r>
          </a:p>
        </p:txBody>
      </p:sp>
    </p:spTree>
    <p:extLst>
      <p:ext uri="{BB962C8B-B14F-4D97-AF65-F5344CB8AC3E}">
        <p14:creationId xmlns:p14="http://schemas.microsoft.com/office/powerpoint/2010/main" val="1697000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942D4617-3BCD-F116-2611-F47D55C57769}"/>
              </a:ext>
            </a:extLst>
          </p:cNvPr>
          <p:cNvSpPr>
            <a:spLocks noGrp="1"/>
          </p:cNvSpPr>
          <p:nvPr>
            <p:ph sz="quarter" idx="20"/>
          </p:nvPr>
        </p:nvSpPr>
        <p:spPr>
          <a:xfrm>
            <a:off x="758952" y="2328864"/>
            <a:ext cx="6208776" cy="4572000"/>
          </a:xfrm>
        </p:spPr>
        <p:txBody>
          <a:bodyPr/>
          <a:lstStyle/>
          <a:p>
            <a:pPr marL="457200" lvl="2" indent="-457200">
              <a:buFont typeface="+mj-lt"/>
              <a:buAutoNum type="arabicPeriod"/>
            </a:pPr>
            <a:r>
              <a:rPr lang="en-US"/>
              <a:t>Turn off system power.</a:t>
            </a:r>
          </a:p>
          <a:p>
            <a:pPr marL="457200" lvl="2" indent="-457200">
              <a:buFont typeface="+mj-lt"/>
              <a:buAutoNum type="arabicPeriod"/>
            </a:pPr>
            <a:r>
              <a:rPr lang="en-US"/>
              <a:t>Mount your Sensi Touch 2 smart thermostat on the wall (if it is not there already), install a wire to the C terminal and another wire to either RC or RH terminal of the Sensi Touch 2 smart thermostat .</a:t>
            </a:r>
          </a:p>
          <a:p>
            <a:pPr marL="457200" lvl="2" indent="-457200">
              <a:buFont typeface="+mj-lt"/>
              <a:buAutoNum type="arabicPeriod"/>
            </a:pPr>
            <a:r>
              <a:rPr lang="en-US"/>
              <a:t>Using screws and anchors, mount the EIM near the HVAC equipment, or on the equipment itself.</a:t>
            </a:r>
          </a:p>
          <a:p>
            <a:pPr marL="457200" lvl="2" indent="-457200">
              <a:buFont typeface="+mj-lt"/>
              <a:buAutoNum type="arabicPeriod"/>
            </a:pPr>
            <a:endParaRPr lang="en-US"/>
          </a:p>
        </p:txBody>
      </p:sp>
      <p:sp>
        <p:nvSpPr>
          <p:cNvPr id="4" name="Slide Number Placeholder 3">
            <a:extLst>
              <a:ext uri="{FF2B5EF4-FFF2-40B4-BE49-F238E27FC236}">
                <a16:creationId xmlns:a16="http://schemas.microsoft.com/office/drawing/2014/main" id="{7209B102-0BCB-69A8-24A9-57CCED79824F}"/>
              </a:ext>
            </a:extLst>
          </p:cNvPr>
          <p:cNvSpPr>
            <a:spLocks noGrp="1"/>
          </p:cNvSpPr>
          <p:nvPr>
            <p:ph type="sldNum" sz="quarter" idx="4"/>
          </p:nvPr>
        </p:nvSpPr>
        <p:spPr>
          <a:xfrm>
            <a:off x="13414248" y="7772399"/>
            <a:ext cx="457200" cy="192024"/>
          </a:xfrm>
        </p:spPr>
        <p:txBody>
          <a:bodyPr/>
          <a:lstStyle/>
          <a:p>
            <a:fld id="{837543D7-8401-5C4E-B0A9-F48897C0C347}" type="slidenum">
              <a:rPr lang="en-US" smtClean="0"/>
              <a:pPr/>
              <a:t>24</a:t>
            </a:fld>
            <a:endParaRPr lang="en-US"/>
          </a:p>
        </p:txBody>
      </p:sp>
      <p:sp>
        <p:nvSpPr>
          <p:cNvPr id="8" name="Title 7">
            <a:extLst>
              <a:ext uri="{FF2B5EF4-FFF2-40B4-BE49-F238E27FC236}">
                <a16:creationId xmlns:a16="http://schemas.microsoft.com/office/drawing/2014/main" id="{1091B154-03D6-B690-BA4F-685547BEB072}"/>
              </a:ext>
            </a:extLst>
          </p:cNvPr>
          <p:cNvSpPr>
            <a:spLocks noGrp="1"/>
          </p:cNvSpPr>
          <p:nvPr>
            <p:ph type="title"/>
          </p:nvPr>
        </p:nvSpPr>
        <p:spPr>
          <a:xfrm>
            <a:off x="548640" y="274320"/>
            <a:ext cx="13322808" cy="987552"/>
          </a:xfrm>
        </p:spPr>
        <p:txBody>
          <a:bodyPr/>
          <a:lstStyle/>
          <a:p>
            <a:r>
              <a:rPr lang="en-US"/>
              <a:t>Mount the Thermostat &amp; EIM</a:t>
            </a:r>
          </a:p>
        </p:txBody>
      </p:sp>
      <p:sp>
        <p:nvSpPr>
          <p:cNvPr id="202" name="Freeform 201">
            <a:extLst>
              <a:ext uri="{FF2B5EF4-FFF2-40B4-BE49-F238E27FC236}">
                <a16:creationId xmlns:a16="http://schemas.microsoft.com/office/drawing/2014/main" id="{22BF79B1-0615-69A8-A6E8-59DDA1FD5221}"/>
              </a:ext>
            </a:extLst>
          </p:cNvPr>
          <p:cNvSpPr/>
          <p:nvPr/>
        </p:nvSpPr>
        <p:spPr>
          <a:xfrm>
            <a:off x="11361420" y="6697911"/>
            <a:ext cx="819435" cy="805448"/>
          </a:xfrm>
          <a:custGeom>
            <a:avLst/>
            <a:gdLst>
              <a:gd name="connsiteX0" fmla="*/ 579854 w 819435"/>
              <a:gd name="connsiteY0" fmla="*/ 2557 h 805448"/>
              <a:gd name="connsiteX1" fmla="*/ 119565 w 819435"/>
              <a:gd name="connsiteY1" fmla="*/ 16544 h 805448"/>
              <a:gd name="connsiteX2" fmla="*/ 15491 w 819435"/>
              <a:gd name="connsiteY2" fmla="*/ 120468 h 805448"/>
              <a:gd name="connsiteX3" fmla="*/ 3459 w 819435"/>
              <a:gd name="connsiteY3" fmla="*/ 334181 h 805448"/>
              <a:gd name="connsiteX4" fmla="*/ 0 w 819435"/>
              <a:gd name="connsiteY4" fmla="*/ 543909 h 805448"/>
              <a:gd name="connsiteX5" fmla="*/ 3459 w 819435"/>
              <a:gd name="connsiteY5" fmla="*/ 753637 h 805448"/>
              <a:gd name="connsiteX6" fmla="*/ 5489 w 819435"/>
              <a:gd name="connsiteY6" fmla="*/ 805448 h 805448"/>
              <a:gd name="connsiteX7" fmla="*/ 819435 w 819435"/>
              <a:gd name="connsiteY7" fmla="*/ 0 h 805448"/>
              <a:gd name="connsiteX8" fmla="*/ 579854 w 819435"/>
              <a:gd name="connsiteY8" fmla="*/ 2557 h 80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435" h="805448">
                <a:moveTo>
                  <a:pt x="579854" y="2557"/>
                </a:moveTo>
                <a:cubicBezTo>
                  <a:pt x="374412" y="6392"/>
                  <a:pt x="147389" y="14513"/>
                  <a:pt x="119565" y="16544"/>
                </a:cubicBezTo>
                <a:cubicBezTo>
                  <a:pt x="65422" y="20529"/>
                  <a:pt x="21507" y="58504"/>
                  <a:pt x="15491" y="120468"/>
                </a:cubicBezTo>
                <a:cubicBezTo>
                  <a:pt x="13160" y="144080"/>
                  <a:pt x="6617" y="239657"/>
                  <a:pt x="3459" y="334181"/>
                </a:cubicBezTo>
                <a:cubicBezTo>
                  <a:pt x="0" y="439684"/>
                  <a:pt x="0" y="543909"/>
                  <a:pt x="0" y="543909"/>
                </a:cubicBezTo>
                <a:cubicBezTo>
                  <a:pt x="0" y="543909"/>
                  <a:pt x="0" y="648134"/>
                  <a:pt x="3459" y="753637"/>
                </a:cubicBezTo>
                <a:cubicBezTo>
                  <a:pt x="4061" y="771008"/>
                  <a:pt x="4737" y="788378"/>
                  <a:pt x="5489" y="805448"/>
                </a:cubicBezTo>
                <a:lnTo>
                  <a:pt x="819435" y="0"/>
                </a:lnTo>
                <a:cubicBezTo>
                  <a:pt x="756419" y="150"/>
                  <a:pt x="670167" y="827"/>
                  <a:pt x="579854" y="2557"/>
                </a:cubicBezTo>
                <a:close/>
              </a:path>
            </a:pathLst>
          </a:custGeom>
          <a:gradFill>
            <a:gsLst>
              <a:gs pos="0">
                <a:srgbClr val="FFFFFF">
                  <a:alpha val="14902"/>
                </a:srgbClr>
              </a:gs>
              <a:gs pos="31000">
                <a:srgbClr val="FFFFFF">
                  <a:alpha val="12941"/>
                </a:srgbClr>
              </a:gs>
              <a:gs pos="66000">
                <a:srgbClr val="FFFFFF">
                  <a:alpha val="7843"/>
                </a:srgbClr>
              </a:gs>
              <a:gs pos="100000">
                <a:srgbClr val="FFFFFF">
                  <a:alpha val="0"/>
                </a:srgbClr>
              </a:gs>
            </a:gsLst>
            <a:lin ang="13362625" scaled="1"/>
          </a:gradFill>
          <a:ln w="7505"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4D96E0E5-8019-431C-EBDD-AE54D129119C}"/>
              </a:ext>
            </a:extLst>
          </p:cNvPr>
          <p:cNvSpPr/>
          <p:nvPr/>
        </p:nvSpPr>
        <p:spPr>
          <a:xfrm>
            <a:off x="12785826" y="7180759"/>
            <a:ext cx="122272" cy="121971"/>
          </a:xfrm>
          <a:custGeom>
            <a:avLst/>
            <a:gdLst>
              <a:gd name="connsiteX0" fmla="*/ 61136 w 122272"/>
              <a:gd name="connsiteY0" fmla="*/ 121972 h 121971"/>
              <a:gd name="connsiteX1" fmla="*/ 122272 w 122272"/>
              <a:gd name="connsiteY1" fmla="*/ 60986 h 121971"/>
              <a:gd name="connsiteX2" fmla="*/ 61136 w 122272"/>
              <a:gd name="connsiteY2" fmla="*/ 0 h 121971"/>
              <a:gd name="connsiteX3" fmla="*/ 0 w 122272"/>
              <a:gd name="connsiteY3" fmla="*/ 60986 h 121971"/>
              <a:gd name="connsiteX4" fmla="*/ 61136 w 122272"/>
              <a:gd name="connsiteY4" fmla="*/ 121972 h 121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72" h="121971">
                <a:moveTo>
                  <a:pt x="61136" y="121972"/>
                </a:moveTo>
                <a:cubicBezTo>
                  <a:pt x="94900" y="121972"/>
                  <a:pt x="122272" y="94675"/>
                  <a:pt x="122272" y="60986"/>
                </a:cubicBezTo>
                <a:cubicBezTo>
                  <a:pt x="122272" y="27297"/>
                  <a:pt x="94900" y="0"/>
                  <a:pt x="61136" y="0"/>
                </a:cubicBezTo>
                <a:cubicBezTo>
                  <a:pt x="27372" y="0"/>
                  <a:pt x="0" y="27297"/>
                  <a:pt x="0" y="60986"/>
                </a:cubicBezTo>
                <a:cubicBezTo>
                  <a:pt x="0" y="94675"/>
                  <a:pt x="27372" y="121972"/>
                  <a:pt x="61136" y="121972"/>
                </a:cubicBezTo>
                <a:close/>
              </a:path>
            </a:pathLst>
          </a:custGeom>
          <a:solidFill>
            <a:srgbClr val="FFFFFF"/>
          </a:solidFill>
          <a:ln w="7505" cap="flat">
            <a:no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087702E4-4AE1-BDD5-A916-73D051248A5A}"/>
              </a:ext>
            </a:extLst>
          </p:cNvPr>
          <p:cNvSpPr/>
          <p:nvPr/>
        </p:nvSpPr>
        <p:spPr>
          <a:xfrm>
            <a:off x="11662063" y="7135038"/>
            <a:ext cx="108135" cy="205667"/>
          </a:xfrm>
          <a:custGeom>
            <a:avLst/>
            <a:gdLst>
              <a:gd name="connsiteX0" fmla="*/ 108135 w 108135"/>
              <a:gd name="connsiteY0" fmla="*/ 53917 h 205667"/>
              <a:gd name="connsiteX1" fmla="*/ 54068 w 108135"/>
              <a:gd name="connsiteY1" fmla="*/ 0 h 205667"/>
              <a:gd name="connsiteX2" fmla="*/ 0 w 108135"/>
              <a:gd name="connsiteY2" fmla="*/ 53917 h 205667"/>
              <a:gd name="connsiteX3" fmla="*/ 0 w 108135"/>
              <a:gd name="connsiteY3" fmla="*/ 151750 h 205667"/>
              <a:gd name="connsiteX4" fmla="*/ 54068 w 108135"/>
              <a:gd name="connsiteY4" fmla="*/ 205667 h 205667"/>
              <a:gd name="connsiteX5" fmla="*/ 108135 w 108135"/>
              <a:gd name="connsiteY5" fmla="*/ 151750 h 205667"/>
              <a:gd name="connsiteX6" fmla="*/ 108135 w 108135"/>
              <a:gd name="connsiteY6" fmla="*/ 53917 h 2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135" h="205667">
                <a:moveTo>
                  <a:pt x="108135" y="53917"/>
                </a:moveTo>
                <a:cubicBezTo>
                  <a:pt x="108135" y="24139"/>
                  <a:pt x="83921" y="0"/>
                  <a:pt x="54068" y="0"/>
                </a:cubicBezTo>
                <a:cubicBezTo>
                  <a:pt x="24214" y="0"/>
                  <a:pt x="0" y="24139"/>
                  <a:pt x="0" y="53917"/>
                </a:cubicBezTo>
                <a:lnTo>
                  <a:pt x="0" y="151750"/>
                </a:lnTo>
                <a:cubicBezTo>
                  <a:pt x="0" y="181529"/>
                  <a:pt x="24214" y="205667"/>
                  <a:pt x="54068" y="205667"/>
                </a:cubicBezTo>
                <a:cubicBezTo>
                  <a:pt x="83921" y="205667"/>
                  <a:pt x="108135" y="181529"/>
                  <a:pt x="108135" y="151750"/>
                </a:cubicBezTo>
                <a:lnTo>
                  <a:pt x="108135" y="53917"/>
                </a:lnTo>
                <a:close/>
              </a:path>
            </a:pathLst>
          </a:custGeom>
          <a:solidFill>
            <a:srgbClr val="FFFFFF"/>
          </a:solidFill>
          <a:ln w="7505" cap="flat">
            <a:noFill/>
            <a:prstDash val="solid"/>
            <a:miter/>
          </a:ln>
        </p:spPr>
        <p:txBody>
          <a:bodyPr rtlCol="0" anchor="ctr"/>
          <a:lstStyle/>
          <a:p>
            <a:endParaRPr lang="en-US"/>
          </a:p>
        </p:txBody>
      </p:sp>
      <p:pic>
        <p:nvPicPr>
          <p:cNvPr id="3" name="Picture 2" descr="A diagram of a device&#10;&#10;Description automatically generated">
            <a:extLst>
              <a:ext uri="{FF2B5EF4-FFF2-40B4-BE49-F238E27FC236}">
                <a16:creationId xmlns:a16="http://schemas.microsoft.com/office/drawing/2014/main" id="{76819F26-D3BF-85B6-A0C4-04681973B1A8}"/>
              </a:ext>
            </a:extLst>
          </p:cNvPr>
          <p:cNvPicPr>
            <a:picLocks noChangeAspect="1"/>
          </p:cNvPicPr>
          <p:nvPr/>
        </p:nvPicPr>
        <p:blipFill>
          <a:blip r:embed="rId2"/>
          <a:stretch>
            <a:fillRect/>
          </a:stretch>
        </p:blipFill>
        <p:spPr>
          <a:xfrm>
            <a:off x="8138160" y="1140119"/>
            <a:ext cx="5003800" cy="2794000"/>
          </a:xfrm>
          <a:prstGeom prst="rect">
            <a:avLst/>
          </a:prstGeom>
        </p:spPr>
      </p:pic>
      <p:pic>
        <p:nvPicPr>
          <p:cNvPr id="6" name="Picture 5" descr="A drawing of a square object&#10;&#10;Description automatically generated">
            <a:extLst>
              <a:ext uri="{FF2B5EF4-FFF2-40B4-BE49-F238E27FC236}">
                <a16:creationId xmlns:a16="http://schemas.microsoft.com/office/drawing/2014/main" id="{FC2A7FE5-DDCA-2A5B-D41D-8E88DDD70EB7}"/>
              </a:ext>
            </a:extLst>
          </p:cNvPr>
          <p:cNvPicPr>
            <a:picLocks noChangeAspect="1"/>
          </p:cNvPicPr>
          <p:nvPr/>
        </p:nvPicPr>
        <p:blipFill>
          <a:blip r:embed="rId3"/>
          <a:stretch>
            <a:fillRect/>
          </a:stretch>
        </p:blipFill>
        <p:spPr>
          <a:xfrm>
            <a:off x="7198360" y="4013213"/>
            <a:ext cx="6883400" cy="3289300"/>
          </a:xfrm>
          <a:prstGeom prst="rect">
            <a:avLst/>
          </a:prstGeom>
        </p:spPr>
      </p:pic>
    </p:spTree>
    <p:extLst>
      <p:ext uri="{BB962C8B-B14F-4D97-AF65-F5344CB8AC3E}">
        <p14:creationId xmlns:p14="http://schemas.microsoft.com/office/powerpoint/2010/main" val="4029394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A38B8-F5EE-44BB-C14F-5177A9753D1C}"/>
            </a:ext>
          </a:extLst>
        </p:cNvPr>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CC816CFC-FD90-CFA8-FEF4-172419D901CF}"/>
              </a:ext>
            </a:extLst>
          </p:cNvPr>
          <p:cNvSpPr>
            <a:spLocks noGrp="1"/>
          </p:cNvSpPr>
          <p:nvPr>
            <p:ph sz="quarter" idx="20"/>
          </p:nvPr>
        </p:nvSpPr>
        <p:spPr>
          <a:xfrm>
            <a:off x="758952" y="2328864"/>
            <a:ext cx="6208776" cy="4572000"/>
          </a:xfrm>
        </p:spPr>
        <p:txBody>
          <a:bodyPr/>
          <a:lstStyle/>
          <a:p>
            <a:pPr marL="457200" lvl="2" indent="-457200">
              <a:buFont typeface="+mj-lt"/>
              <a:buAutoNum type="arabicPeriod"/>
            </a:pPr>
            <a:r>
              <a:rPr lang="en-US"/>
              <a:t>Remove the cover to the EIM.</a:t>
            </a:r>
          </a:p>
          <a:p>
            <a:pPr marL="457200" lvl="2" indent="-457200">
              <a:buFont typeface="+mj-lt"/>
              <a:buAutoNum type="arabicPeriod"/>
            </a:pPr>
            <a:r>
              <a:rPr lang="en-US"/>
              <a:t>Install wires coming from the thermostat to the R and C terminals (under T-STAT)</a:t>
            </a:r>
          </a:p>
          <a:p>
            <a:pPr marL="457200" lvl="2" indent="-457200">
              <a:buFont typeface="+mj-lt"/>
              <a:buAutoNum type="arabicPeriod"/>
            </a:pPr>
            <a:r>
              <a:rPr lang="en-US"/>
              <a:t>Install power wires coming from the HVAC system to the C and RC or RH terminals (under 24V).*</a:t>
            </a:r>
          </a:p>
          <a:p>
            <a:pPr marL="457200" lvl="2" indent="-457200">
              <a:buFont typeface="+mj-lt"/>
              <a:buAutoNum type="arabicPeriod"/>
            </a:pPr>
            <a:r>
              <a:rPr lang="en-US"/>
              <a:t>Install wires for the HVAC system and Accessories based on the wiring diagrams provided.</a:t>
            </a:r>
          </a:p>
          <a:p>
            <a:pPr marL="457200" lvl="2" indent="-457200">
              <a:buFont typeface="+mj-lt"/>
              <a:buAutoNum type="arabicPeriod"/>
            </a:pPr>
            <a:r>
              <a:rPr lang="en-US"/>
              <a:t>Power back on the HVAC system.</a:t>
            </a:r>
          </a:p>
          <a:p>
            <a:pPr marL="457200" lvl="2" indent="-457200">
              <a:buFont typeface="+mj-lt"/>
              <a:buAutoNum type="arabicPeriod"/>
            </a:pPr>
            <a:endParaRPr lang="en-US"/>
          </a:p>
        </p:txBody>
      </p:sp>
      <p:sp>
        <p:nvSpPr>
          <p:cNvPr id="4" name="Slide Number Placeholder 3">
            <a:extLst>
              <a:ext uri="{FF2B5EF4-FFF2-40B4-BE49-F238E27FC236}">
                <a16:creationId xmlns:a16="http://schemas.microsoft.com/office/drawing/2014/main" id="{257C80FE-B8CA-3C82-C875-AD7846837705}"/>
              </a:ext>
            </a:extLst>
          </p:cNvPr>
          <p:cNvSpPr>
            <a:spLocks noGrp="1"/>
          </p:cNvSpPr>
          <p:nvPr>
            <p:ph type="sldNum" sz="quarter" idx="4"/>
          </p:nvPr>
        </p:nvSpPr>
        <p:spPr>
          <a:xfrm>
            <a:off x="13414248" y="7772399"/>
            <a:ext cx="457200" cy="192024"/>
          </a:xfrm>
        </p:spPr>
        <p:txBody>
          <a:bodyPr/>
          <a:lstStyle/>
          <a:p>
            <a:fld id="{837543D7-8401-5C4E-B0A9-F48897C0C347}" type="slidenum">
              <a:rPr lang="en-US" smtClean="0"/>
              <a:pPr/>
              <a:t>25</a:t>
            </a:fld>
            <a:endParaRPr lang="en-US"/>
          </a:p>
        </p:txBody>
      </p:sp>
      <p:sp>
        <p:nvSpPr>
          <p:cNvPr id="2" name="Text Placeholder 9">
            <a:extLst>
              <a:ext uri="{FF2B5EF4-FFF2-40B4-BE49-F238E27FC236}">
                <a16:creationId xmlns:a16="http://schemas.microsoft.com/office/drawing/2014/main" id="{4E42CA7C-B614-BE39-F8E3-4896D3E62229}"/>
              </a:ext>
            </a:extLst>
          </p:cNvPr>
          <p:cNvSpPr>
            <a:spLocks noGrp="1"/>
          </p:cNvSpPr>
          <p:nvPr>
            <p:ph type="body" sz="quarter" idx="17"/>
          </p:nvPr>
        </p:nvSpPr>
        <p:spPr>
          <a:xfrm>
            <a:off x="762000" y="7178040"/>
            <a:ext cx="6208776" cy="365760"/>
          </a:xfrm>
        </p:spPr>
        <p:txBody>
          <a:bodyPr/>
          <a:lstStyle/>
          <a:p>
            <a:r>
              <a:rPr lang="en-US"/>
              <a:t>*Remove jumper if using separate transformers</a:t>
            </a:r>
          </a:p>
        </p:txBody>
      </p:sp>
      <p:sp>
        <p:nvSpPr>
          <p:cNvPr id="8" name="Title 7">
            <a:extLst>
              <a:ext uri="{FF2B5EF4-FFF2-40B4-BE49-F238E27FC236}">
                <a16:creationId xmlns:a16="http://schemas.microsoft.com/office/drawing/2014/main" id="{122434E7-5D42-2FBF-CE7B-F86001DC27C4}"/>
              </a:ext>
            </a:extLst>
          </p:cNvPr>
          <p:cNvSpPr>
            <a:spLocks noGrp="1"/>
          </p:cNvSpPr>
          <p:nvPr>
            <p:ph type="title"/>
          </p:nvPr>
        </p:nvSpPr>
        <p:spPr>
          <a:xfrm>
            <a:off x="548640" y="274320"/>
            <a:ext cx="13322808" cy="987552"/>
          </a:xfrm>
        </p:spPr>
        <p:txBody>
          <a:bodyPr/>
          <a:lstStyle/>
          <a:p>
            <a:r>
              <a:rPr lang="en-US"/>
              <a:t>Wire the EIM</a:t>
            </a:r>
          </a:p>
        </p:txBody>
      </p:sp>
      <p:sp>
        <p:nvSpPr>
          <p:cNvPr id="202" name="Freeform 201">
            <a:extLst>
              <a:ext uri="{FF2B5EF4-FFF2-40B4-BE49-F238E27FC236}">
                <a16:creationId xmlns:a16="http://schemas.microsoft.com/office/drawing/2014/main" id="{1CE0DC49-8BA2-159E-7D1D-611EE08B014B}"/>
              </a:ext>
            </a:extLst>
          </p:cNvPr>
          <p:cNvSpPr/>
          <p:nvPr/>
        </p:nvSpPr>
        <p:spPr>
          <a:xfrm>
            <a:off x="11361420" y="6697911"/>
            <a:ext cx="819435" cy="805448"/>
          </a:xfrm>
          <a:custGeom>
            <a:avLst/>
            <a:gdLst>
              <a:gd name="connsiteX0" fmla="*/ 579854 w 819435"/>
              <a:gd name="connsiteY0" fmla="*/ 2557 h 805448"/>
              <a:gd name="connsiteX1" fmla="*/ 119565 w 819435"/>
              <a:gd name="connsiteY1" fmla="*/ 16544 h 805448"/>
              <a:gd name="connsiteX2" fmla="*/ 15491 w 819435"/>
              <a:gd name="connsiteY2" fmla="*/ 120468 h 805448"/>
              <a:gd name="connsiteX3" fmla="*/ 3459 w 819435"/>
              <a:gd name="connsiteY3" fmla="*/ 334181 h 805448"/>
              <a:gd name="connsiteX4" fmla="*/ 0 w 819435"/>
              <a:gd name="connsiteY4" fmla="*/ 543909 h 805448"/>
              <a:gd name="connsiteX5" fmla="*/ 3459 w 819435"/>
              <a:gd name="connsiteY5" fmla="*/ 753637 h 805448"/>
              <a:gd name="connsiteX6" fmla="*/ 5489 w 819435"/>
              <a:gd name="connsiteY6" fmla="*/ 805448 h 805448"/>
              <a:gd name="connsiteX7" fmla="*/ 819435 w 819435"/>
              <a:gd name="connsiteY7" fmla="*/ 0 h 805448"/>
              <a:gd name="connsiteX8" fmla="*/ 579854 w 819435"/>
              <a:gd name="connsiteY8" fmla="*/ 2557 h 80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435" h="805448">
                <a:moveTo>
                  <a:pt x="579854" y="2557"/>
                </a:moveTo>
                <a:cubicBezTo>
                  <a:pt x="374412" y="6392"/>
                  <a:pt x="147389" y="14513"/>
                  <a:pt x="119565" y="16544"/>
                </a:cubicBezTo>
                <a:cubicBezTo>
                  <a:pt x="65422" y="20529"/>
                  <a:pt x="21507" y="58504"/>
                  <a:pt x="15491" y="120468"/>
                </a:cubicBezTo>
                <a:cubicBezTo>
                  <a:pt x="13160" y="144080"/>
                  <a:pt x="6617" y="239657"/>
                  <a:pt x="3459" y="334181"/>
                </a:cubicBezTo>
                <a:cubicBezTo>
                  <a:pt x="0" y="439684"/>
                  <a:pt x="0" y="543909"/>
                  <a:pt x="0" y="543909"/>
                </a:cubicBezTo>
                <a:cubicBezTo>
                  <a:pt x="0" y="543909"/>
                  <a:pt x="0" y="648134"/>
                  <a:pt x="3459" y="753637"/>
                </a:cubicBezTo>
                <a:cubicBezTo>
                  <a:pt x="4061" y="771008"/>
                  <a:pt x="4737" y="788378"/>
                  <a:pt x="5489" y="805448"/>
                </a:cubicBezTo>
                <a:lnTo>
                  <a:pt x="819435" y="0"/>
                </a:lnTo>
                <a:cubicBezTo>
                  <a:pt x="756419" y="150"/>
                  <a:pt x="670167" y="827"/>
                  <a:pt x="579854" y="2557"/>
                </a:cubicBezTo>
                <a:close/>
              </a:path>
            </a:pathLst>
          </a:custGeom>
          <a:gradFill>
            <a:gsLst>
              <a:gs pos="0">
                <a:srgbClr val="FFFFFF">
                  <a:alpha val="14902"/>
                </a:srgbClr>
              </a:gs>
              <a:gs pos="31000">
                <a:srgbClr val="FFFFFF">
                  <a:alpha val="12941"/>
                </a:srgbClr>
              </a:gs>
              <a:gs pos="66000">
                <a:srgbClr val="FFFFFF">
                  <a:alpha val="7843"/>
                </a:srgbClr>
              </a:gs>
              <a:gs pos="100000">
                <a:srgbClr val="FFFFFF">
                  <a:alpha val="0"/>
                </a:srgbClr>
              </a:gs>
            </a:gsLst>
            <a:lin ang="13362625" scaled="1"/>
          </a:gradFill>
          <a:ln w="7505"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3CF68D54-590A-D1D3-296B-3463ED024563}"/>
              </a:ext>
            </a:extLst>
          </p:cNvPr>
          <p:cNvSpPr/>
          <p:nvPr/>
        </p:nvSpPr>
        <p:spPr>
          <a:xfrm>
            <a:off x="12785826" y="7180759"/>
            <a:ext cx="122272" cy="121971"/>
          </a:xfrm>
          <a:custGeom>
            <a:avLst/>
            <a:gdLst>
              <a:gd name="connsiteX0" fmla="*/ 61136 w 122272"/>
              <a:gd name="connsiteY0" fmla="*/ 121972 h 121971"/>
              <a:gd name="connsiteX1" fmla="*/ 122272 w 122272"/>
              <a:gd name="connsiteY1" fmla="*/ 60986 h 121971"/>
              <a:gd name="connsiteX2" fmla="*/ 61136 w 122272"/>
              <a:gd name="connsiteY2" fmla="*/ 0 h 121971"/>
              <a:gd name="connsiteX3" fmla="*/ 0 w 122272"/>
              <a:gd name="connsiteY3" fmla="*/ 60986 h 121971"/>
              <a:gd name="connsiteX4" fmla="*/ 61136 w 122272"/>
              <a:gd name="connsiteY4" fmla="*/ 121972 h 121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72" h="121971">
                <a:moveTo>
                  <a:pt x="61136" y="121972"/>
                </a:moveTo>
                <a:cubicBezTo>
                  <a:pt x="94900" y="121972"/>
                  <a:pt x="122272" y="94675"/>
                  <a:pt x="122272" y="60986"/>
                </a:cubicBezTo>
                <a:cubicBezTo>
                  <a:pt x="122272" y="27297"/>
                  <a:pt x="94900" y="0"/>
                  <a:pt x="61136" y="0"/>
                </a:cubicBezTo>
                <a:cubicBezTo>
                  <a:pt x="27372" y="0"/>
                  <a:pt x="0" y="27297"/>
                  <a:pt x="0" y="60986"/>
                </a:cubicBezTo>
                <a:cubicBezTo>
                  <a:pt x="0" y="94675"/>
                  <a:pt x="27372" y="121972"/>
                  <a:pt x="61136" y="121972"/>
                </a:cubicBezTo>
                <a:close/>
              </a:path>
            </a:pathLst>
          </a:custGeom>
          <a:solidFill>
            <a:srgbClr val="FFFFFF"/>
          </a:solidFill>
          <a:ln w="7505" cap="flat">
            <a:no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B9687D14-888C-5070-6D6D-69D6ED6202E7}"/>
              </a:ext>
            </a:extLst>
          </p:cNvPr>
          <p:cNvSpPr/>
          <p:nvPr/>
        </p:nvSpPr>
        <p:spPr>
          <a:xfrm>
            <a:off x="11662063" y="7135038"/>
            <a:ext cx="108135" cy="205667"/>
          </a:xfrm>
          <a:custGeom>
            <a:avLst/>
            <a:gdLst>
              <a:gd name="connsiteX0" fmla="*/ 108135 w 108135"/>
              <a:gd name="connsiteY0" fmla="*/ 53917 h 205667"/>
              <a:gd name="connsiteX1" fmla="*/ 54068 w 108135"/>
              <a:gd name="connsiteY1" fmla="*/ 0 h 205667"/>
              <a:gd name="connsiteX2" fmla="*/ 0 w 108135"/>
              <a:gd name="connsiteY2" fmla="*/ 53917 h 205667"/>
              <a:gd name="connsiteX3" fmla="*/ 0 w 108135"/>
              <a:gd name="connsiteY3" fmla="*/ 151750 h 205667"/>
              <a:gd name="connsiteX4" fmla="*/ 54068 w 108135"/>
              <a:gd name="connsiteY4" fmla="*/ 205667 h 205667"/>
              <a:gd name="connsiteX5" fmla="*/ 108135 w 108135"/>
              <a:gd name="connsiteY5" fmla="*/ 151750 h 205667"/>
              <a:gd name="connsiteX6" fmla="*/ 108135 w 108135"/>
              <a:gd name="connsiteY6" fmla="*/ 53917 h 2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135" h="205667">
                <a:moveTo>
                  <a:pt x="108135" y="53917"/>
                </a:moveTo>
                <a:cubicBezTo>
                  <a:pt x="108135" y="24139"/>
                  <a:pt x="83921" y="0"/>
                  <a:pt x="54068" y="0"/>
                </a:cubicBezTo>
                <a:cubicBezTo>
                  <a:pt x="24214" y="0"/>
                  <a:pt x="0" y="24139"/>
                  <a:pt x="0" y="53917"/>
                </a:cubicBezTo>
                <a:lnTo>
                  <a:pt x="0" y="151750"/>
                </a:lnTo>
                <a:cubicBezTo>
                  <a:pt x="0" y="181529"/>
                  <a:pt x="24214" y="205667"/>
                  <a:pt x="54068" y="205667"/>
                </a:cubicBezTo>
                <a:cubicBezTo>
                  <a:pt x="83921" y="205667"/>
                  <a:pt x="108135" y="181529"/>
                  <a:pt x="108135" y="151750"/>
                </a:cubicBezTo>
                <a:lnTo>
                  <a:pt x="108135" y="53917"/>
                </a:lnTo>
                <a:close/>
              </a:path>
            </a:pathLst>
          </a:custGeom>
          <a:solidFill>
            <a:srgbClr val="FFFFFF"/>
          </a:solidFill>
          <a:ln w="7505" cap="flat">
            <a:noFill/>
            <a:prstDash val="solid"/>
            <a:miter/>
          </a:ln>
        </p:spPr>
        <p:txBody>
          <a:bodyPr rtlCol="0" anchor="ctr"/>
          <a:lstStyle/>
          <a:p>
            <a:endParaRPr lang="en-US"/>
          </a:p>
        </p:txBody>
      </p:sp>
      <p:pic>
        <p:nvPicPr>
          <p:cNvPr id="7" name="Picture 6" descr="A diagram of a device&#10;&#10;Description automatically generated">
            <a:extLst>
              <a:ext uri="{FF2B5EF4-FFF2-40B4-BE49-F238E27FC236}">
                <a16:creationId xmlns:a16="http://schemas.microsoft.com/office/drawing/2014/main" id="{39E3A1EF-A24E-0847-4A53-3B39FA533437}"/>
              </a:ext>
            </a:extLst>
          </p:cNvPr>
          <p:cNvPicPr>
            <a:picLocks noChangeAspect="1"/>
          </p:cNvPicPr>
          <p:nvPr/>
        </p:nvPicPr>
        <p:blipFill>
          <a:blip r:embed="rId2"/>
          <a:stretch>
            <a:fillRect/>
          </a:stretch>
        </p:blipFill>
        <p:spPr>
          <a:xfrm>
            <a:off x="6543548" y="2527300"/>
            <a:ext cx="7099300" cy="3175000"/>
          </a:xfrm>
          <a:prstGeom prst="rect">
            <a:avLst/>
          </a:prstGeom>
        </p:spPr>
      </p:pic>
    </p:spTree>
    <p:extLst>
      <p:ext uri="{BB962C8B-B14F-4D97-AF65-F5344CB8AC3E}">
        <p14:creationId xmlns:p14="http://schemas.microsoft.com/office/powerpoint/2010/main" val="1609149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A800F4A-BE3B-FB62-0432-4968B3D2D8BA}"/>
              </a:ext>
            </a:extLst>
          </p:cNvPr>
          <p:cNvSpPr>
            <a:spLocks noGrp="1"/>
          </p:cNvSpPr>
          <p:nvPr>
            <p:ph sz="quarter" idx="20"/>
          </p:nvPr>
        </p:nvSpPr>
        <p:spPr>
          <a:xfrm>
            <a:off x="758952" y="2328864"/>
            <a:ext cx="5111374" cy="4572000"/>
          </a:xfrm>
        </p:spPr>
        <p:txBody>
          <a:bodyPr/>
          <a:lstStyle/>
          <a:p>
            <a:pPr marL="457200" lvl="1" indent="-457200">
              <a:buFont typeface="+mj-lt"/>
              <a:buAutoNum type="arabicPeriod"/>
            </a:pPr>
            <a:r>
              <a:rPr lang="en-US"/>
              <a:t>When the Touch 2 is powered back up, </a:t>
            </a:r>
            <a:r>
              <a:rPr lang="en-US">
                <a:latin typeface="Arial"/>
                <a:cs typeface="Arial"/>
              </a:rPr>
              <a:t>Select </a:t>
            </a:r>
            <a:r>
              <a:rPr lang="en-US" b="1">
                <a:latin typeface="Arial"/>
                <a:cs typeface="Arial"/>
              </a:rPr>
              <a:t>Menu </a:t>
            </a:r>
            <a:r>
              <a:rPr lang="en-US"/>
              <a:t>in the top left corner</a:t>
            </a:r>
          </a:p>
          <a:p>
            <a:pPr marL="457200" lvl="1" indent="-457200">
              <a:buFont typeface="+mj-lt"/>
              <a:buAutoNum type="arabicPeriod"/>
            </a:pPr>
            <a:r>
              <a:rPr lang="en-US"/>
              <a:t>Press </a:t>
            </a:r>
            <a:r>
              <a:rPr lang="en-US" b="1"/>
              <a:t>Advanced Setup</a:t>
            </a:r>
          </a:p>
          <a:p>
            <a:pPr marL="457200" lvl="1" indent="-457200">
              <a:buFont typeface="+mj-lt"/>
              <a:buAutoNum type="arabicPeriod"/>
            </a:pPr>
            <a:r>
              <a:rPr lang="en-US"/>
              <a:t>Press </a:t>
            </a:r>
            <a:r>
              <a:rPr lang="en-US" b="1"/>
              <a:t>EIM</a:t>
            </a:r>
          </a:p>
          <a:p>
            <a:pPr marL="457200" lvl="1" indent="-457200">
              <a:buFont typeface="+mj-lt"/>
              <a:buAutoNum type="arabicPeriod"/>
            </a:pPr>
            <a:r>
              <a:rPr lang="en-US"/>
              <a:t>This will display the EIM Configuration options. Press </a:t>
            </a:r>
            <a:r>
              <a:rPr lang="en-US" b="1"/>
              <a:t>Add</a:t>
            </a:r>
          </a:p>
          <a:p>
            <a:pPr marL="457200" lvl="1" indent="-457200">
              <a:buFont typeface="+mj-lt"/>
              <a:buAutoNum type="arabicPeriod"/>
            </a:pPr>
            <a:r>
              <a:rPr lang="en-US"/>
              <a:t>Select if the EIM is being used </a:t>
            </a:r>
            <a:r>
              <a:rPr lang="en-US" b="1"/>
              <a:t>indoors</a:t>
            </a:r>
            <a:r>
              <a:rPr lang="en-US"/>
              <a:t> or </a:t>
            </a:r>
            <a:r>
              <a:rPr lang="en-US" b="1"/>
              <a:t>outdoors</a:t>
            </a:r>
          </a:p>
          <a:p>
            <a:pPr marL="457200" indent="-457200">
              <a:buFont typeface="+mj-lt"/>
              <a:buAutoNum type="arabicPeriod"/>
            </a:pPr>
            <a:endParaRPr lang="en-US"/>
          </a:p>
          <a:p>
            <a:pPr marL="457200" indent="-457200">
              <a:buFont typeface="+mj-lt"/>
              <a:buAutoNum type="arabicPeriod"/>
            </a:pPr>
            <a:endParaRPr lang="en-US"/>
          </a:p>
        </p:txBody>
      </p:sp>
      <p:sp>
        <p:nvSpPr>
          <p:cNvPr id="4" name="Slide Number Placeholder 3">
            <a:extLst>
              <a:ext uri="{FF2B5EF4-FFF2-40B4-BE49-F238E27FC236}">
                <a16:creationId xmlns:a16="http://schemas.microsoft.com/office/drawing/2014/main" id="{BB1D9EDB-F25F-23F5-2193-FB74930C7715}"/>
              </a:ext>
            </a:extLst>
          </p:cNvPr>
          <p:cNvSpPr>
            <a:spLocks noGrp="1"/>
          </p:cNvSpPr>
          <p:nvPr>
            <p:ph type="sldNum" sz="quarter" idx="4"/>
          </p:nvPr>
        </p:nvSpPr>
        <p:spPr>
          <a:xfrm>
            <a:off x="13414248" y="7772399"/>
            <a:ext cx="457200" cy="192024"/>
          </a:xfrm>
        </p:spPr>
        <p:txBody>
          <a:bodyPr/>
          <a:lstStyle/>
          <a:p>
            <a:fld id="{837543D7-8401-5C4E-B0A9-F48897C0C347}" type="slidenum">
              <a:rPr lang="en-US" smtClean="0"/>
              <a:pPr/>
              <a:t>26</a:t>
            </a:fld>
            <a:endParaRPr lang="en-US"/>
          </a:p>
        </p:txBody>
      </p:sp>
      <p:sp>
        <p:nvSpPr>
          <p:cNvPr id="9" name="Title 8">
            <a:extLst>
              <a:ext uri="{FF2B5EF4-FFF2-40B4-BE49-F238E27FC236}">
                <a16:creationId xmlns:a16="http://schemas.microsoft.com/office/drawing/2014/main" id="{25851D40-C287-5F07-097C-70CE3BDF8BAF}"/>
              </a:ext>
            </a:extLst>
          </p:cNvPr>
          <p:cNvSpPr>
            <a:spLocks noGrp="1"/>
          </p:cNvSpPr>
          <p:nvPr>
            <p:ph type="title"/>
          </p:nvPr>
        </p:nvSpPr>
        <p:spPr>
          <a:xfrm>
            <a:off x="548640" y="274320"/>
            <a:ext cx="13322808" cy="987552"/>
          </a:xfrm>
        </p:spPr>
        <p:txBody>
          <a:bodyPr/>
          <a:lstStyle/>
          <a:p>
            <a:r>
              <a:rPr lang="en-US"/>
              <a:t>Connect EIM to Touch 2</a:t>
            </a:r>
          </a:p>
        </p:txBody>
      </p:sp>
      <p:sp>
        <p:nvSpPr>
          <p:cNvPr id="19" name="Rectangle 18">
            <a:extLst>
              <a:ext uri="{FF2B5EF4-FFF2-40B4-BE49-F238E27FC236}">
                <a16:creationId xmlns:a16="http://schemas.microsoft.com/office/drawing/2014/main" id="{83E5E19A-7971-C03D-D5E0-7B14DDBED518}"/>
              </a:ext>
            </a:extLst>
          </p:cNvPr>
          <p:cNvSpPr/>
          <p:nvPr/>
        </p:nvSpPr>
        <p:spPr>
          <a:xfrm>
            <a:off x="12347575" y="5110751"/>
            <a:ext cx="384788" cy="400110"/>
          </a:xfrm>
          <a:prstGeom prst="rect">
            <a:avLst/>
          </a:prstGeom>
        </p:spPr>
        <p:txBody>
          <a:bodyPr wrap="square">
            <a:spAutoFit/>
          </a:bodyPr>
          <a:lstStyle/>
          <a:p>
            <a:pPr algn="ctr"/>
            <a:r>
              <a:rPr lang="en-US" sz="2000">
                <a:solidFill>
                  <a:srgbClr val="475866"/>
                </a:solidFill>
                <a:ea typeface="Fira Sans Light" panose="020B0403050000020004" charset="0"/>
              </a:rPr>
              <a:t>4</a:t>
            </a:r>
          </a:p>
        </p:txBody>
      </p:sp>
      <p:pic>
        <p:nvPicPr>
          <p:cNvPr id="26" name="Picture 25">
            <a:extLst>
              <a:ext uri="{FF2B5EF4-FFF2-40B4-BE49-F238E27FC236}">
                <a16:creationId xmlns:a16="http://schemas.microsoft.com/office/drawing/2014/main" id="{D9005D58-0B18-5B93-D85A-C24B93E26D4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899648" y="809336"/>
            <a:ext cx="3259051" cy="1874519"/>
          </a:xfrm>
          <a:prstGeom prst="rect">
            <a:avLst/>
          </a:prstGeom>
          <a:effectLst>
            <a:outerShdw blurRad="50800" dist="38100" dir="5400000" algn="t" rotWithShape="0">
              <a:prstClr val="black">
                <a:alpha val="40000"/>
              </a:prstClr>
            </a:outerShdw>
          </a:effectLst>
        </p:spPr>
      </p:pic>
      <p:pic>
        <p:nvPicPr>
          <p:cNvPr id="25" name="Picture 24">
            <a:extLst>
              <a:ext uri="{FF2B5EF4-FFF2-40B4-BE49-F238E27FC236}">
                <a16:creationId xmlns:a16="http://schemas.microsoft.com/office/drawing/2014/main" id="{DCDE43AF-5A3A-B6AA-419E-4D5A21136A8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488936" y="809336"/>
            <a:ext cx="3259051" cy="1874519"/>
          </a:xfrm>
          <a:prstGeom prst="rect">
            <a:avLst/>
          </a:prstGeom>
          <a:effectLst>
            <a:outerShdw blurRad="50800" dist="38100" dir="5400000" algn="t" rotWithShape="0">
              <a:prstClr val="black">
                <a:alpha val="40000"/>
              </a:prstClr>
            </a:outerShdw>
          </a:effectLst>
        </p:spPr>
      </p:pic>
      <p:pic>
        <p:nvPicPr>
          <p:cNvPr id="15" name="Picture 14" descr="A screen shot of a calculator&#10;&#10;Description automatically generated with medium confidence">
            <a:extLst>
              <a:ext uri="{FF2B5EF4-FFF2-40B4-BE49-F238E27FC236}">
                <a16:creationId xmlns:a16="http://schemas.microsoft.com/office/drawing/2014/main" id="{D88A41FD-CD9B-17EC-D97E-998D023D62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414760" y="1133947"/>
            <a:ext cx="2194560" cy="1219201"/>
          </a:xfrm>
          <a:prstGeom prst="rect">
            <a:avLst/>
          </a:prstGeom>
          <a:effectLst/>
        </p:spPr>
      </p:pic>
      <p:sp>
        <p:nvSpPr>
          <p:cNvPr id="16" name="Rectangle 15">
            <a:extLst>
              <a:ext uri="{FF2B5EF4-FFF2-40B4-BE49-F238E27FC236}">
                <a16:creationId xmlns:a16="http://schemas.microsoft.com/office/drawing/2014/main" id="{F51FBC1E-15C3-74C5-8AC0-92278BB4C2EE}"/>
              </a:ext>
            </a:extLst>
          </p:cNvPr>
          <p:cNvSpPr/>
          <p:nvPr/>
        </p:nvSpPr>
        <p:spPr>
          <a:xfrm>
            <a:off x="8916556" y="2685547"/>
            <a:ext cx="384788" cy="400110"/>
          </a:xfrm>
          <a:prstGeom prst="rect">
            <a:avLst/>
          </a:prstGeom>
        </p:spPr>
        <p:txBody>
          <a:bodyPr wrap="square">
            <a:spAutoFit/>
          </a:bodyPr>
          <a:lstStyle/>
          <a:p>
            <a:pPr algn="ctr"/>
            <a:r>
              <a:rPr lang="en-US" sz="2000">
                <a:solidFill>
                  <a:srgbClr val="475866"/>
                </a:solidFill>
                <a:ea typeface="Fira Sans Light" panose="020B0403050000020004" charset="0"/>
              </a:rPr>
              <a:t>1</a:t>
            </a:r>
          </a:p>
        </p:txBody>
      </p:sp>
      <p:sp>
        <p:nvSpPr>
          <p:cNvPr id="17" name="Rectangle 16">
            <a:extLst>
              <a:ext uri="{FF2B5EF4-FFF2-40B4-BE49-F238E27FC236}">
                <a16:creationId xmlns:a16="http://schemas.microsoft.com/office/drawing/2014/main" id="{992EB7F4-C522-EC57-A95B-6BBC2913FAA8}"/>
              </a:ext>
            </a:extLst>
          </p:cNvPr>
          <p:cNvSpPr/>
          <p:nvPr/>
        </p:nvSpPr>
        <p:spPr>
          <a:xfrm>
            <a:off x="12355259" y="2685022"/>
            <a:ext cx="384788" cy="400110"/>
          </a:xfrm>
          <a:prstGeom prst="rect">
            <a:avLst/>
          </a:prstGeom>
        </p:spPr>
        <p:txBody>
          <a:bodyPr wrap="square">
            <a:spAutoFit/>
          </a:bodyPr>
          <a:lstStyle/>
          <a:p>
            <a:pPr algn="ctr"/>
            <a:r>
              <a:rPr lang="en-US" sz="2000">
                <a:solidFill>
                  <a:srgbClr val="475866"/>
                </a:solidFill>
                <a:ea typeface="Fira Sans Light" panose="020B0403050000020004" charset="0"/>
              </a:rPr>
              <a:t>2</a:t>
            </a:r>
          </a:p>
        </p:txBody>
      </p:sp>
      <p:sp>
        <p:nvSpPr>
          <p:cNvPr id="22" name="Rectangle 21">
            <a:extLst>
              <a:ext uri="{FF2B5EF4-FFF2-40B4-BE49-F238E27FC236}">
                <a16:creationId xmlns:a16="http://schemas.microsoft.com/office/drawing/2014/main" id="{5A08AAA6-8710-3CD6-68C4-74127C8879DB}"/>
              </a:ext>
            </a:extLst>
          </p:cNvPr>
          <p:cNvSpPr/>
          <p:nvPr/>
        </p:nvSpPr>
        <p:spPr bwMode="auto">
          <a:xfrm>
            <a:off x="8039390" y="1122373"/>
            <a:ext cx="259080" cy="236220"/>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b="1">
              <a:solidFill>
                <a:srgbClr val="FFFFFF"/>
              </a:solidFill>
            </a:endParaRPr>
          </a:p>
        </p:txBody>
      </p:sp>
      <p:sp>
        <p:nvSpPr>
          <p:cNvPr id="18" name="Rectangle 17">
            <a:extLst>
              <a:ext uri="{FF2B5EF4-FFF2-40B4-BE49-F238E27FC236}">
                <a16:creationId xmlns:a16="http://schemas.microsoft.com/office/drawing/2014/main" id="{417494EC-7737-3377-1108-EA38CE660A82}"/>
              </a:ext>
            </a:extLst>
          </p:cNvPr>
          <p:cNvSpPr/>
          <p:nvPr/>
        </p:nvSpPr>
        <p:spPr>
          <a:xfrm>
            <a:off x="8916557" y="5110751"/>
            <a:ext cx="384788" cy="400110"/>
          </a:xfrm>
          <a:prstGeom prst="rect">
            <a:avLst/>
          </a:prstGeom>
        </p:spPr>
        <p:txBody>
          <a:bodyPr wrap="square">
            <a:spAutoFit/>
          </a:bodyPr>
          <a:lstStyle/>
          <a:p>
            <a:pPr algn="ctr"/>
            <a:r>
              <a:rPr lang="en-US" sz="2000">
                <a:solidFill>
                  <a:srgbClr val="475866"/>
                </a:solidFill>
                <a:ea typeface="Fira Sans Light" panose="020B0403050000020004" charset="0"/>
              </a:rPr>
              <a:t>3</a:t>
            </a:r>
          </a:p>
        </p:txBody>
      </p:sp>
      <p:grpSp>
        <p:nvGrpSpPr>
          <p:cNvPr id="13" name="Group 12">
            <a:extLst>
              <a:ext uri="{FF2B5EF4-FFF2-40B4-BE49-F238E27FC236}">
                <a16:creationId xmlns:a16="http://schemas.microsoft.com/office/drawing/2014/main" id="{97352404-895C-DC7E-9C98-ABD1283726FB}"/>
              </a:ext>
            </a:extLst>
          </p:cNvPr>
          <p:cNvGrpSpPr/>
          <p:nvPr/>
        </p:nvGrpSpPr>
        <p:grpSpPr>
          <a:xfrm>
            <a:off x="7488936" y="3235700"/>
            <a:ext cx="6669763" cy="1874519"/>
            <a:chOff x="7488936" y="1938528"/>
            <a:chExt cx="6669763" cy="1874519"/>
          </a:xfrm>
        </p:grpSpPr>
        <p:pic>
          <p:nvPicPr>
            <p:cNvPr id="20" name="Picture 19">
              <a:extLst>
                <a:ext uri="{FF2B5EF4-FFF2-40B4-BE49-F238E27FC236}">
                  <a16:creationId xmlns:a16="http://schemas.microsoft.com/office/drawing/2014/main" id="{1963661E-5DC8-F283-0B59-44233359433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899648" y="1938528"/>
              <a:ext cx="3259051" cy="1874519"/>
            </a:xfrm>
            <a:prstGeom prst="rect">
              <a:avLst/>
            </a:prstGeom>
            <a:effectLst>
              <a:outerShdw blurRad="50800" dist="38100" dir="5400000" algn="t" rotWithShape="0">
                <a:prstClr val="black">
                  <a:alpha val="40000"/>
                </a:prstClr>
              </a:outerShdw>
            </a:effectLst>
          </p:spPr>
        </p:pic>
        <p:pic>
          <p:nvPicPr>
            <p:cNvPr id="23" name="Picture 22">
              <a:extLst>
                <a:ext uri="{FF2B5EF4-FFF2-40B4-BE49-F238E27FC236}">
                  <a16:creationId xmlns:a16="http://schemas.microsoft.com/office/drawing/2014/main" id="{052D5D8D-E82F-71DC-2553-1802CFF52D7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488936" y="1938528"/>
              <a:ext cx="3259051" cy="1874519"/>
            </a:xfrm>
            <a:prstGeom prst="rect">
              <a:avLst/>
            </a:prstGeom>
            <a:effectLst>
              <a:outerShdw blurRad="50800" dist="38100" dir="5400000" algn="t" rotWithShape="0">
                <a:prstClr val="black">
                  <a:alpha val="40000"/>
                </a:prstClr>
              </a:outerShdw>
            </a:effectLst>
          </p:spPr>
        </p:pic>
        <p:pic>
          <p:nvPicPr>
            <p:cNvPr id="24" name="Picture 23" descr="A screen shot of a calculator&#10;&#10;Description automatically generated with medium confidence">
              <a:extLst>
                <a:ext uri="{FF2B5EF4-FFF2-40B4-BE49-F238E27FC236}">
                  <a16:creationId xmlns:a16="http://schemas.microsoft.com/office/drawing/2014/main" id="{2A14C878-7C3E-2E2E-F0F9-436C4E07E09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414760" y="2263139"/>
              <a:ext cx="2194560" cy="1219201"/>
            </a:xfrm>
            <a:prstGeom prst="rect">
              <a:avLst/>
            </a:prstGeom>
            <a:effectLst/>
          </p:spPr>
        </p:pic>
        <p:sp>
          <p:nvSpPr>
            <p:cNvPr id="29" name="Rectangle 28">
              <a:extLst>
                <a:ext uri="{FF2B5EF4-FFF2-40B4-BE49-F238E27FC236}">
                  <a16:creationId xmlns:a16="http://schemas.microsoft.com/office/drawing/2014/main" id="{1342FDB8-C4DA-08C1-A48E-71AA835C4B1D}"/>
                </a:ext>
              </a:extLst>
            </p:cNvPr>
            <p:cNvSpPr/>
            <p:nvPr/>
          </p:nvSpPr>
          <p:spPr bwMode="auto">
            <a:xfrm>
              <a:off x="8016240" y="2263140"/>
              <a:ext cx="259080" cy="236220"/>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b="1">
                <a:solidFill>
                  <a:srgbClr val="FFFFFF"/>
                </a:solidFill>
              </a:endParaRPr>
            </a:p>
          </p:txBody>
        </p:sp>
      </p:grpSp>
      <p:pic>
        <p:nvPicPr>
          <p:cNvPr id="37" name="Picture 36">
            <a:extLst>
              <a:ext uri="{FF2B5EF4-FFF2-40B4-BE49-F238E27FC236}">
                <a16:creationId xmlns:a16="http://schemas.microsoft.com/office/drawing/2014/main" id="{CB5EB70C-118B-C0BB-9542-ABC18160CF77}"/>
              </a:ext>
            </a:extLst>
          </p:cNvPr>
          <p:cNvPicPr>
            <a:picLocks noChangeAspect="1"/>
          </p:cNvPicPr>
          <p:nvPr/>
        </p:nvPicPr>
        <p:blipFill>
          <a:blip r:embed="rId4">
            <a:alphaModFix/>
          </a:blip>
          <a:stretch>
            <a:fillRect/>
          </a:stretch>
        </p:blipFill>
        <p:spPr>
          <a:xfrm>
            <a:off x="7492006" y="3247652"/>
            <a:ext cx="3255981" cy="1874519"/>
          </a:xfrm>
          <a:prstGeom prst="rect">
            <a:avLst/>
          </a:prstGeom>
        </p:spPr>
      </p:pic>
      <p:sp>
        <p:nvSpPr>
          <p:cNvPr id="38" name="Rectangle 37">
            <a:extLst>
              <a:ext uri="{FF2B5EF4-FFF2-40B4-BE49-F238E27FC236}">
                <a16:creationId xmlns:a16="http://schemas.microsoft.com/office/drawing/2014/main" id="{7331F1B2-4FFC-AD94-E9DB-4A14088EA2D2}"/>
              </a:ext>
            </a:extLst>
          </p:cNvPr>
          <p:cNvSpPr/>
          <p:nvPr/>
        </p:nvSpPr>
        <p:spPr>
          <a:xfrm>
            <a:off x="8916557" y="7583232"/>
            <a:ext cx="384788" cy="400110"/>
          </a:xfrm>
          <a:prstGeom prst="rect">
            <a:avLst/>
          </a:prstGeom>
        </p:spPr>
        <p:txBody>
          <a:bodyPr wrap="square">
            <a:spAutoFit/>
          </a:bodyPr>
          <a:lstStyle/>
          <a:p>
            <a:pPr algn="ctr"/>
            <a:r>
              <a:rPr lang="en-US" sz="2000">
                <a:solidFill>
                  <a:srgbClr val="475866"/>
                </a:solidFill>
                <a:ea typeface="Fira Sans Light" panose="020B0403050000020004" charset="0"/>
              </a:rPr>
              <a:t>5</a:t>
            </a:r>
          </a:p>
        </p:txBody>
      </p:sp>
      <p:grpSp>
        <p:nvGrpSpPr>
          <p:cNvPr id="39" name="Group 38">
            <a:extLst>
              <a:ext uri="{FF2B5EF4-FFF2-40B4-BE49-F238E27FC236}">
                <a16:creationId xmlns:a16="http://schemas.microsoft.com/office/drawing/2014/main" id="{834EB731-E032-3E87-D39A-98B885252DCE}"/>
              </a:ext>
            </a:extLst>
          </p:cNvPr>
          <p:cNvGrpSpPr/>
          <p:nvPr/>
        </p:nvGrpSpPr>
        <p:grpSpPr>
          <a:xfrm>
            <a:off x="7488936" y="5666381"/>
            <a:ext cx="3259051" cy="1874519"/>
            <a:chOff x="7488936" y="1938528"/>
            <a:chExt cx="3259051" cy="1874519"/>
          </a:xfrm>
        </p:grpSpPr>
        <p:pic>
          <p:nvPicPr>
            <p:cNvPr id="41" name="Picture 40">
              <a:extLst>
                <a:ext uri="{FF2B5EF4-FFF2-40B4-BE49-F238E27FC236}">
                  <a16:creationId xmlns:a16="http://schemas.microsoft.com/office/drawing/2014/main" id="{B0D1A808-C555-85C6-9E64-2ECE72E0912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488936" y="1938528"/>
              <a:ext cx="3259051" cy="1874519"/>
            </a:xfrm>
            <a:prstGeom prst="rect">
              <a:avLst/>
            </a:prstGeom>
            <a:effectLst>
              <a:outerShdw blurRad="50800" dist="38100" dir="5400000" algn="t" rotWithShape="0">
                <a:prstClr val="black">
                  <a:alpha val="40000"/>
                </a:prstClr>
              </a:outerShdw>
            </a:effectLst>
          </p:spPr>
        </p:pic>
        <p:sp>
          <p:nvSpPr>
            <p:cNvPr id="43" name="Rectangle 42">
              <a:extLst>
                <a:ext uri="{FF2B5EF4-FFF2-40B4-BE49-F238E27FC236}">
                  <a16:creationId xmlns:a16="http://schemas.microsoft.com/office/drawing/2014/main" id="{4C5617FD-7A51-A719-B80A-20E2B9B58870}"/>
                </a:ext>
              </a:extLst>
            </p:cNvPr>
            <p:cNvSpPr/>
            <p:nvPr/>
          </p:nvSpPr>
          <p:spPr bwMode="auto">
            <a:xfrm>
              <a:off x="8016240" y="2263140"/>
              <a:ext cx="259080" cy="236220"/>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b="1">
                <a:solidFill>
                  <a:srgbClr val="FFFFFF"/>
                </a:solidFill>
              </a:endParaRPr>
            </a:p>
          </p:txBody>
        </p:sp>
      </p:grpSp>
      <p:pic>
        <p:nvPicPr>
          <p:cNvPr id="44" name="Picture 43">
            <a:extLst>
              <a:ext uri="{FF2B5EF4-FFF2-40B4-BE49-F238E27FC236}">
                <a16:creationId xmlns:a16="http://schemas.microsoft.com/office/drawing/2014/main" id="{E5DF9B25-7F07-970E-9A14-9E4A7771FAAC}"/>
              </a:ext>
            </a:extLst>
          </p:cNvPr>
          <p:cNvPicPr>
            <a:picLocks noChangeAspect="1"/>
          </p:cNvPicPr>
          <p:nvPr/>
        </p:nvPicPr>
        <p:blipFill>
          <a:blip r:embed="rId4">
            <a:alphaModFix/>
          </a:blip>
          <a:stretch>
            <a:fillRect/>
          </a:stretch>
        </p:blipFill>
        <p:spPr>
          <a:xfrm>
            <a:off x="7492006" y="5664008"/>
            <a:ext cx="3255981" cy="1874519"/>
          </a:xfrm>
          <a:prstGeom prst="rect">
            <a:avLst/>
          </a:prstGeom>
        </p:spPr>
      </p:pic>
      <p:pic>
        <p:nvPicPr>
          <p:cNvPr id="35" name="Picture 34">
            <a:extLst>
              <a:ext uri="{FF2B5EF4-FFF2-40B4-BE49-F238E27FC236}">
                <a16:creationId xmlns:a16="http://schemas.microsoft.com/office/drawing/2014/main" id="{B88DBD5B-C719-D6E7-842D-6E395696D34E}"/>
              </a:ext>
            </a:extLst>
          </p:cNvPr>
          <p:cNvPicPr>
            <a:picLocks noChangeAspect="1"/>
          </p:cNvPicPr>
          <p:nvPr/>
        </p:nvPicPr>
        <p:blipFill>
          <a:blip r:embed="rId5"/>
          <a:stretch>
            <a:fillRect/>
          </a:stretch>
        </p:blipFill>
        <p:spPr>
          <a:xfrm>
            <a:off x="10894797" y="3247652"/>
            <a:ext cx="3263902" cy="1873722"/>
          </a:xfrm>
          <a:prstGeom prst="rect">
            <a:avLst/>
          </a:prstGeom>
        </p:spPr>
      </p:pic>
      <p:sp>
        <p:nvSpPr>
          <p:cNvPr id="45" name="Rectangle 44">
            <a:extLst>
              <a:ext uri="{FF2B5EF4-FFF2-40B4-BE49-F238E27FC236}">
                <a16:creationId xmlns:a16="http://schemas.microsoft.com/office/drawing/2014/main" id="{2ACD0347-E6C0-DBD6-8FE6-204F51E6FBD4}"/>
              </a:ext>
            </a:extLst>
          </p:cNvPr>
          <p:cNvSpPr/>
          <p:nvPr/>
        </p:nvSpPr>
        <p:spPr bwMode="auto">
          <a:xfrm>
            <a:off x="12218034" y="1825669"/>
            <a:ext cx="431165" cy="459345"/>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b="1">
              <a:solidFill>
                <a:srgbClr val="FFFFFF"/>
              </a:solidFill>
            </a:endParaRPr>
          </a:p>
        </p:txBody>
      </p:sp>
      <p:sp>
        <p:nvSpPr>
          <p:cNvPr id="47" name="Rectangle 46">
            <a:extLst>
              <a:ext uri="{FF2B5EF4-FFF2-40B4-BE49-F238E27FC236}">
                <a16:creationId xmlns:a16="http://schemas.microsoft.com/office/drawing/2014/main" id="{0CE18EAB-EB9F-6BC7-8A43-D5E55AF4B36E}"/>
              </a:ext>
            </a:extLst>
          </p:cNvPr>
          <p:cNvSpPr/>
          <p:nvPr/>
        </p:nvSpPr>
        <p:spPr bwMode="auto">
          <a:xfrm>
            <a:off x="8345053" y="4259238"/>
            <a:ext cx="431165" cy="459345"/>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b="1">
              <a:solidFill>
                <a:srgbClr val="FFFFFF"/>
              </a:solidFill>
            </a:endParaRPr>
          </a:p>
        </p:txBody>
      </p:sp>
      <p:sp>
        <p:nvSpPr>
          <p:cNvPr id="49" name="Rectangle 48">
            <a:extLst>
              <a:ext uri="{FF2B5EF4-FFF2-40B4-BE49-F238E27FC236}">
                <a16:creationId xmlns:a16="http://schemas.microsoft.com/office/drawing/2014/main" id="{31DE5707-CFD6-0E18-FEFE-5F581089EEDD}"/>
              </a:ext>
            </a:extLst>
          </p:cNvPr>
          <p:cNvSpPr/>
          <p:nvPr/>
        </p:nvSpPr>
        <p:spPr bwMode="auto">
          <a:xfrm>
            <a:off x="13295376" y="3548571"/>
            <a:ext cx="327171" cy="238817"/>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b="1">
              <a:solidFill>
                <a:srgbClr val="FFFFFF"/>
              </a:solidFill>
            </a:endParaRPr>
          </a:p>
        </p:txBody>
      </p:sp>
      <p:pic>
        <p:nvPicPr>
          <p:cNvPr id="32" name="Picture 31">
            <a:extLst>
              <a:ext uri="{FF2B5EF4-FFF2-40B4-BE49-F238E27FC236}">
                <a16:creationId xmlns:a16="http://schemas.microsoft.com/office/drawing/2014/main" id="{B439991E-22F9-EF0C-FBA8-A2F527F1C995}"/>
              </a:ext>
            </a:extLst>
          </p:cNvPr>
          <p:cNvPicPr>
            <a:picLocks noChangeAspect="1"/>
          </p:cNvPicPr>
          <p:nvPr/>
        </p:nvPicPr>
        <p:blipFill>
          <a:blip r:embed="rId6"/>
          <a:stretch>
            <a:fillRect/>
          </a:stretch>
        </p:blipFill>
        <p:spPr>
          <a:xfrm>
            <a:off x="7488936" y="5664008"/>
            <a:ext cx="3265291" cy="1874519"/>
          </a:xfrm>
          <a:prstGeom prst="rect">
            <a:avLst/>
          </a:prstGeom>
        </p:spPr>
      </p:pic>
      <p:sp>
        <p:nvSpPr>
          <p:cNvPr id="48" name="Rectangle 47">
            <a:extLst>
              <a:ext uri="{FF2B5EF4-FFF2-40B4-BE49-F238E27FC236}">
                <a16:creationId xmlns:a16="http://schemas.microsoft.com/office/drawing/2014/main" id="{5D767F6F-70C0-0F43-F1DA-97787628AB51}"/>
              </a:ext>
            </a:extLst>
          </p:cNvPr>
          <p:cNvSpPr/>
          <p:nvPr/>
        </p:nvSpPr>
        <p:spPr bwMode="auto">
          <a:xfrm>
            <a:off x="9412374" y="6190637"/>
            <a:ext cx="783186" cy="236220"/>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b="1">
              <a:solidFill>
                <a:srgbClr val="FFFFFF"/>
              </a:solidFill>
            </a:endParaRPr>
          </a:p>
        </p:txBody>
      </p:sp>
    </p:spTree>
    <p:extLst>
      <p:ext uri="{BB962C8B-B14F-4D97-AF65-F5344CB8AC3E}">
        <p14:creationId xmlns:p14="http://schemas.microsoft.com/office/powerpoint/2010/main" val="907837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213BC-47FD-F324-3B11-13A6760090A6}"/>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7DD7AA2B-07A1-0D62-4EDF-C4E84696B2F8}"/>
              </a:ext>
            </a:extLst>
          </p:cNvPr>
          <p:cNvSpPr>
            <a:spLocks noGrp="1"/>
          </p:cNvSpPr>
          <p:nvPr>
            <p:ph sz="quarter" idx="20"/>
          </p:nvPr>
        </p:nvSpPr>
        <p:spPr>
          <a:xfrm>
            <a:off x="758952" y="2328864"/>
            <a:ext cx="5641848" cy="4572000"/>
          </a:xfrm>
        </p:spPr>
        <p:txBody>
          <a:bodyPr vert="horz" lIns="0" tIns="0" rIns="0" bIns="0" rtlCol="0" anchor="t">
            <a:noAutofit/>
          </a:bodyPr>
          <a:lstStyle/>
          <a:p>
            <a:pPr marL="457200" lvl="1" indent="-457200">
              <a:buFont typeface="+mj-lt"/>
              <a:buAutoNum type="arabicPeriod"/>
            </a:pPr>
            <a:r>
              <a:rPr lang="en-US">
                <a:latin typeface="Arial"/>
                <a:cs typeface="Arial"/>
              </a:rPr>
              <a:t>Select </a:t>
            </a:r>
            <a:r>
              <a:rPr lang="en-US" b="1">
                <a:latin typeface="Arial"/>
                <a:cs typeface="Arial"/>
              </a:rPr>
              <a:t>Menu</a:t>
            </a:r>
          </a:p>
          <a:p>
            <a:pPr marL="457200" lvl="1" indent="-457200">
              <a:buFont typeface="+mj-lt"/>
              <a:buAutoNum type="arabicPeriod"/>
            </a:pPr>
            <a:r>
              <a:rPr lang="en-US">
                <a:latin typeface="Arial"/>
                <a:cs typeface="Arial"/>
              </a:rPr>
              <a:t>Press </a:t>
            </a:r>
            <a:r>
              <a:rPr lang="en-US" b="1">
                <a:latin typeface="Arial"/>
                <a:cs typeface="Arial"/>
              </a:rPr>
              <a:t>Advanced Setup</a:t>
            </a:r>
          </a:p>
          <a:p>
            <a:pPr marL="457200" lvl="1" indent="-457200">
              <a:buFont typeface="+mj-lt"/>
              <a:buAutoNum type="arabicPeriod"/>
            </a:pPr>
            <a:r>
              <a:rPr lang="en-US">
                <a:latin typeface="Arial"/>
                <a:cs typeface="Arial"/>
              </a:rPr>
              <a:t>Press </a:t>
            </a:r>
            <a:r>
              <a:rPr lang="en-US" b="1">
                <a:latin typeface="Arial"/>
                <a:cs typeface="Arial"/>
              </a:rPr>
              <a:t>HVAC Equipment</a:t>
            </a:r>
          </a:p>
          <a:p>
            <a:pPr marL="457200" lvl="1" indent="-457200">
              <a:buFont typeface="+mj-lt"/>
              <a:buAutoNum type="arabicPeriod"/>
            </a:pPr>
            <a:r>
              <a:rPr lang="en-US">
                <a:latin typeface="Arial"/>
                <a:cs typeface="Arial"/>
              </a:rPr>
              <a:t>This will display the EIM Configuration options. Press </a:t>
            </a:r>
            <a:r>
              <a:rPr lang="en-US" b="1">
                <a:latin typeface="Arial"/>
                <a:cs typeface="Arial"/>
              </a:rPr>
              <a:t>Configure</a:t>
            </a:r>
          </a:p>
          <a:p>
            <a:pPr marL="457200" lvl="1" indent="-457200">
              <a:buFont typeface="+mj-lt"/>
              <a:buAutoNum type="arabicPeriod"/>
            </a:pPr>
            <a:r>
              <a:rPr lang="en-US">
                <a:latin typeface="Arial"/>
                <a:cs typeface="Arial"/>
              </a:rPr>
              <a:t>Press </a:t>
            </a:r>
            <a:r>
              <a:rPr lang="en-US" b="1">
                <a:latin typeface="Arial"/>
                <a:cs typeface="Arial"/>
              </a:rPr>
              <a:t>Additional Accessories</a:t>
            </a:r>
          </a:p>
          <a:p>
            <a:pPr marL="457200" lvl="1" indent="-457200">
              <a:buFont typeface="+mj-lt"/>
              <a:buAutoNum type="arabicPeriod"/>
            </a:pPr>
            <a:r>
              <a:rPr lang="en-US">
                <a:latin typeface="Arial"/>
                <a:cs typeface="Arial"/>
              </a:rPr>
              <a:t>For each accessory (hum, dehum, vent) that you wired to the EIM, </a:t>
            </a:r>
            <a:r>
              <a:rPr lang="en-US" b="1">
                <a:latin typeface="Arial"/>
                <a:cs typeface="Arial"/>
              </a:rPr>
              <a:t>select </a:t>
            </a:r>
            <a:r>
              <a:rPr lang="en-US">
                <a:latin typeface="Arial"/>
                <a:cs typeface="Arial"/>
              </a:rPr>
              <a:t>the terminal identifier next to it</a:t>
            </a:r>
          </a:p>
          <a:p>
            <a:endParaRPr lang="en-US"/>
          </a:p>
          <a:p>
            <a:endParaRPr lang="en-US"/>
          </a:p>
        </p:txBody>
      </p:sp>
      <p:sp>
        <p:nvSpPr>
          <p:cNvPr id="9" name="Title 8">
            <a:extLst>
              <a:ext uri="{FF2B5EF4-FFF2-40B4-BE49-F238E27FC236}">
                <a16:creationId xmlns:a16="http://schemas.microsoft.com/office/drawing/2014/main" id="{FAEE4248-C0AF-D480-0E10-83367898F1BC}"/>
              </a:ext>
            </a:extLst>
          </p:cNvPr>
          <p:cNvSpPr>
            <a:spLocks noGrp="1"/>
          </p:cNvSpPr>
          <p:nvPr>
            <p:ph type="title"/>
          </p:nvPr>
        </p:nvSpPr>
        <p:spPr>
          <a:xfrm>
            <a:off x="548640" y="580158"/>
            <a:ext cx="6592825" cy="987552"/>
          </a:xfrm>
        </p:spPr>
        <p:txBody>
          <a:bodyPr/>
          <a:lstStyle/>
          <a:p>
            <a:r>
              <a:rPr lang="en-US" dirty="0"/>
              <a:t>Configure Additional </a:t>
            </a:r>
            <a:br>
              <a:rPr lang="en-US" dirty="0"/>
            </a:br>
            <a:r>
              <a:rPr lang="en-US" dirty="0"/>
              <a:t>Accessories</a:t>
            </a:r>
          </a:p>
        </p:txBody>
      </p:sp>
      <p:sp>
        <p:nvSpPr>
          <p:cNvPr id="6" name="Rectangle 5">
            <a:extLst>
              <a:ext uri="{FF2B5EF4-FFF2-40B4-BE49-F238E27FC236}">
                <a16:creationId xmlns:a16="http://schemas.microsoft.com/office/drawing/2014/main" id="{BE37557D-A942-8AD2-CE5E-188921D67664}"/>
              </a:ext>
            </a:extLst>
          </p:cNvPr>
          <p:cNvSpPr/>
          <p:nvPr/>
        </p:nvSpPr>
        <p:spPr>
          <a:xfrm>
            <a:off x="12347575" y="5110751"/>
            <a:ext cx="384788" cy="400110"/>
          </a:xfrm>
          <a:prstGeom prst="rect">
            <a:avLst/>
          </a:prstGeom>
        </p:spPr>
        <p:txBody>
          <a:bodyPr wrap="square">
            <a:spAutoFit/>
          </a:bodyPr>
          <a:lstStyle/>
          <a:p>
            <a:pPr algn="ctr"/>
            <a:r>
              <a:rPr lang="en-US" sz="2000">
                <a:solidFill>
                  <a:srgbClr val="475866"/>
                </a:solidFill>
                <a:ea typeface="Fira Sans Light" panose="020B0403050000020004" charset="0"/>
              </a:rPr>
              <a:t>4</a:t>
            </a:r>
          </a:p>
        </p:txBody>
      </p:sp>
      <p:pic>
        <p:nvPicPr>
          <p:cNvPr id="8" name="Picture 7">
            <a:extLst>
              <a:ext uri="{FF2B5EF4-FFF2-40B4-BE49-F238E27FC236}">
                <a16:creationId xmlns:a16="http://schemas.microsoft.com/office/drawing/2014/main" id="{D42B34B9-85BD-FE37-C493-0579EDB4E9D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899648" y="809336"/>
            <a:ext cx="3259051" cy="1874519"/>
          </a:xfrm>
          <a:prstGeom prst="rect">
            <a:avLst/>
          </a:prstGeom>
          <a:effectLst>
            <a:outerShdw blurRad="50800" dist="38100" dir="5400000" algn="t" rotWithShape="0">
              <a:prstClr val="black">
                <a:alpha val="40000"/>
              </a:prstClr>
            </a:outerShdw>
          </a:effectLst>
        </p:spPr>
      </p:pic>
      <p:pic>
        <p:nvPicPr>
          <p:cNvPr id="21" name="Picture 20">
            <a:extLst>
              <a:ext uri="{FF2B5EF4-FFF2-40B4-BE49-F238E27FC236}">
                <a16:creationId xmlns:a16="http://schemas.microsoft.com/office/drawing/2014/main" id="{3B79E3FC-42CF-26EF-C552-DFE4B9A934F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488936" y="809336"/>
            <a:ext cx="3259051" cy="1874519"/>
          </a:xfrm>
          <a:prstGeom prst="rect">
            <a:avLst/>
          </a:prstGeom>
          <a:effectLst>
            <a:outerShdw blurRad="50800" dist="38100" dir="5400000" algn="t" rotWithShape="0">
              <a:prstClr val="black">
                <a:alpha val="40000"/>
              </a:prstClr>
            </a:outerShdw>
          </a:effectLst>
        </p:spPr>
      </p:pic>
      <p:pic>
        <p:nvPicPr>
          <p:cNvPr id="27" name="Picture 26" descr="A screen shot of a calculator&#10;&#10;Description automatically generated with medium confidence">
            <a:extLst>
              <a:ext uri="{FF2B5EF4-FFF2-40B4-BE49-F238E27FC236}">
                <a16:creationId xmlns:a16="http://schemas.microsoft.com/office/drawing/2014/main" id="{88B64C0F-5250-DAF4-4CA2-E05FE84A69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414760" y="1133947"/>
            <a:ext cx="2194560" cy="1219201"/>
          </a:xfrm>
          <a:prstGeom prst="rect">
            <a:avLst/>
          </a:prstGeom>
          <a:effectLst/>
        </p:spPr>
      </p:pic>
      <p:sp>
        <p:nvSpPr>
          <p:cNvPr id="29" name="Rectangle 28">
            <a:extLst>
              <a:ext uri="{FF2B5EF4-FFF2-40B4-BE49-F238E27FC236}">
                <a16:creationId xmlns:a16="http://schemas.microsoft.com/office/drawing/2014/main" id="{E4F4B309-2883-49D5-3DBE-4356BA6D8D25}"/>
              </a:ext>
            </a:extLst>
          </p:cNvPr>
          <p:cNvSpPr/>
          <p:nvPr/>
        </p:nvSpPr>
        <p:spPr>
          <a:xfrm>
            <a:off x="8916556" y="2685547"/>
            <a:ext cx="384788" cy="400110"/>
          </a:xfrm>
          <a:prstGeom prst="rect">
            <a:avLst/>
          </a:prstGeom>
        </p:spPr>
        <p:txBody>
          <a:bodyPr wrap="square">
            <a:spAutoFit/>
          </a:bodyPr>
          <a:lstStyle/>
          <a:p>
            <a:pPr algn="ctr"/>
            <a:r>
              <a:rPr lang="en-US" sz="2000">
                <a:solidFill>
                  <a:srgbClr val="475866"/>
                </a:solidFill>
                <a:ea typeface="Fira Sans Light" panose="020B0403050000020004" charset="0"/>
              </a:rPr>
              <a:t>1</a:t>
            </a:r>
          </a:p>
        </p:txBody>
      </p:sp>
      <p:sp>
        <p:nvSpPr>
          <p:cNvPr id="30" name="Rectangle 29">
            <a:extLst>
              <a:ext uri="{FF2B5EF4-FFF2-40B4-BE49-F238E27FC236}">
                <a16:creationId xmlns:a16="http://schemas.microsoft.com/office/drawing/2014/main" id="{A971CA48-88AA-164F-B4C9-B9DFBF9E0CC1}"/>
              </a:ext>
            </a:extLst>
          </p:cNvPr>
          <p:cNvSpPr/>
          <p:nvPr/>
        </p:nvSpPr>
        <p:spPr>
          <a:xfrm>
            <a:off x="12355259" y="2685022"/>
            <a:ext cx="384788" cy="400110"/>
          </a:xfrm>
          <a:prstGeom prst="rect">
            <a:avLst/>
          </a:prstGeom>
        </p:spPr>
        <p:txBody>
          <a:bodyPr wrap="square">
            <a:spAutoFit/>
          </a:bodyPr>
          <a:lstStyle/>
          <a:p>
            <a:pPr algn="ctr"/>
            <a:r>
              <a:rPr lang="en-US" sz="2000">
                <a:solidFill>
                  <a:srgbClr val="475866"/>
                </a:solidFill>
                <a:ea typeface="Fira Sans Light" panose="020B0403050000020004" charset="0"/>
              </a:rPr>
              <a:t>2</a:t>
            </a:r>
          </a:p>
        </p:txBody>
      </p:sp>
      <p:sp>
        <p:nvSpPr>
          <p:cNvPr id="31" name="Rectangle 30">
            <a:extLst>
              <a:ext uri="{FF2B5EF4-FFF2-40B4-BE49-F238E27FC236}">
                <a16:creationId xmlns:a16="http://schemas.microsoft.com/office/drawing/2014/main" id="{DAC4D8F5-7C03-24E7-8857-6260F76A7B9B}"/>
              </a:ext>
            </a:extLst>
          </p:cNvPr>
          <p:cNvSpPr/>
          <p:nvPr/>
        </p:nvSpPr>
        <p:spPr bwMode="auto">
          <a:xfrm>
            <a:off x="8039390" y="1122373"/>
            <a:ext cx="259080" cy="236220"/>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b="1">
              <a:solidFill>
                <a:srgbClr val="FFFFFF"/>
              </a:solidFill>
            </a:endParaRPr>
          </a:p>
        </p:txBody>
      </p:sp>
      <p:sp>
        <p:nvSpPr>
          <p:cNvPr id="32" name="Rectangle 31">
            <a:extLst>
              <a:ext uri="{FF2B5EF4-FFF2-40B4-BE49-F238E27FC236}">
                <a16:creationId xmlns:a16="http://schemas.microsoft.com/office/drawing/2014/main" id="{6E61C8E2-F9AA-71E1-D89C-E15E8287168F}"/>
              </a:ext>
            </a:extLst>
          </p:cNvPr>
          <p:cNvSpPr/>
          <p:nvPr/>
        </p:nvSpPr>
        <p:spPr>
          <a:xfrm>
            <a:off x="8916557" y="5110751"/>
            <a:ext cx="384788" cy="400110"/>
          </a:xfrm>
          <a:prstGeom prst="rect">
            <a:avLst/>
          </a:prstGeom>
        </p:spPr>
        <p:txBody>
          <a:bodyPr wrap="square">
            <a:spAutoFit/>
          </a:bodyPr>
          <a:lstStyle/>
          <a:p>
            <a:pPr algn="ctr"/>
            <a:r>
              <a:rPr lang="en-US" sz="2000">
                <a:solidFill>
                  <a:srgbClr val="475866"/>
                </a:solidFill>
                <a:ea typeface="Fira Sans Light" panose="020B0403050000020004" charset="0"/>
              </a:rPr>
              <a:t>3</a:t>
            </a:r>
          </a:p>
        </p:txBody>
      </p:sp>
      <p:grpSp>
        <p:nvGrpSpPr>
          <p:cNvPr id="33" name="Group 32">
            <a:extLst>
              <a:ext uri="{FF2B5EF4-FFF2-40B4-BE49-F238E27FC236}">
                <a16:creationId xmlns:a16="http://schemas.microsoft.com/office/drawing/2014/main" id="{405398A1-00DA-6E7D-0D99-27485D7CE41D}"/>
              </a:ext>
            </a:extLst>
          </p:cNvPr>
          <p:cNvGrpSpPr/>
          <p:nvPr/>
        </p:nvGrpSpPr>
        <p:grpSpPr>
          <a:xfrm>
            <a:off x="7488936" y="3235700"/>
            <a:ext cx="6669763" cy="1874519"/>
            <a:chOff x="7488936" y="1938528"/>
            <a:chExt cx="6669763" cy="1874519"/>
          </a:xfrm>
        </p:grpSpPr>
        <p:pic>
          <p:nvPicPr>
            <p:cNvPr id="35" name="Picture 34">
              <a:extLst>
                <a:ext uri="{FF2B5EF4-FFF2-40B4-BE49-F238E27FC236}">
                  <a16:creationId xmlns:a16="http://schemas.microsoft.com/office/drawing/2014/main" id="{B5BBB0C4-B4B3-D706-8AAC-7F3552F9D9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899648" y="1938528"/>
              <a:ext cx="3259051" cy="1874519"/>
            </a:xfrm>
            <a:prstGeom prst="rect">
              <a:avLst/>
            </a:prstGeom>
            <a:effectLst>
              <a:outerShdw blurRad="50800" dist="38100" dir="5400000" algn="t" rotWithShape="0">
                <a:prstClr val="black">
                  <a:alpha val="40000"/>
                </a:prstClr>
              </a:outerShdw>
            </a:effectLst>
          </p:spPr>
        </p:pic>
        <p:pic>
          <p:nvPicPr>
            <p:cNvPr id="36" name="Picture 35">
              <a:extLst>
                <a:ext uri="{FF2B5EF4-FFF2-40B4-BE49-F238E27FC236}">
                  <a16:creationId xmlns:a16="http://schemas.microsoft.com/office/drawing/2014/main" id="{D0E302BC-F0AE-0804-C31F-5F15CC73CCD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488936" y="1938528"/>
              <a:ext cx="3259051" cy="1874519"/>
            </a:xfrm>
            <a:prstGeom prst="rect">
              <a:avLst/>
            </a:prstGeom>
            <a:effectLst>
              <a:outerShdw blurRad="50800" dist="38100" dir="5400000" algn="t" rotWithShape="0">
                <a:prstClr val="black">
                  <a:alpha val="40000"/>
                </a:prstClr>
              </a:outerShdw>
            </a:effectLst>
          </p:spPr>
        </p:pic>
        <p:pic>
          <p:nvPicPr>
            <p:cNvPr id="37" name="Picture 36" descr="A screen shot of a calculator&#10;&#10;Description automatically generated with medium confidence">
              <a:extLst>
                <a:ext uri="{FF2B5EF4-FFF2-40B4-BE49-F238E27FC236}">
                  <a16:creationId xmlns:a16="http://schemas.microsoft.com/office/drawing/2014/main" id="{717A9E31-9AEA-120F-9EAA-DDFD1D4311C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414760" y="2263139"/>
              <a:ext cx="2194560" cy="1219201"/>
            </a:xfrm>
            <a:prstGeom prst="rect">
              <a:avLst/>
            </a:prstGeom>
            <a:effectLst/>
          </p:spPr>
        </p:pic>
        <p:sp>
          <p:nvSpPr>
            <p:cNvPr id="38" name="Rectangle 37">
              <a:extLst>
                <a:ext uri="{FF2B5EF4-FFF2-40B4-BE49-F238E27FC236}">
                  <a16:creationId xmlns:a16="http://schemas.microsoft.com/office/drawing/2014/main" id="{DA5C3F5A-A690-33BF-4771-1D01A392B558}"/>
                </a:ext>
              </a:extLst>
            </p:cNvPr>
            <p:cNvSpPr/>
            <p:nvPr/>
          </p:nvSpPr>
          <p:spPr bwMode="auto">
            <a:xfrm>
              <a:off x="8016240" y="2263140"/>
              <a:ext cx="259080" cy="236220"/>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b="1">
                <a:solidFill>
                  <a:srgbClr val="FFFFFF"/>
                </a:solidFill>
              </a:endParaRPr>
            </a:p>
          </p:txBody>
        </p:sp>
      </p:grpSp>
      <p:pic>
        <p:nvPicPr>
          <p:cNvPr id="39" name="Picture 38">
            <a:extLst>
              <a:ext uri="{FF2B5EF4-FFF2-40B4-BE49-F238E27FC236}">
                <a16:creationId xmlns:a16="http://schemas.microsoft.com/office/drawing/2014/main" id="{2C7DD342-FE11-7B0E-A535-4E2E9F247020}"/>
              </a:ext>
            </a:extLst>
          </p:cNvPr>
          <p:cNvPicPr>
            <a:picLocks noChangeAspect="1"/>
          </p:cNvPicPr>
          <p:nvPr/>
        </p:nvPicPr>
        <p:blipFill>
          <a:blip r:embed="rId4">
            <a:alphaModFix/>
          </a:blip>
          <a:stretch>
            <a:fillRect/>
          </a:stretch>
        </p:blipFill>
        <p:spPr>
          <a:xfrm>
            <a:off x="7492006" y="3247652"/>
            <a:ext cx="3255981" cy="1874519"/>
          </a:xfrm>
          <a:prstGeom prst="rect">
            <a:avLst/>
          </a:prstGeom>
        </p:spPr>
      </p:pic>
      <p:grpSp>
        <p:nvGrpSpPr>
          <p:cNvPr id="40" name="Group 39">
            <a:extLst>
              <a:ext uri="{FF2B5EF4-FFF2-40B4-BE49-F238E27FC236}">
                <a16:creationId xmlns:a16="http://schemas.microsoft.com/office/drawing/2014/main" id="{E146A553-255A-FF1D-E1D6-4AC9FE2CBC75}"/>
              </a:ext>
            </a:extLst>
          </p:cNvPr>
          <p:cNvGrpSpPr/>
          <p:nvPr/>
        </p:nvGrpSpPr>
        <p:grpSpPr>
          <a:xfrm>
            <a:off x="7488936" y="5666381"/>
            <a:ext cx="3259051" cy="1874519"/>
            <a:chOff x="7488936" y="1938528"/>
            <a:chExt cx="3259051" cy="1874519"/>
          </a:xfrm>
        </p:grpSpPr>
        <p:pic>
          <p:nvPicPr>
            <p:cNvPr id="41" name="Picture 40">
              <a:extLst>
                <a:ext uri="{FF2B5EF4-FFF2-40B4-BE49-F238E27FC236}">
                  <a16:creationId xmlns:a16="http://schemas.microsoft.com/office/drawing/2014/main" id="{D3BA4382-0CB6-1A3C-F618-100D92EC12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488936" y="1938528"/>
              <a:ext cx="3259051" cy="1874519"/>
            </a:xfrm>
            <a:prstGeom prst="rect">
              <a:avLst/>
            </a:prstGeom>
            <a:effectLst>
              <a:outerShdw blurRad="50800" dist="38100" dir="5400000" algn="t" rotWithShape="0">
                <a:prstClr val="black">
                  <a:alpha val="40000"/>
                </a:prstClr>
              </a:outerShdw>
            </a:effectLst>
          </p:spPr>
        </p:pic>
        <p:sp>
          <p:nvSpPr>
            <p:cNvPr id="42" name="Rectangle 41">
              <a:extLst>
                <a:ext uri="{FF2B5EF4-FFF2-40B4-BE49-F238E27FC236}">
                  <a16:creationId xmlns:a16="http://schemas.microsoft.com/office/drawing/2014/main" id="{7C6B357A-DAE5-49A0-834C-5D0E266D5FC1}"/>
                </a:ext>
              </a:extLst>
            </p:cNvPr>
            <p:cNvSpPr/>
            <p:nvPr/>
          </p:nvSpPr>
          <p:spPr bwMode="auto">
            <a:xfrm>
              <a:off x="8016240" y="2263140"/>
              <a:ext cx="259080" cy="236220"/>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b="1">
                <a:solidFill>
                  <a:srgbClr val="FFFFFF"/>
                </a:solidFill>
              </a:endParaRPr>
            </a:p>
          </p:txBody>
        </p:sp>
      </p:grpSp>
      <p:pic>
        <p:nvPicPr>
          <p:cNvPr id="43" name="Picture 42">
            <a:extLst>
              <a:ext uri="{FF2B5EF4-FFF2-40B4-BE49-F238E27FC236}">
                <a16:creationId xmlns:a16="http://schemas.microsoft.com/office/drawing/2014/main" id="{8B664BB9-D762-C2C1-3C6E-13883019D60A}"/>
              </a:ext>
            </a:extLst>
          </p:cNvPr>
          <p:cNvPicPr>
            <a:picLocks noChangeAspect="1"/>
          </p:cNvPicPr>
          <p:nvPr/>
        </p:nvPicPr>
        <p:blipFill>
          <a:blip r:embed="rId4">
            <a:alphaModFix/>
          </a:blip>
          <a:stretch>
            <a:fillRect/>
          </a:stretch>
        </p:blipFill>
        <p:spPr>
          <a:xfrm>
            <a:off x="7492006" y="5664008"/>
            <a:ext cx="3255981" cy="1874519"/>
          </a:xfrm>
          <a:prstGeom prst="rect">
            <a:avLst/>
          </a:prstGeom>
        </p:spPr>
      </p:pic>
      <p:pic>
        <p:nvPicPr>
          <p:cNvPr id="44" name="Picture 43">
            <a:extLst>
              <a:ext uri="{FF2B5EF4-FFF2-40B4-BE49-F238E27FC236}">
                <a16:creationId xmlns:a16="http://schemas.microsoft.com/office/drawing/2014/main" id="{E13206B6-F9C5-B805-F8F1-BA6BBB0104E3}"/>
              </a:ext>
            </a:extLst>
          </p:cNvPr>
          <p:cNvPicPr>
            <a:picLocks noChangeAspect="1"/>
          </p:cNvPicPr>
          <p:nvPr/>
        </p:nvPicPr>
        <p:blipFill>
          <a:blip r:embed="rId5"/>
          <a:srcRect/>
          <a:stretch/>
        </p:blipFill>
        <p:spPr>
          <a:xfrm>
            <a:off x="10894797" y="3247652"/>
            <a:ext cx="3263902" cy="1873721"/>
          </a:xfrm>
          <a:prstGeom prst="rect">
            <a:avLst/>
          </a:prstGeom>
        </p:spPr>
      </p:pic>
      <p:sp>
        <p:nvSpPr>
          <p:cNvPr id="45" name="Rectangle 44">
            <a:extLst>
              <a:ext uri="{FF2B5EF4-FFF2-40B4-BE49-F238E27FC236}">
                <a16:creationId xmlns:a16="http://schemas.microsoft.com/office/drawing/2014/main" id="{8C7CC796-0972-AE43-6084-5FE853C251A1}"/>
              </a:ext>
            </a:extLst>
          </p:cNvPr>
          <p:cNvSpPr/>
          <p:nvPr/>
        </p:nvSpPr>
        <p:spPr bwMode="auto">
          <a:xfrm>
            <a:off x="12218034" y="1825669"/>
            <a:ext cx="431165" cy="459345"/>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b="1">
              <a:solidFill>
                <a:srgbClr val="FFFFFF"/>
              </a:solidFill>
            </a:endParaRPr>
          </a:p>
        </p:txBody>
      </p:sp>
      <p:sp>
        <p:nvSpPr>
          <p:cNvPr id="46" name="Rectangle 45">
            <a:extLst>
              <a:ext uri="{FF2B5EF4-FFF2-40B4-BE49-F238E27FC236}">
                <a16:creationId xmlns:a16="http://schemas.microsoft.com/office/drawing/2014/main" id="{94A02E05-9B72-1989-B906-5A518A026555}"/>
              </a:ext>
            </a:extLst>
          </p:cNvPr>
          <p:cNvSpPr/>
          <p:nvPr/>
        </p:nvSpPr>
        <p:spPr bwMode="auto">
          <a:xfrm>
            <a:off x="8345053" y="3782680"/>
            <a:ext cx="431165" cy="459345"/>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b="1">
              <a:solidFill>
                <a:srgbClr val="FFFFFF"/>
              </a:solidFill>
            </a:endParaRPr>
          </a:p>
        </p:txBody>
      </p:sp>
      <p:sp>
        <p:nvSpPr>
          <p:cNvPr id="47" name="Rectangle 46">
            <a:extLst>
              <a:ext uri="{FF2B5EF4-FFF2-40B4-BE49-F238E27FC236}">
                <a16:creationId xmlns:a16="http://schemas.microsoft.com/office/drawing/2014/main" id="{4E46AFDE-2AA9-FB52-FFE2-B7814036F172}"/>
              </a:ext>
            </a:extLst>
          </p:cNvPr>
          <p:cNvSpPr/>
          <p:nvPr/>
        </p:nvSpPr>
        <p:spPr bwMode="auto">
          <a:xfrm>
            <a:off x="13145360" y="3548571"/>
            <a:ext cx="477188" cy="238817"/>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b="1">
              <a:solidFill>
                <a:srgbClr val="FFFFFF"/>
              </a:solidFill>
            </a:endParaRPr>
          </a:p>
        </p:txBody>
      </p:sp>
      <p:pic>
        <p:nvPicPr>
          <p:cNvPr id="48" name="Picture 47">
            <a:extLst>
              <a:ext uri="{FF2B5EF4-FFF2-40B4-BE49-F238E27FC236}">
                <a16:creationId xmlns:a16="http://schemas.microsoft.com/office/drawing/2014/main" id="{6C965659-BE2D-7A44-DC41-6288C7B3EEA6}"/>
              </a:ext>
            </a:extLst>
          </p:cNvPr>
          <p:cNvPicPr>
            <a:picLocks noChangeAspect="1"/>
          </p:cNvPicPr>
          <p:nvPr/>
        </p:nvPicPr>
        <p:blipFill>
          <a:blip r:embed="rId6"/>
          <a:srcRect/>
          <a:stretch/>
        </p:blipFill>
        <p:spPr>
          <a:xfrm>
            <a:off x="7488936" y="5664008"/>
            <a:ext cx="3265291" cy="1874518"/>
          </a:xfrm>
          <a:prstGeom prst="rect">
            <a:avLst/>
          </a:prstGeom>
        </p:spPr>
      </p:pic>
      <p:sp>
        <p:nvSpPr>
          <p:cNvPr id="49" name="Rectangle 48">
            <a:extLst>
              <a:ext uri="{FF2B5EF4-FFF2-40B4-BE49-F238E27FC236}">
                <a16:creationId xmlns:a16="http://schemas.microsoft.com/office/drawing/2014/main" id="{D3E5FDEE-DF94-737A-CB99-7F5128372BA1}"/>
              </a:ext>
            </a:extLst>
          </p:cNvPr>
          <p:cNvSpPr/>
          <p:nvPr/>
        </p:nvSpPr>
        <p:spPr bwMode="auto">
          <a:xfrm>
            <a:off x="8325763" y="6640117"/>
            <a:ext cx="1863265" cy="236220"/>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b="1">
              <a:solidFill>
                <a:srgbClr val="FFFFFF"/>
              </a:solidFill>
            </a:endParaRPr>
          </a:p>
        </p:txBody>
      </p:sp>
      <p:sp>
        <p:nvSpPr>
          <p:cNvPr id="50" name="Rectangle 49">
            <a:extLst>
              <a:ext uri="{FF2B5EF4-FFF2-40B4-BE49-F238E27FC236}">
                <a16:creationId xmlns:a16="http://schemas.microsoft.com/office/drawing/2014/main" id="{39E38316-A9F3-A89A-CB86-063770C73D3C}"/>
              </a:ext>
            </a:extLst>
          </p:cNvPr>
          <p:cNvSpPr/>
          <p:nvPr/>
        </p:nvSpPr>
        <p:spPr>
          <a:xfrm>
            <a:off x="8916557" y="7583232"/>
            <a:ext cx="384788" cy="400110"/>
          </a:xfrm>
          <a:prstGeom prst="rect">
            <a:avLst/>
          </a:prstGeom>
        </p:spPr>
        <p:txBody>
          <a:bodyPr wrap="square">
            <a:spAutoFit/>
          </a:bodyPr>
          <a:lstStyle/>
          <a:p>
            <a:pPr algn="ctr"/>
            <a:r>
              <a:rPr lang="en-US" sz="2000">
                <a:solidFill>
                  <a:srgbClr val="475866"/>
                </a:solidFill>
                <a:ea typeface="Fira Sans Light" panose="020B0403050000020004" charset="0"/>
              </a:rPr>
              <a:t>5</a:t>
            </a:r>
          </a:p>
        </p:txBody>
      </p:sp>
      <p:sp>
        <p:nvSpPr>
          <p:cNvPr id="51" name="Rectangle 50">
            <a:extLst>
              <a:ext uri="{FF2B5EF4-FFF2-40B4-BE49-F238E27FC236}">
                <a16:creationId xmlns:a16="http://schemas.microsoft.com/office/drawing/2014/main" id="{8A1A3D7D-2C18-5B5F-D628-14771ECBA037}"/>
              </a:ext>
            </a:extLst>
          </p:cNvPr>
          <p:cNvSpPr/>
          <p:nvPr/>
        </p:nvSpPr>
        <p:spPr>
          <a:xfrm>
            <a:off x="12347575" y="7530818"/>
            <a:ext cx="384788" cy="400110"/>
          </a:xfrm>
          <a:prstGeom prst="rect">
            <a:avLst/>
          </a:prstGeom>
        </p:spPr>
        <p:txBody>
          <a:bodyPr wrap="square">
            <a:spAutoFit/>
          </a:bodyPr>
          <a:lstStyle/>
          <a:p>
            <a:pPr algn="ctr"/>
            <a:r>
              <a:rPr lang="en-US" sz="2000">
                <a:solidFill>
                  <a:srgbClr val="475866"/>
                </a:solidFill>
                <a:ea typeface="Fira Sans Light" panose="020B0403050000020004" charset="0"/>
              </a:rPr>
              <a:t>6</a:t>
            </a:r>
          </a:p>
        </p:txBody>
      </p:sp>
      <p:pic>
        <p:nvPicPr>
          <p:cNvPr id="52" name="Picture 51">
            <a:extLst>
              <a:ext uri="{FF2B5EF4-FFF2-40B4-BE49-F238E27FC236}">
                <a16:creationId xmlns:a16="http://schemas.microsoft.com/office/drawing/2014/main" id="{5641732B-B69E-BF93-A7B3-8B3047C433F3}"/>
              </a:ext>
            </a:extLst>
          </p:cNvPr>
          <p:cNvPicPr>
            <a:picLocks noChangeAspect="1"/>
          </p:cNvPicPr>
          <p:nvPr/>
        </p:nvPicPr>
        <p:blipFill>
          <a:blip r:embed="rId7"/>
          <a:srcRect/>
          <a:stretch/>
        </p:blipFill>
        <p:spPr>
          <a:xfrm>
            <a:off x="10894797" y="5667719"/>
            <a:ext cx="3263901" cy="1873721"/>
          </a:xfrm>
          <a:prstGeom prst="rect">
            <a:avLst/>
          </a:prstGeom>
        </p:spPr>
      </p:pic>
      <p:sp>
        <p:nvSpPr>
          <p:cNvPr id="53" name="Rectangle 52">
            <a:extLst>
              <a:ext uri="{FF2B5EF4-FFF2-40B4-BE49-F238E27FC236}">
                <a16:creationId xmlns:a16="http://schemas.microsoft.com/office/drawing/2014/main" id="{CD2C7DD6-D259-B4E2-1B96-3FDF39D2DC29}"/>
              </a:ext>
            </a:extLst>
          </p:cNvPr>
          <p:cNvSpPr/>
          <p:nvPr/>
        </p:nvSpPr>
        <p:spPr bwMode="auto">
          <a:xfrm>
            <a:off x="11737373" y="6202194"/>
            <a:ext cx="1892049" cy="691795"/>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b="1">
              <a:solidFill>
                <a:srgbClr val="FFFFFF"/>
              </a:solidFill>
            </a:endParaRPr>
          </a:p>
        </p:txBody>
      </p:sp>
    </p:spTree>
    <p:extLst>
      <p:ext uri="{BB962C8B-B14F-4D97-AF65-F5344CB8AC3E}">
        <p14:creationId xmlns:p14="http://schemas.microsoft.com/office/powerpoint/2010/main" val="2225293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ontent Placeholder 17">
            <a:extLst>
              <a:ext uri="{FF2B5EF4-FFF2-40B4-BE49-F238E27FC236}">
                <a16:creationId xmlns:a16="http://schemas.microsoft.com/office/drawing/2014/main" id="{B151A868-1B27-3DC3-4258-E4F949CED0F7}"/>
              </a:ext>
            </a:extLst>
          </p:cNvPr>
          <p:cNvGraphicFramePr>
            <a:graphicFrameLocks noGrp="1"/>
          </p:cNvGraphicFramePr>
          <p:nvPr>
            <p:ph sz="quarter" idx="19"/>
            <p:extLst>
              <p:ext uri="{D42A27DB-BD31-4B8C-83A1-F6EECF244321}">
                <p14:modId xmlns:p14="http://schemas.microsoft.com/office/powerpoint/2010/main" val="2453945681"/>
              </p:ext>
            </p:extLst>
          </p:nvPr>
        </p:nvGraphicFramePr>
        <p:xfrm>
          <a:off x="762000" y="1778000"/>
          <a:ext cx="13106398" cy="5696712"/>
        </p:xfrm>
        <a:graphic>
          <a:graphicData uri="http://schemas.openxmlformats.org/drawingml/2006/table">
            <a:tbl>
              <a:tblPr firstRow="1" bandRow="1">
                <a:tableStyleId>{5C22544A-7EE6-4342-B048-85BDC9FD1C3A}</a:tableStyleId>
              </a:tblPr>
              <a:tblGrid>
                <a:gridCol w="2193539">
                  <a:extLst>
                    <a:ext uri="{9D8B030D-6E8A-4147-A177-3AD203B41FA5}">
                      <a16:colId xmlns:a16="http://schemas.microsoft.com/office/drawing/2014/main" val="2981154200"/>
                    </a:ext>
                  </a:extLst>
                </a:gridCol>
                <a:gridCol w="4240843">
                  <a:extLst>
                    <a:ext uri="{9D8B030D-6E8A-4147-A177-3AD203B41FA5}">
                      <a16:colId xmlns:a16="http://schemas.microsoft.com/office/drawing/2014/main" val="1522565241"/>
                    </a:ext>
                  </a:extLst>
                </a:gridCol>
                <a:gridCol w="6672016">
                  <a:extLst>
                    <a:ext uri="{9D8B030D-6E8A-4147-A177-3AD203B41FA5}">
                      <a16:colId xmlns:a16="http://schemas.microsoft.com/office/drawing/2014/main" val="2719625919"/>
                    </a:ext>
                  </a:extLst>
                </a:gridCol>
              </a:tblGrid>
              <a:tr h="393192">
                <a:tc>
                  <a:txBody>
                    <a:bodyPr/>
                    <a:lstStyle/>
                    <a:p>
                      <a:r>
                        <a:rPr lang="en-US" sz="1200" b="1" i="0">
                          <a:solidFill>
                            <a:schemeClr val="bg1"/>
                          </a:solidFill>
                          <a:latin typeface="Arial" panose="020B0604020202020204" pitchFamily="34" charset="0"/>
                          <a:ea typeface="Noto Sans Light" panose="020B0402040504020204" pitchFamily="34" charset="0"/>
                        </a:rPr>
                        <a:t>Symptom</a:t>
                      </a:r>
                    </a:p>
                  </a:txBody>
                  <a:tcPr marT="91440" marB="91440" anchor="ctr"/>
                </a:tc>
                <a:tc>
                  <a:txBody>
                    <a:bodyPr/>
                    <a:lstStyle/>
                    <a:p>
                      <a:r>
                        <a:rPr lang="en-US" sz="1200" b="1" i="0">
                          <a:solidFill>
                            <a:schemeClr val="bg1"/>
                          </a:solidFill>
                          <a:latin typeface="Arial" panose="020B0604020202020204" pitchFamily="34" charset="0"/>
                          <a:ea typeface="Noto Sans Light" panose="020B0402040504020204" pitchFamily="34" charset="0"/>
                        </a:rPr>
                        <a:t>Possible Cause</a:t>
                      </a:r>
                    </a:p>
                  </a:txBody>
                  <a:tcPr marT="91440" marB="91440" anchor="ctr"/>
                </a:tc>
                <a:tc>
                  <a:txBody>
                    <a:bodyPr/>
                    <a:lstStyle/>
                    <a:p>
                      <a:r>
                        <a:rPr lang="en-US" sz="1200" b="1" i="0">
                          <a:solidFill>
                            <a:schemeClr val="bg1"/>
                          </a:solidFill>
                          <a:latin typeface="Arial" panose="020B0604020202020204" pitchFamily="34" charset="0"/>
                          <a:ea typeface="Noto Sans Light" panose="020B0402040504020204" pitchFamily="34" charset="0"/>
                        </a:rPr>
                        <a:t>Corrective Action</a:t>
                      </a:r>
                    </a:p>
                  </a:txBody>
                  <a:tcPr marT="91440" marB="91440" anchor="ctr"/>
                </a:tc>
                <a:extLst>
                  <a:ext uri="{0D108BD9-81ED-4DB2-BD59-A6C34878D82A}">
                    <a16:rowId xmlns:a16="http://schemas.microsoft.com/office/drawing/2014/main" val="3468157218"/>
                  </a:ext>
                </a:extLst>
              </a:tr>
              <a:tr h="370840">
                <a:tc>
                  <a:txBody>
                    <a:bodyPr/>
                    <a:lstStyle/>
                    <a:p>
                      <a:r>
                        <a:rPr lang="en-US" sz="1200" b="0" i="0" baseline="0">
                          <a:solidFill>
                            <a:schemeClr val="accent1"/>
                          </a:solidFill>
                          <a:latin typeface="Arial" panose="020B0604020202020204" pitchFamily="34" charset="0"/>
                          <a:ea typeface="Noto Sans Light" panose="020B0402040504020204" pitchFamily="34" charset="0"/>
                        </a:rPr>
                        <a:t>EIM status LED light solid red</a:t>
                      </a:r>
                    </a:p>
                  </a:txBody>
                  <a:tcPr marT="91440" marB="91440" anchor="ctr">
                    <a:lnR w="12700" cap="flat" cmpd="sng" algn="ctr">
                      <a:solidFill>
                        <a:schemeClr val="bg1">
                          <a:lumMod val="75000"/>
                        </a:schemeClr>
                      </a:solidFill>
                      <a:prstDash val="solid"/>
                      <a:round/>
                      <a:headEnd type="none" w="med" len="med"/>
                      <a:tailEnd type="none" w="med" len="med"/>
                    </a:lnR>
                    <a:noFill/>
                  </a:tcPr>
                </a:tc>
                <a:tc>
                  <a:txBody>
                    <a:bodyPr/>
                    <a:lstStyle/>
                    <a:p>
                      <a:pPr marL="228600" indent="-210312"/>
                      <a:r>
                        <a:rPr lang="en-US" sz="1200" b="0" i="0">
                          <a:solidFill>
                            <a:schemeClr val="tx1"/>
                          </a:solidFill>
                          <a:latin typeface="Arial" panose="020B0604020202020204" pitchFamily="34" charset="0"/>
                          <a:ea typeface="Noto Sans Light" panose="020B0402040504020204" pitchFamily="34" charset="0"/>
                        </a:rPr>
                        <a:t>EIM is not connected</a:t>
                      </a:r>
                    </a:p>
                  </a:txBody>
                  <a:tcPr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noFill/>
                  </a:tcPr>
                </a:tc>
                <a:tc>
                  <a:txBody>
                    <a:bodyPr/>
                    <a:lstStyle/>
                    <a:p>
                      <a:pPr marL="0" lvl="0" indent="0" algn="l"/>
                      <a:r>
                        <a:rPr lang="en-US" sz="1200" b="0" i="0" kern="1200">
                          <a:solidFill>
                            <a:schemeClr val="tx1"/>
                          </a:solidFill>
                          <a:latin typeface="Arial" panose="020B0604020202020204" pitchFamily="34" charset="0"/>
                          <a:ea typeface="Noto Sans Light" panose="020B0402040504020204" pitchFamily="34" charset="0"/>
                          <a:cs typeface="+mn-cs"/>
                        </a:rPr>
                        <a:t>Press and hold the RESET button to restart the pairing process. Once the pairing process has started, the LED light will be flashing green. Once pairing process is complete, the LED light will be solid green.</a:t>
                      </a:r>
                    </a:p>
                  </a:txBody>
                  <a:tcPr marT="91440" marB="91440" anchor="ctr">
                    <a:lnL w="12700" cap="flat" cmpd="sng" algn="ctr">
                      <a:solidFill>
                        <a:schemeClr val="bg1">
                          <a:lumMod val="75000"/>
                        </a:schemeClr>
                      </a:solidFill>
                      <a:prstDash val="solid"/>
                      <a:round/>
                      <a:headEnd type="none" w="med" len="med"/>
                      <a:tailEnd type="none" w="med" len="med"/>
                    </a:lnL>
                    <a:noFill/>
                  </a:tcPr>
                </a:tc>
                <a:extLst>
                  <a:ext uri="{0D108BD9-81ED-4DB2-BD59-A6C34878D82A}">
                    <a16:rowId xmlns:a16="http://schemas.microsoft.com/office/drawing/2014/main" val="1161391644"/>
                  </a:ext>
                </a:extLst>
              </a:tr>
              <a:tr h="370840">
                <a:tc>
                  <a:txBody>
                    <a:bodyPr/>
                    <a:lstStyle/>
                    <a:p>
                      <a:r>
                        <a:rPr lang="en-US" sz="1200" b="0" i="0" baseline="0">
                          <a:solidFill>
                            <a:schemeClr val="accent1"/>
                          </a:solidFill>
                          <a:latin typeface="Arial" panose="020B0604020202020204" pitchFamily="34" charset="0"/>
                          <a:ea typeface="Noto Sans Light" panose="020B0402040504020204" pitchFamily="34" charset="0"/>
                        </a:rPr>
                        <a:t>EIM not connecting to Sensi Touch 2 smart thermostat</a:t>
                      </a:r>
                    </a:p>
                  </a:txBody>
                  <a:tcPr marT="91440" marB="91440" anchor="ctr">
                    <a:lnR w="12700" cap="flat" cmpd="sng" algn="ctr">
                      <a:solidFill>
                        <a:schemeClr val="bg1">
                          <a:lumMod val="75000"/>
                        </a:schemeClr>
                      </a:solidFill>
                      <a:prstDash val="solid"/>
                      <a:round/>
                      <a:headEnd type="none" w="med" len="med"/>
                      <a:tailEnd type="none" w="med" len="med"/>
                    </a:lnR>
                    <a:noFill/>
                  </a:tcPr>
                </a:tc>
                <a:tc>
                  <a:txBody>
                    <a:bodyPr/>
                    <a:lstStyle/>
                    <a:p>
                      <a:pPr marL="361188" indent="-342900">
                        <a:buAutoNum type="arabicPeriod"/>
                      </a:pPr>
                      <a:r>
                        <a:rPr lang="en-US" sz="1200" b="0" i="0">
                          <a:solidFill>
                            <a:schemeClr val="tx1"/>
                          </a:solidFill>
                          <a:latin typeface="Arial" panose="020B0604020202020204" pitchFamily="34" charset="0"/>
                          <a:ea typeface="Noto Sans Light" panose="020B0402040504020204" pitchFamily="34" charset="0"/>
                        </a:rPr>
                        <a:t>EIM may be located too far from the thermostat</a:t>
                      </a:r>
                    </a:p>
                    <a:p>
                      <a:pPr marL="361188" indent="-342900">
                        <a:buAutoNum type="arabicPeriod"/>
                      </a:pPr>
                      <a:r>
                        <a:rPr lang="en-US" sz="1200" b="0" i="0">
                          <a:solidFill>
                            <a:schemeClr val="tx1"/>
                          </a:solidFill>
                          <a:latin typeface="Arial" panose="020B0604020202020204" pitchFamily="34" charset="0"/>
                          <a:ea typeface="Noto Sans Light" panose="020B0402040504020204" pitchFamily="34" charset="0"/>
                        </a:rPr>
                        <a:t>EIM signal is experiencing interference</a:t>
                      </a:r>
                    </a:p>
                  </a:txBody>
                  <a:tcPr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noFill/>
                  </a:tcPr>
                </a:tc>
                <a:tc>
                  <a:txBody>
                    <a:bodyPr/>
                    <a:lstStyle/>
                    <a:p>
                      <a:pPr marL="228600" indent="-210312"/>
                      <a:r>
                        <a:rPr lang="en-US" sz="1200" b="0" i="0" kern="1200">
                          <a:solidFill>
                            <a:schemeClr val="tx1"/>
                          </a:solidFill>
                          <a:latin typeface="Arial" panose="020B0604020202020204" pitchFamily="34" charset="0"/>
                          <a:ea typeface="Noto Sans Light" panose="020B0402040504020204" pitchFamily="34" charset="0"/>
                          <a:cs typeface="+mn-cs"/>
                        </a:rPr>
                        <a:t>Move the EIM closer and/or to a location that it gets better signal strength.</a:t>
                      </a:r>
                    </a:p>
                  </a:txBody>
                  <a:tcPr marT="91440" marB="91440" anchor="ctr">
                    <a:lnL w="12700" cap="flat" cmpd="sng" algn="ctr">
                      <a:solidFill>
                        <a:schemeClr val="bg1">
                          <a:lumMod val="75000"/>
                        </a:schemeClr>
                      </a:solidFill>
                      <a:prstDash val="solid"/>
                      <a:round/>
                      <a:headEnd type="none" w="med" len="med"/>
                      <a:tailEnd type="none" w="med" len="med"/>
                    </a:lnL>
                    <a:noFill/>
                  </a:tcPr>
                </a:tc>
                <a:extLst>
                  <a:ext uri="{0D108BD9-81ED-4DB2-BD59-A6C34878D82A}">
                    <a16:rowId xmlns:a16="http://schemas.microsoft.com/office/drawing/2014/main" val="1467021956"/>
                  </a:ext>
                </a:extLst>
              </a:tr>
              <a:tr h="370840">
                <a:tc>
                  <a:txBody>
                    <a:bodyPr/>
                    <a:lstStyle/>
                    <a:p>
                      <a:r>
                        <a:rPr lang="en-US" sz="1200" b="0" i="0" baseline="0">
                          <a:solidFill>
                            <a:schemeClr val="accent1"/>
                          </a:solidFill>
                          <a:latin typeface="Arial" panose="020B0604020202020204" pitchFamily="34" charset="0"/>
                          <a:ea typeface="Noto Sans Light" panose="020B0402040504020204" pitchFamily="34" charset="0"/>
                        </a:rPr>
                        <a:t>No Heat/</a:t>
                      </a:r>
                    </a:p>
                    <a:p>
                      <a:r>
                        <a:rPr lang="en-US" sz="1200" b="0" i="0" baseline="0">
                          <a:solidFill>
                            <a:schemeClr val="accent1"/>
                          </a:solidFill>
                          <a:latin typeface="Arial" panose="020B0604020202020204" pitchFamily="34" charset="0"/>
                          <a:ea typeface="Noto Sans Light" panose="020B0402040504020204" pitchFamily="34" charset="0"/>
                        </a:rPr>
                        <a:t>No Cool/</a:t>
                      </a:r>
                    </a:p>
                    <a:p>
                      <a:r>
                        <a:rPr lang="en-US" sz="1200" b="0" i="0" baseline="0">
                          <a:solidFill>
                            <a:schemeClr val="accent1"/>
                          </a:solidFill>
                          <a:latin typeface="Arial" panose="020B0604020202020204" pitchFamily="34" charset="0"/>
                          <a:ea typeface="Noto Sans Light" panose="020B0402040504020204" pitchFamily="34" charset="0"/>
                        </a:rPr>
                        <a:t>No Fan/</a:t>
                      </a:r>
                    </a:p>
                    <a:p>
                      <a:r>
                        <a:rPr lang="en-US" sz="1200" b="0" i="0" baseline="0">
                          <a:solidFill>
                            <a:schemeClr val="accent1"/>
                          </a:solidFill>
                          <a:latin typeface="Arial" panose="020B0604020202020204" pitchFamily="34" charset="0"/>
                          <a:ea typeface="Noto Sans Light" panose="020B0402040504020204" pitchFamily="34" charset="0"/>
                        </a:rPr>
                        <a:t>Blank Display</a:t>
                      </a:r>
                    </a:p>
                    <a:p>
                      <a:r>
                        <a:rPr lang="en-US" sz="1200" b="0" i="0" baseline="0">
                          <a:solidFill>
                            <a:schemeClr val="accent1"/>
                          </a:solidFill>
                          <a:latin typeface="Arial" panose="020B0604020202020204" pitchFamily="34" charset="0"/>
                          <a:ea typeface="Noto Sans Light" panose="020B0402040504020204" pitchFamily="34" charset="0"/>
                        </a:rPr>
                        <a:t>(common problem)</a:t>
                      </a:r>
                    </a:p>
                  </a:txBody>
                  <a:tcPr marT="91440" marB="91440" anchor="ctr">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noFill/>
                  </a:tcPr>
                </a:tc>
                <a:tc>
                  <a:txBody>
                    <a:bodyPr/>
                    <a:lstStyle/>
                    <a:p>
                      <a:pPr marL="228600" indent="-210312"/>
                      <a:r>
                        <a:rPr lang="en-US" sz="1200" b="0" i="0">
                          <a:solidFill>
                            <a:schemeClr val="tx1"/>
                          </a:solidFill>
                          <a:latin typeface="Arial" panose="020B0604020202020204" pitchFamily="34" charset="0"/>
                          <a:ea typeface="Noto Sans Light" panose="020B0402040504020204" pitchFamily="34" charset="0"/>
                        </a:rPr>
                        <a:t>1. Blown fuse or tripped circuit</a:t>
                      </a:r>
                    </a:p>
                    <a:p>
                      <a:pPr marL="228600" indent="-210312"/>
                      <a:r>
                        <a:rPr lang="en-US" sz="1200" b="0" i="0">
                          <a:solidFill>
                            <a:schemeClr val="tx1"/>
                          </a:solidFill>
                          <a:latin typeface="Arial" panose="020B0604020202020204" pitchFamily="34" charset="0"/>
                          <a:ea typeface="Noto Sans Light" panose="020B0402040504020204" pitchFamily="34" charset="0"/>
                        </a:rPr>
                        <a:t>2. Furnace power switch to OFF</a:t>
                      </a:r>
                    </a:p>
                    <a:p>
                      <a:pPr marL="228600" indent="-210312"/>
                      <a:r>
                        <a:rPr lang="en-US" sz="1200" b="0" i="0">
                          <a:solidFill>
                            <a:schemeClr val="tx1"/>
                          </a:solidFill>
                          <a:latin typeface="Arial" panose="020B0604020202020204" pitchFamily="34" charset="0"/>
                          <a:ea typeface="Noto Sans Light" panose="020B0402040504020204" pitchFamily="34" charset="0"/>
                        </a:rPr>
                        <a:t>3. Furnace blower compartment door panel loose or not properly installed</a:t>
                      </a:r>
                    </a:p>
                    <a:p>
                      <a:pPr marL="228600" indent="-210312"/>
                      <a:r>
                        <a:rPr lang="en-US" sz="1200" b="0" i="0">
                          <a:solidFill>
                            <a:schemeClr val="tx1"/>
                          </a:solidFill>
                          <a:latin typeface="Arial" panose="020B0604020202020204" pitchFamily="34" charset="0"/>
                          <a:ea typeface="Noto Sans Light" panose="020B0402040504020204" pitchFamily="34" charset="0"/>
                        </a:rPr>
                        <a:t>4. Loose connection to thermostat or system</a:t>
                      </a:r>
                    </a:p>
                    <a:p>
                      <a:pPr marL="228600" indent="-210312"/>
                      <a:endParaRPr lang="en-US" sz="1200" b="0" i="0">
                        <a:solidFill>
                          <a:schemeClr val="tx1"/>
                        </a:solidFill>
                        <a:latin typeface="Arial" panose="020B0604020202020204" pitchFamily="34" charset="0"/>
                        <a:ea typeface="Noto Sans Light" panose="020B0402040504020204" pitchFamily="34" charset="0"/>
                      </a:endParaRPr>
                    </a:p>
                  </a:txBody>
                  <a:tcPr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noFill/>
                  </a:tcPr>
                </a:tc>
                <a:tc>
                  <a:txBody>
                    <a:bodyPr/>
                    <a:lstStyle/>
                    <a:p>
                      <a:pPr marL="228600" indent="-210312"/>
                      <a:r>
                        <a:rPr lang="en-US" sz="1200" b="0" i="0" kern="1200">
                          <a:solidFill>
                            <a:schemeClr val="tx1"/>
                          </a:solidFill>
                          <a:latin typeface="Arial" panose="020B0604020202020204" pitchFamily="34" charset="0"/>
                          <a:ea typeface="Noto Sans Light" panose="020B0402040504020204" pitchFamily="34" charset="0"/>
                          <a:cs typeface="+mn-cs"/>
                        </a:rPr>
                        <a:t>1. Replace fuse or reset breaker</a:t>
                      </a:r>
                    </a:p>
                    <a:p>
                      <a:pPr marL="228600" indent="-210312"/>
                      <a:r>
                        <a:rPr lang="en-US" sz="1200" b="0" i="0" kern="1200">
                          <a:solidFill>
                            <a:schemeClr val="tx1"/>
                          </a:solidFill>
                          <a:latin typeface="Arial" panose="020B0604020202020204" pitchFamily="34" charset="0"/>
                          <a:ea typeface="Noto Sans Light" panose="020B0402040504020204" pitchFamily="34" charset="0"/>
                          <a:cs typeface="+mn-cs"/>
                        </a:rPr>
                        <a:t>2. Turn switch to ON</a:t>
                      </a:r>
                    </a:p>
                    <a:p>
                      <a:pPr marL="228600" indent="-210312"/>
                      <a:r>
                        <a:rPr lang="en-US" sz="1200" b="0" i="0" kern="1200">
                          <a:solidFill>
                            <a:schemeClr val="tx1"/>
                          </a:solidFill>
                          <a:latin typeface="Arial" panose="020B0604020202020204" pitchFamily="34" charset="0"/>
                          <a:ea typeface="Noto Sans Light" panose="020B0402040504020204" pitchFamily="34" charset="0"/>
                          <a:cs typeface="+mn-cs"/>
                        </a:rPr>
                        <a:t>3. Replace door panel in proper position to engage safety interlock or door switch</a:t>
                      </a:r>
                    </a:p>
                    <a:p>
                      <a:pPr marL="228600" indent="-210312"/>
                      <a:r>
                        <a:rPr lang="en-US" sz="1200" b="0" i="0" kern="1200">
                          <a:solidFill>
                            <a:schemeClr val="tx1"/>
                          </a:solidFill>
                          <a:latin typeface="Arial" panose="020B0604020202020204" pitchFamily="34" charset="0"/>
                          <a:ea typeface="Noto Sans Light" panose="020B0402040504020204" pitchFamily="34" charset="0"/>
                          <a:cs typeface="+mn-cs"/>
                        </a:rPr>
                        <a:t>4. Tighten Connection</a:t>
                      </a:r>
                    </a:p>
                  </a:txBody>
                  <a:tcPr marT="91440" marB="91440" anchor="ctr">
                    <a:lnL w="12700" cap="flat" cmpd="sng" algn="ctr">
                      <a:solidFill>
                        <a:schemeClr val="bg1">
                          <a:lumMod val="75000"/>
                        </a:schemeClr>
                      </a:solidFill>
                      <a:prstDash val="solid"/>
                      <a:round/>
                      <a:headEnd type="none" w="med" len="med"/>
                      <a:tailEnd type="none" w="med" len="med"/>
                    </a:lnL>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361884493"/>
                  </a:ext>
                </a:extLst>
              </a:tr>
              <a:tr h="370840">
                <a:tc>
                  <a:txBody>
                    <a:bodyPr/>
                    <a:lstStyle/>
                    <a:p>
                      <a:r>
                        <a:rPr lang="en-US" sz="1200" b="0" i="0" baseline="0">
                          <a:solidFill>
                            <a:schemeClr val="accent1"/>
                          </a:solidFill>
                          <a:latin typeface="Arial" panose="020B0604020202020204" pitchFamily="34" charset="0"/>
                          <a:ea typeface="Noto Sans Light" panose="020B0402040504020204" pitchFamily="34" charset="0"/>
                        </a:rPr>
                        <a:t>No Heat</a:t>
                      </a:r>
                    </a:p>
                  </a:txBody>
                  <a:tcPr marT="91440" marB="91440"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228600" indent="-210312" algn="l" defTabSz="1097192" rtl="0" eaLnBrk="1" latinLnBrk="0" hangingPunct="1"/>
                      <a:r>
                        <a:rPr lang="en-US" sz="1200" b="0" i="0" kern="1200">
                          <a:solidFill>
                            <a:schemeClr val="tx1"/>
                          </a:solidFill>
                          <a:latin typeface="Arial" panose="020B0604020202020204" pitchFamily="34" charset="0"/>
                          <a:ea typeface="Noto Sans Light" panose="020B0402040504020204" pitchFamily="34" charset="0"/>
                          <a:cs typeface="+mn-cs"/>
                        </a:rPr>
                        <a:t>1. Heating System requires service or thermostat requires replacement</a:t>
                      </a:r>
                    </a:p>
                  </a:txBody>
                  <a:tcPr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228600" marR="0" lvl="0" indent="-210312"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latin typeface="Arial" panose="020B0604020202020204" pitchFamily="34" charset="0"/>
                          <a:ea typeface="Noto Sans Light" panose="020B0402040504020204" pitchFamily="34" charset="0"/>
                          <a:cs typeface="+mn-cs"/>
                        </a:rPr>
                        <a:t>1. Diagnostic: Set Mode to Heat and raise the setpoint above room temperature. Within five minutes the thermostat should make a soft click sound and “Heating” should appear on display. This sound indicates the thermostat is operating properly. If the thermostat does not click, try resetting the thermostat. If the thermostat does not click after being reset, contact your heating and cooling service person or place of purchase for a replacement. If the thermostat clicks, verify the heating system is operating correctly.</a:t>
                      </a:r>
                    </a:p>
                  </a:txBody>
                  <a:tcPr marT="91440" marB="91440"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36078232"/>
                  </a:ext>
                </a:extLst>
              </a:tr>
              <a:tr h="370840">
                <a:tc>
                  <a:txBody>
                    <a:bodyPr/>
                    <a:lstStyle/>
                    <a:p>
                      <a:r>
                        <a:rPr lang="en-US" sz="1200" b="0" i="0" baseline="0">
                          <a:solidFill>
                            <a:schemeClr val="accent1"/>
                          </a:solidFill>
                          <a:latin typeface="Arial" panose="020B0604020202020204" pitchFamily="34" charset="0"/>
                          <a:ea typeface="Noto Sans Light" panose="020B0402040504020204" pitchFamily="34" charset="0"/>
                        </a:rPr>
                        <a:t>No Cool</a:t>
                      </a:r>
                    </a:p>
                  </a:txBody>
                  <a:tcPr marT="91440" marB="91440"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228600" indent="-210312" algn="l" defTabSz="1097192" rtl="0" eaLnBrk="1" latinLnBrk="0" hangingPunct="1"/>
                      <a:r>
                        <a:rPr lang="en-US" sz="1200" b="0" i="0" kern="1200">
                          <a:solidFill>
                            <a:schemeClr val="tx1"/>
                          </a:solidFill>
                          <a:latin typeface="Arial" panose="020B0604020202020204" pitchFamily="34" charset="0"/>
                          <a:ea typeface="Noto Sans Light" panose="020B0402040504020204" pitchFamily="34" charset="0"/>
                          <a:cs typeface="+mn-cs"/>
                        </a:rPr>
                        <a:t>1. System not set to Cool</a:t>
                      </a:r>
                    </a:p>
                    <a:p>
                      <a:pPr marL="228600" indent="-210312" algn="l" defTabSz="1097192" rtl="0" eaLnBrk="1" latinLnBrk="0" hangingPunct="1"/>
                      <a:r>
                        <a:rPr lang="en-US" sz="1200" b="0" i="0" kern="1200">
                          <a:solidFill>
                            <a:schemeClr val="tx1"/>
                          </a:solidFill>
                          <a:latin typeface="Arial" panose="020B0604020202020204" pitchFamily="34" charset="0"/>
                          <a:ea typeface="Noto Sans Light" panose="020B0402040504020204" pitchFamily="34" charset="0"/>
                          <a:cs typeface="+mn-cs"/>
                        </a:rPr>
                        <a:t>2. Loose connection to the thermostat or system</a:t>
                      </a:r>
                    </a:p>
                    <a:p>
                      <a:pPr marL="228600" indent="-210312" algn="l" defTabSz="1097192" rtl="0" eaLnBrk="1" latinLnBrk="0" hangingPunct="1"/>
                      <a:r>
                        <a:rPr lang="en-US" sz="1200" b="0" i="0" kern="1200">
                          <a:solidFill>
                            <a:schemeClr val="tx1"/>
                          </a:solidFill>
                          <a:latin typeface="Arial" panose="020B0604020202020204" pitchFamily="34" charset="0"/>
                          <a:ea typeface="Noto Sans Light" panose="020B0402040504020204" pitchFamily="34" charset="0"/>
                          <a:cs typeface="+mn-cs"/>
                        </a:rPr>
                        <a:t>3. Cooling System requires service or thermostat requires replacement</a:t>
                      </a:r>
                    </a:p>
                  </a:txBody>
                  <a:tcPr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228600" indent="-210312"/>
                      <a:r>
                        <a:rPr lang="en-US" sz="1200" b="0" i="0" kern="1200">
                          <a:solidFill>
                            <a:schemeClr val="tx1"/>
                          </a:solidFill>
                          <a:latin typeface="Arial" panose="020B0604020202020204" pitchFamily="34" charset="0"/>
                          <a:ea typeface="Noto Sans Light" panose="020B0402040504020204" pitchFamily="34" charset="0"/>
                          <a:cs typeface="+mn-cs"/>
                        </a:rPr>
                        <a:t>1. Diagnostic: Set Mode to Cool and lower setpoint below room temperature. Same procedures as diagnostic for “No Heat” condition except set the thermostat to Cool and lower the setpoint below the room temperature. There may be up to a five minute delay before the thermostat clicks in Cooling if the AC Protection feature is on.</a:t>
                      </a:r>
                    </a:p>
                  </a:txBody>
                  <a:tcPr marT="91440" marB="91440"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1802240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baseline="0">
                          <a:solidFill>
                            <a:schemeClr val="accent1"/>
                          </a:solidFill>
                          <a:latin typeface="Arial" panose="020B0604020202020204" pitchFamily="34" charset="0"/>
                          <a:ea typeface="Noto Sans Light" panose="020B0402040504020204" pitchFamily="34" charset="0"/>
                        </a:rPr>
                        <a:t>Heat, Cool or Fan Runs Constantly</a:t>
                      </a:r>
                    </a:p>
                  </a:txBody>
                  <a:tcPr marT="91440" marB="91440"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chemeClr val="tx1"/>
                          </a:solidFill>
                          <a:latin typeface="Arial" panose="020B0604020202020204" pitchFamily="34" charset="0"/>
                          <a:ea typeface="Noto Sans Light" panose="020B0402040504020204" pitchFamily="34" charset="0"/>
                        </a:rPr>
                        <a:t>Possible short in wiring, thermostat, heat, cool, </a:t>
                      </a:r>
                      <a:br>
                        <a:rPr lang="en-US" sz="1200" b="0" i="0">
                          <a:solidFill>
                            <a:schemeClr val="tx1"/>
                          </a:solidFill>
                          <a:latin typeface="Arial" panose="020B0604020202020204" pitchFamily="34" charset="0"/>
                          <a:ea typeface="Noto Sans Light" panose="020B0402040504020204" pitchFamily="34" charset="0"/>
                        </a:rPr>
                      </a:br>
                      <a:r>
                        <a:rPr lang="en-US" sz="1200" b="0" i="0">
                          <a:solidFill>
                            <a:schemeClr val="tx1"/>
                          </a:solidFill>
                          <a:latin typeface="Arial" panose="020B0604020202020204" pitchFamily="34" charset="0"/>
                          <a:ea typeface="Noto Sans Light" panose="020B0402040504020204" pitchFamily="34" charset="0"/>
                        </a:rPr>
                        <a:t>or fan system.</a:t>
                      </a:r>
                    </a:p>
                  </a:txBody>
                  <a:tcPr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chemeClr val="tx1"/>
                          </a:solidFill>
                          <a:latin typeface="Arial" panose="020B0604020202020204" pitchFamily="34" charset="0"/>
                          <a:ea typeface="Noto Sans Light" panose="020B0402040504020204" pitchFamily="34" charset="0"/>
                        </a:rPr>
                        <a:t>Check each wire connection to verify they are not shorted or touching other wires. If the condition persists, try resetting the thermostat. </a:t>
                      </a:r>
                    </a:p>
                  </a:txBody>
                  <a:tcPr marT="91440" marB="91440"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3314774669"/>
                  </a:ext>
                </a:extLst>
              </a:tr>
            </a:tbl>
          </a:graphicData>
        </a:graphic>
      </p:graphicFrame>
      <p:sp>
        <p:nvSpPr>
          <p:cNvPr id="12" name="Slide Number Placeholder 11">
            <a:extLst>
              <a:ext uri="{FF2B5EF4-FFF2-40B4-BE49-F238E27FC236}">
                <a16:creationId xmlns:a16="http://schemas.microsoft.com/office/drawing/2014/main" id="{9D4C752F-4475-2979-8B27-EE201C3AC99D}"/>
              </a:ext>
            </a:extLst>
          </p:cNvPr>
          <p:cNvSpPr>
            <a:spLocks noGrp="1"/>
          </p:cNvSpPr>
          <p:nvPr>
            <p:ph type="sldNum" sz="quarter" idx="4"/>
          </p:nvPr>
        </p:nvSpPr>
        <p:spPr/>
        <p:txBody>
          <a:bodyPr/>
          <a:lstStyle/>
          <a:p>
            <a:fld id="{837543D7-8401-5C4E-B0A9-F48897C0C347}" type="slidenum">
              <a:rPr lang="en-US" smtClean="0"/>
              <a:pPr/>
              <a:t>28</a:t>
            </a:fld>
            <a:endParaRPr lang="en-US"/>
          </a:p>
        </p:txBody>
      </p:sp>
      <p:sp>
        <p:nvSpPr>
          <p:cNvPr id="13" name="Title 12">
            <a:extLst>
              <a:ext uri="{FF2B5EF4-FFF2-40B4-BE49-F238E27FC236}">
                <a16:creationId xmlns:a16="http://schemas.microsoft.com/office/drawing/2014/main" id="{E033DF42-60F6-A3A0-1C8A-707E3DCB22BA}"/>
              </a:ext>
            </a:extLst>
          </p:cNvPr>
          <p:cNvSpPr>
            <a:spLocks noGrp="1"/>
          </p:cNvSpPr>
          <p:nvPr>
            <p:ph type="title"/>
          </p:nvPr>
        </p:nvSpPr>
        <p:spPr/>
        <p:txBody>
          <a:bodyPr/>
          <a:lstStyle/>
          <a:p>
            <a:r>
              <a:rPr lang="en-US"/>
              <a:t>System Troubleshooting</a:t>
            </a:r>
          </a:p>
        </p:txBody>
      </p:sp>
    </p:spTree>
    <p:extLst>
      <p:ext uri="{BB962C8B-B14F-4D97-AF65-F5344CB8AC3E}">
        <p14:creationId xmlns:p14="http://schemas.microsoft.com/office/powerpoint/2010/main" val="1713350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ontent Placeholder 17">
            <a:extLst>
              <a:ext uri="{FF2B5EF4-FFF2-40B4-BE49-F238E27FC236}">
                <a16:creationId xmlns:a16="http://schemas.microsoft.com/office/drawing/2014/main" id="{B151A868-1B27-3DC3-4258-E4F949CED0F7}"/>
              </a:ext>
            </a:extLst>
          </p:cNvPr>
          <p:cNvGraphicFramePr>
            <a:graphicFrameLocks noGrp="1"/>
          </p:cNvGraphicFramePr>
          <p:nvPr>
            <p:ph sz="quarter" idx="19"/>
            <p:extLst>
              <p:ext uri="{D42A27DB-BD31-4B8C-83A1-F6EECF244321}">
                <p14:modId xmlns:p14="http://schemas.microsoft.com/office/powerpoint/2010/main" val="3689356732"/>
              </p:ext>
            </p:extLst>
          </p:nvPr>
        </p:nvGraphicFramePr>
        <p:xfrm>
          <a:off x="762000" y="1778000"/>
          <a:ext cx="13106399" cy="4330192"/>
        </p:xfrm>
        <a:graphic>
          <a:graphicData uri="http://schemas.openxmlformats.org/drawingml/2006/table">
            <a:tbl>
              <a:tblPr firstRow="1" bandRow="1">
                <a:tableStyleId>{5C22544A-7EE6-4342-B048-85BDC9FD1C3A}</a:tableStyleId>
              </a:tblPr>
              <a:tblGrid>
                <a:gridCol w="2193539">
                  <a:extLst>
                    <a:ext uri="{9D8B030D-6E8A-4147-A177-3AD203B41FA5}">
                      <a16:colId xmlns:a16="http://schemas.microsoft.com/office/drawing/2014/main" val="2981154200"/>
                    </a:ext>
                  </a:extLst>
                </a:gridCol>
                <a:gridCol w="4149446">
                  <a:extLst>
                    <a:ext uri="{9D8B030D-6E8A-4147-A177-3AD203B41FA5}">
                      <a16:colId xmlns:a16="http://schemas.microsoft.com/office/drawing/2014/main" val="1522565241"/>
                    </a:ext>
                  </a:extLst>
                </a:gridCol>
                <a:gridCol w="6763414">
                  <a:extLst>
                    <a:ext uri="{9D8B030D-6E8A-4147-A177-3AD203B41FA5}">
                      <a16:colId xmlns:a16="http://schemas.microsoft.com/office/drawing/2014/main" val="2719625919"/>
                    </a:ext>
                  </a:extLst>
                </a:gridCol>
              </a:tblGrid>
              <a:tr h="393192">
                <a:tc>
                  <a:txBody>
                    <a:bodyPr/>
                    <a:lstStyle/>
                    <a:p>
                      <a:r>
                        <a:rPr lang="en-US" sz="1200" b="1" i="0">
                          <a:solidFill>
                            <a:schemeClr val="bg1"/>
                          </a:solidFill>
                          <a:latin typeface="Arial" panose="020B0604020202020204" pitchFamily="34" charset="0"/>
                          <a:ea typeface="Noto Sans Light" panose="020B0402040504020204" pitchFamily="34" charset="0"/>
                        </a:rPr>
                        <a:t>Symptom</a:t>
                      </a:r>
                    </a:p>
                  </a:txBody>
                  <a:tcPr marT="91440" marB="91440" anchor="ctr"/>
                </a:tc>
                <a:tc>
                  <a:txBody>
                    <a:bodyPr/>
                    <a:lstStyle/>
                    <a:p>
                      <a:r>
                        <a:rPr lang="en-US" sz="1200" b="1" i="0">
                          <a:solidFill>
                            <a:schemeClr val="bg1"/>
                          </a:solidFill>
                          <a:latin typeface="Arial" panose="020B0604020202020204" pitchFamily="34" charset="0"/>
                          <a:ea typeface="Noto Sans Light" panose="020B0402040504020204" pitchFamily="34" charset="0"/>
                        </a:rPr>
                        <a:t>Possible Cause</a:t>
                      </a:r>
                    </a:p>
                  </a:txBody>
                  <a:tcPr marT="91440" marB="91440" anchor="ctr"/>
                </a:tc>
                <a:tc>
                  <a:txBody>
                    <a:bodyPr/>
                    <a:lstStyle/>
                    <a:p>
                      <a:r>
                        <a:rPr lang="en-US" sz="1200" b="1" i="0">
                          <a:solidFill>
                            <a:schemeClr val="bg1"/>
                          </a:solidFill>
                          <a:latin typeface="Arial" panose="020B0604020202020204" pitchFamily="34" charset="0"/>
                          <a:ea typeface="Noto Sans Light" panose="020B0402040504020204" pitchFamily="34" charset="0"/>
                        </a:rPr>
                        <a:t>Corrective Action</a:t>
                      </a:r>
                    </a:p>
                  </a:txBody>
                  <a:tcPr marT="91440" marB="91440" anchor="ctr"/>
                </a:tc>
                <a:extLst>
                  <a:ext uri="{0D108BD9-81ED-4DB2-BD59-A6C34878D82A}">
                    <a16:rowId xmlns:a16="http://schemas.microsoft.com/office/drawing/2014/main" val="3468157218"/>
                  </a:ext>
                </a:extLst>
              </a:tr>
              <a:tr h="370840">
                <a:tc>
                  <a:txBody>
                    <a:bodyPr/>
                    <a:lstStyle/>
                    <a:p>
                      <a:r>
                        <a:rPr lang="en-US" sz="1200" b="0" i="0" baseline="0">
                          <a:solidFill>
                            <a:schemeClr val="accent1"/>
                          </a:solidFill>
                          <a:latin typeface="Arial" panose="020B0604020202020204" pitchFamily="34" charset="0"/>
                          <a:ea typeface="Noto Sans Light" panose="020B0402040504020204" pitchFamily="34" charset="0"/>
                        </a:rPr>
                        <a:t>No Wi-Fi Icon</a:t>
                      </a:r>
                    </a:p>
                  </a:txBody>
                  <a:tcPr marT="91440" marB="91440" anchor="ctr">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noFill/>
                  </a:tcPr>
                </a:tc>
                <a:tc>
                  <a:txBody>
                    <a:bodyPr/>
                    <a:lstStyle/>
                    <a:p>
                      <a:pPr marL="228600" indent="-210312">
                        <a:buFont typeface="+mj-lt"/>
                        <a:buAutoNum type="arabicPeriod"/>
                      </a:pPr>
                      <a:r>
                        <a:rPr lang="en-US" sz="1200" b="0" i="0">
                          <a:solidFill>
                            <a:schemeClr val="tx1"/>
                          </a:solidFill>
                          <a:latin typeface="Arial" panose="020B0604020202020204" pitchFamily="34" charset="0"/>
                          <a:ea typeface="Noto Sans Light" panose="020B0402040504020204" pitchFamily="34" charset="0"/>
                        </a:rPr>
                        <a:t>Lost Wi-Fi credentials</a:t>
                      </a:r>
                    </a:p>
                  </a:txBody>
                  <a:tcPr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noFill/>
                  </a:tcPr>
                </a:tc>
                <a:tc>
                  <a:txBody>
                    <a:bodyPr/>
                    <a:lstStyle/>
                    <a:p>
                      <a:pPr marL="228600" indent="-210312" algn="l" defTabSz="1097192" rtl="0" eaLnBrk="1" latinLnBrk="0" hangingPunct="1">
                        <a:buFont typeface="+mj-lt"/>
                        <a:buAutoNum type="arabicPeriod"/>
                      </a:pPr>
                      <a:r>
                        <a:rPr lang="en-US" sz="1200" b="0" i="0" kern="1200">
                          <a:solidFill>
                            <a:schemeClr val="tx1"/>
                          </a:solidFill>
                          <a:latin typeface="Arial" panose="020B0604020202020204" pitchFamily="34" charset="0"/>
                          <a:ea typeface="Noto Sans Light" panose="020B0402040504020204" pitchFamily="34" charset="0"/>
                          <a:cs typeface="+mn-cs"/>
                        </a:rPr>
                        <a:t>Put Sensi in Wi-Fi setup mode and reconnect to Wi-Fi.</a:t>
                      </a:r>
                    </a:p>
                  </a:txBody>
                  <a:tcPr marT="91440" marB="91440" anchor="ctr">
                    <a:lnL w="12700" cap="flat" cmpd="sng" algn="ctr">
                      <a:solidFill>
                        <a:schemeClr val="bg1">
                          <a:lumMod val="75000"/>
                        </a:schemeClr>
                      </a:solidFill>
                      <a:prstDash val="solid"/>
                      <a:round/>
                      <a:headEnd type="none" w="med" len="med"/>
                      <a:tailEnd type="none" w="med" len="med"/>
                    </a:lnL>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361884493"/>
                  </a:ext>
                </a:extLst>
              </a:tr>
              <a:tr h="1554480">
                <a:tc>
                  <a:txBody>
                    <a:bodyPr/>
                    <a:lstStyle/>
                    <a:p>
                      <a:r>
                        <a:rPr lang="en-US" sz="1200" b="0" i="0" baseline="0">
                          <a:solidFill>
                            <a:schemeClr val="accent1"/>
                          </a:solidFill>
                          <a:latin typeface="Arial" panose="020B0604020202020204" pitchFamily="34" charset="0"/>
                          <a:ea typeface="Noto Sans Light" panose="020B0402040504020204" pitchFamily="34" charset="0"/>
                        </a:rPr>
                        <a:t>X Icon or X </a:t>
                      </a:r>
                      <a:br>
                        <a:rPr lang="en-US" sz="1200" b="0" i="0" baseline="0">
                          <a:solidFill>
                            <a:schemeClr val="accent1"/>
                          </a:solidFill>
                          <a:latin typeface="Arial" panose="020B0604020202020204" pitchFamily="34" charset="0"/>
                          <a:ea typeface="Noto Sans Light" panose="020B0402040504020204" pitchFamily="34" charset="0"/>
                        </a:rPr>
                      </a:br>
                      <a:r>
                        <a:rPr lang="en-US" sz="1200" b="0" i="0" baseline="0">
                          <a:solidFill>
                            <a:schemeClr val="accent1"/>
                          </a:solidFill>
                          <a:latin typeface="Arial" panose="020B0604020202020204" pitchFamily="34" charset="0"/>
                          <a:ea typeface="Noto Sans Light" panose="020B0402040504020204" pitchFamily="34" charset="0"/>
                        </a:rPr>
                        <a:t>and Wi-Fi</a:t>
                      </a:r>
                    </a:p>
                  </a:txBody>
                  <a:tcPr marT="91440" marB="91440"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228600" indent="-210312" algn="l" defTabSz="1097192" rtl="0" eaLnBrk="1" latinLnBrk="0" hangingPunct="1"/>
                      <a:r>
                        <a:rPr lang="en-US" sz="1200" b="0" i="0" kern="1200">
                          <a:solidFill>
                            <a:schemeClr val="tx1"/>
                          </a:solidFill>
                          <a:latin typeface="Arial" panose="020B0604020202020204" pitchFamily="34" charset="0"/>
                          <a:ea typeface="Noto Sans Light" panose="020B0402040504020204" pitchFamily="34" charset="0"/>
                          <a:cs typeface="+mn-cs"/>
                        </a:rPr>
                        <a:t>1. Unsuccessful Wi-Fi connection</a:t>
                      </a:r>
                    </a:p>
                    <a:p>
                      <a:pPr marL="228600" indent="-210312" algn="l" defTabSz="1097192" rtl="0" eaLnBrk="1" latinLnBrk="0" hangingPunct="1"/>
                      <a:r>
                        <a:rPr lang="en-US" sz="1200" b="0" i="0" kern="1200">
                          <a:solidFill>
                            <a:schemeClr val="tx1"/>
                          </a:solidFill>
                          <a:latin typeface="Arial" panose="020B0604020202020204" pitchFamily="34" charset="0"/>
                          <a:ea typeface="Noto Sans Light" panose="020B0402040504020204" pitchFamily="34" charset="0"/>
                          <a:cs typeface="+mn-cs"/>
                        </a:rPr>
                        <a:t>2. Lost connection</a:t>
                      </a:r>
                    </a:p>
                    <a:p>
                      <a:pPr marL="228600" indent="-210312" algn="l" defTabSz="1097192" rtl="0" eaLnBrk="1" latinLnBrk="0" hangingPunct="1"/>
                      <a:r>
                        <a:rPr lang="en-US" sz="1200" b="0" i="0" kern="1200">
                          <a:solidFill>
                            <a:schemeClr val="tx1"/>
                          </a:solidFill>
                          <a:latin typeface="Arial" panose="020B0604020202020204" pitchFamily="34" charset="0"/>
                          <a:ea typeface="Noto Sans Light" panose="020B0402040504020204" pitchFamily="34" charset="0"/>
                          <a:cs typeface="+mn-cs"/>
                        </a:rPr>
                        <a:t>3. Wi-Fi router incompatibility or high </a:t>
                      </a:r>
                      <a:br>
                        <a:rPr lang="en-US" sz="1200" b="0" i="0" kern="1200">
                          <a:solidFill>
                            <a:schemeClr val="tx1"/>
                          </a:solidFill>
                          <a:latin typeface="Arial" panose="020B0604020202020204" pitchFamily="34" charset="0"/>
                          <a:ea typeface="Noto Sans Light" panose="020B0402040504020204" pitchFamily="34" charset="0"/>
                          <a:cs typeface="+mn-cs"/>
                        </a:rPr>
                      </a:br>
                      <a:r>
                        <a:rPr lang="en-US" sz="1200" b="0" i="0" kern="1200">
                          <a:solidFill>
                            <a:schemeClr val="tx1"/>
                          </a:solidFill>
                          <a:latin typeface="Arial" panose="020B0604020202020204" pitchFamily="34" charset="0"/>
                          <a:ea typeface="Noto Sans Light" panose="020B0402040504020204" pitchFamily="34" charset="0"/>
                          <a:cs typeface="+mn-cs"/>
                        </a:rPr>
                        <a:t>firewall setting</a:t>
                      </a:r>
                    </a:p>
                    <a:p>
                      <a:pPr marL="228600" indent="-210312" algn="l" defTabSz="1097192" rtl="0" eaLnBrk="1" latinLnBrk="0" hangingPunct="1"/>
                      <a:r>
                        <a:rPr lang="en-US" sz="1200" b="0" i="0" kern="1200">
                          <a:solidFill>
                            <a:schemeClr val="tx1"/>
                          </a:solidFill>
                          <a:latin typeface="Arial" panose="020B0604020202020204" pitchFamily="34" charset="0"/>
                          <a:ea typeface="Noto Sans Light" panose="020B0402040504020204" pitchFamily="34" charset="0"/>
                          <a:cs typeface="+mn-cs"/>
                        </a:rPr>
                        <a:t>4. Servers down</a:t>
                      </a:r>
                    </a:p>
                  </a:txBody>
                  <a:tcPr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228600" marR="0" lvl="0" indent="-210312"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latin typeface="Arial" panose="020B0604020202020204" pitchFamily="34" charset="0"/>
                          <a:ea typeface="Noto Sans Light" panose="020B0402040504020204" pitchFamily="34" charset="0"/>
                          <a:cs typeface="+mn-cs"/>
                        </a:rPr>
                        <a:t>1. Incorrect home network password; retry with correct credentials.</a:t>
                      </a:r>
                    </a:p>
                    <a:p>
                      <a:pPr marL="228600" marR="0" lvl="0" indent="-210312"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latin typeface="Arial" panose="020B0604020202020204" pitchFamily="34" charset="0"/>
                          <a:ea typeface="Noto Sans Light" panose="020B0402040504020204" pitchFamily="34" charset="0"/>
                          <a:cs typeface="+mn-cs"/>
                        </a:rPr>
                        <a:t>2. Signal strength or interference. Reposition router and turn off additional devices until the cause is isolated. </a:t>
                      </a:r>
                    </a:p>
                    <a:p>
                      <a:pPr marL="228600" marR="0" lvl="0" indent="-210312"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latin typeface="Arial" panose="020B0604020202020204" pitchFamily="34" charset="0"/>
                          <a:ea typeface="Noto Sans Light" panose="020B0402040504020204" pitchFamily="34" charset="0"/>
                          <a:cs typeface="+mn-cs"/>
                        </a:rPr>
                        <a:t>3. Power cycle router off then on. Check router compatibility online at </a:t>
                      </a:r>
                      <a:r>
                        <a:rPr lang="en-US" sz="1200" b="0" i="0" kern="1200">
                          <a:solidFill>
                            <a:schemeClr val="tx1"/>
                          </a:solidFill>
                          <a:latin typeface="Arial" panose="020B0604020202020204" pitchFamily="34" charset="0"/>
                          <a:ea typeface="Noto Sans Light" panose="020B0402040504020204" pitchFamily="34" charset="0"/>
                          <a:cs typeface="+mn-cs"/>
                          <a:hlinkClick r:id="rId2"/>
                        </a:rPr>
                        <a:t>sensi.copeland.com </a:t>
                      </a:r>
                      <a:r>
                        <a:rPr lang="en-US" sz="1200" b="0" i="0" kern="1200">
                          <a:solidFill>
                            <a:schemeClr val="tx1"/>
                          </a:solidFill>
                          <a:latin typeface="Arial" panose="020B0604020202020204" pitchFamily="34" charset="0"/>
                          <a:ea typeface="Noto Sans Light" panose="020B0402040504020204" pitchFamily="34" charset="0"/>
                          <a:cs typeface="+mn-cs"/>
                        </a:rPr>
                        <a:t>and use recommended Wi-Fi settings.</a:t>
                      </a:r>
                    </a:p>
                    <a:p>
                      <a:pPr marL="228600" marR="0" lvl="0" indent="-210312"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latin typeface="Arial" panose="020B0604020202020204" pitchFamily="34" charset="0"/>
                          <a:ea typeface="Noto Sans Light" panose="020B0402040504020204" pitchFamily="34" charset="0"/>
                          <a:cs typeface="+mn-cs"/>
                        </a:rPr>
                        <a:t>4. Check server status online.</a:t>
                      </a:r>
                    </a:p>
                  </a:txBody>
                  <a:tcPr marT="91440" marB="91440"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36078232"/>
                  </a:ext>
                </a:extLst>
              </a:tr>
              <a:tr h="1554480">
                <a:tc>
                  <a:txBody>
                    <a:bodyPr/>
                    <a:lstStyle/>
                    <a:p>
                      <a:r>
                        <a:rPr lang="en-US" sz="1200" b="0" i="0" baseline="0">
                          <a:solidFill>
                            <a:schemeClr val="accent1"/>
                          </a:solidFill>
                          <a:latin typeface="Arial" panose="020B0604020202020204" pitchFamily="34" charset="0"/>
                          <a:ea typeface="Noto Sans Light" panose="020B0402040504020204" pitchFamily="34" charset="0"/>
                        </a:rPr>
                        <a:t>App Error</a:t>
                      </a:r>
                    </a:p>
                  </a:txBody>
                  <a:tcPr marT="91440" marB="91440"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228600" indent="-210312" algn="l" defTabSz="1097192" rtl="0" eaLnBrk="1" latinLnBrk="0" hangingPunct="1"/>
                      <a:r>
                        <a:rPr lang="en-US" sz="1200" b="0" i="0" kern="1200">
                          <a:solidFill>
                            <a:schemeClr val="tx1"/>
                          </a:solidFill>
                          <a:latin typeface="Arial" panose="020B0604020202020204" pitchFamily="34" charset="0"/>
                          <a:ea typeface="Noto Sans Light" panose="020B0402040504020204" pitchFamily="34" charset="0"/>
                          <a:cs typeface="+mn-cs"/>
                        </a:rPr>
                        <a:t>1. Cannot Create Secure Connection/Unable to connect to Sensi Network</a:t>
                      </a:r>
                    </a:p>
                    <a:p>
                      <a:pPr marL="228600" indent="-210312" algn="l" defTabSz="1097192" rtl="0" eaLnBrk="1" latinLnBrk="0" hangingPunct="1"/>
                      <a:r>
                        <a:rPr lang="en-US" sz="1200" b="0" i="0" kern="1200">
                          <a:solidFill>
                            <a:schemeClr val="tx1"/>
                          </a:solidFill>
                          <a:latin typeface="Arial" panose="020B0604020202020204" pitchFamily="34" charset="0"/>
                          <a:ea typeface="Noto Sans Light" panose="020B0402040504020204" pitchFamily="34" charset="0"/>
                          <a:cs typeface="+mn-cs"/>
                        </a:rPr>
                        <a:t>2. Can’t Connect to Sensi in Wi-Fi settings</a:t>
                      </a:r>
                    </a:p>
                    <a:p>
                      <a:pPr marL="228600" indent="-210312" algn="l" defTabSz="1097192" rtl="0" eaLnBrk="1" latinLnBrk="0" hangingPunct="1"/>
                      <a:r>
                        <a:rPr lang="en-US" sz="1200" b="0" i="0" kern="1200">
                          <a:solidFill>
                            <a:schemeClr val="tx1"/>
                          </a:solidFill>
                          <a:latin typeface="Arial" panose="020B0604020202020204" pitchFamily="34" charset="0"/>
                          <a:ea typeface="Noto Sans Light" panose="020B0402040504020204" pitchFamily="34" charset="0"/>
                          <a:cs typeface="+mn-cs"/>
                        </a:rPr>
                        <a:t>3. Provisioning Error</a:t>
                      </a:r>
                    </a:p>
                    <a:p>
                      <a:pPr marL="228600" indent="-210312" algn="l" defTabSz="1097192" rtl="0" eaLnBrk="1" latinLnBrk="0" hangingPunct="1"/>
                      <a:r>
                        <a:rPr lang="en-US" sz="1200" b="0" i="0" kern="1200">
                          <a:solidFill>
                            <a:schemeClr val="tx1"/>
                          </a:solidFill>
                          <a:latin typeface="Arial" panose="020B0604020202020204" pitchFamily="34" charset="0"/>
                          <a:ea typeface="Noto Sans Light" panose="020B0402040504020204" pitchFamily="34" charset="0"/>
                          <a:cs typeface="+mn-cs"/>
                        </a:rPr>
                        <a:t>4. Configuration Error</a:t>
                      </a:r>
                    </a:p>
                    <a:p>
                      <a:pPr marL="228600" indent="-210312" algn="l" defTabSz="1097192" rtl="0" eaLnBrk="1" latinLnBrk="0" hangingPunct="1"/>
                      <a:r>
                        <a:rPr lang="en-US" sz="1200" b="0" i="0" kern="1200">
                          <a:solidFill>
                            <a:schemeClr val="tx1"/>
                          </a:solidFill>
                          <a:latin typeface="Arial" panose="020B0604020202020204" pitchFamily="34" charset="0"/>
                          <a:ea typeface="Noto Sans Light" panose="020B0402040504020204" pitchFamily="34" charset="0"/>
                          <a:cs typeface="+mn-cs"/>
                        </a:rPr>
                        <a:t>5. Authentication Error</a:t>
                      </a:r>
                    </a:p>
                    <a:p>
                      <a:pPr marL="228600" indent="-210312" algn="l" defTabSz="1097192" rtl="0" eaLnBrk="1" latinLnBrk="0" hangingPunct="1"/>
                      <a:r>
                        <a:rPr lang="en-US" sz="1200" b="0" i="0" kern="1200">
                          <a:solidFill>
                            <a:schemeClr val="tx1"/>
                          </a:solidFill>
                          <a:latin typeface="Arial" panose="020B0604020202020204" pitchFamily="34" charset="0"/>
                          <a:ea typeface="Noto Sans Light" panose="020B0402040504020204" pitchFamily="34" charset="0"/>
                          <a:cs typeface="+mn-cs"/>
                        </a:rPr>
                        <a:t>6. Network Scan Error </a:t>
                      </a:r>
                    </a:p>
                  </a:txBody>
                  <a:tcPr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228600" indent="-210312"/>
                      <a:r>
                        <a:rPr lang="en-US" sz="1200" b="0" i="0" kern="1200">
                          <a:solidFill>
                            <a:schemeClr val="tx1"/>
                          </a:solidFill>
                          <a:latin typeface="Arial" panose="020B0604020202020204" pitchFamily="34" charset="0"/>
                          <a:ea typeface="Noto Sans Light" panose="020B0402040504020204" pitchFamily="34" charset="0"/>
                          <a:cs typeface="+mn-cs"/>
                        </a:rPr>
                        <a:t>1. Check the security code is entered correctly, turn off mobile Data, turn off network switch, force close app, forget networks, ensure the correct path has been selected, reboot thermostat and phone, and reset Network Settings on the phone.</a:t>
                      </a:r>
                    </a:p>
                    <a:p>
                      <a:pPr marL="228600" indent="-210312"/>
                      <a:r>
                        <a:rPr lang="en-US" sz="1200" b="0" i="0" kern="1200">
                          <a:solidFill>
                            <a:schemeClr val="tx1"/>
                          </a:solidFill>
                          <a:latin typeface="Arial" panose="020B0604020202020204" pitchFamily="34" charset="0"/>
                          <a:ea typeface="Noto Sans Light" panose="020B0402040504020204" pitchFamily="34" charset="0"/>
                          <a:cs typeface="+mn-cs"/>
                        </a:rPr>
                        <a:t>2. Spinning icon, reset phone and thermostat.</a:t>
                      </a:r>
                    </a:p>
                    <a:p>
                      <a:pPr marL="228600" indent="-210312"/>
                      <a:r>
                        <a:rPr lang="en-US" sz="1200" b="0" i="0" kern="1200">
                          <a:solidFill>
                            <a:schemeClr val="tx1"/>
                          </a:solidFill>
                          <a:latin typeface="Arial" panose="020B0604020202020204" pitchFamily="34" charset="0"/>
                          <a:ea typeface="Noto Sans Light" panose="020B0402040504020204" pitchFamily="34" charset="0"/>
                          <a:cs typeface="+mn-cs"/>
                        </a:rPr>
                        <a:t>3. Reset router, phone, and thermostat. Make sure router security has recommended settings. Try another device.</a:t>
                      </a:r>
                    </a:p>
                    <a:p>
                      <a:pPr marL="228600" indent="-210312"/>
                      <a:r>
                        <a:rPr lang="en-US" sz="1200" b="0" i="0" kern="1200">
                          <a:solidFill>
                            <a:schemeClr val="tx1"/>
                          </a:solidFill>
                          <a:latin typeface="Arial" panose="020B0604020202020204" pitchFamily="34" charset="0"/>
                          <a:ea typeface="Noto Sans Light" panose="020B0402040504020204" pitchFamily="34" charset="0"/>
                          <a:cs typeface="+mn-cs"/>
                        </a:rPr>
                        <a:t>4. Hard reset the thermostat and force close the app.</a:t>
                      </a:r>
                    </a:p>
                    <a:p>
                      <a:pPr marL="228600" indent="-210312"/>
                      <a:r>
                        <a:rPr lang="en-US" sz="1200" b="0" i="0" kern="1200">
                          <a:solidFill>
                            <a:schemeClr val="tx1"/>
                          </a:solidFill>
                          <a:latin typeface="Arial" panose="020B0604020202020204" pitchFamily="34" charset="0"/>
                          <a:ea typeface="Noto Sans Light" panose="020B0402040504020204" pitchFamily="34" charset="0"/>
                          <a:cs typeface="+mn-cs"/>
                        </a:rPr>
                        <a:t>5. Check that the home Wi-Fi Network Password is correct. Forget network password and reconnect.</a:t>
                      </a:r>
                    </a:p>
                    <a:p>
                      <a:pPr marL="228600" indent="-210312"/>
                      <a:r>
                        <a:rPr lang="en-US" sz="1200" b="0" i="0" kern="1200">
                          <a:solidFill>
                            <a:schemeClr val="tx1"/>
                          </a:solidFill>
                          <a:latin typeface="Arial" panose="020B0604020202020204" pitchFamily="34" charset="0"/>
                          <a:ea typeface="Noto Sans Light" panose="020B0402040504020204" pitchFamily="34" charset="0"/>
                          <a:cs typeface="+mn-cs"/>
                        </a:rPr>
                        <a:t>6. SSID needs to be reformatted to eliminate 'non-standard' characters or symbols.</a:t>
                      </a:r>
                    </a:p>
                  </a:txBody>
                  <a:tcPr marR="45720" marT="91440" marB="91440"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180224061"/>
                  </a:ext>
                </a:extLst>
              </a:tr>
            </a:tbl>
          </a:graphicData>
        </a:graphic>
      </p:graphicFrame>
      <p:sp>
        <p:nvSpPr>
          <p:cNvPr id="12" name="Slide Number Placeholder 11">
            <a:extLst>
              <a:ext uri="{FF2B5EF4-FFF2-40B4-BE49-F238E27FC236}">
                <a16:creationId xmlns:a16="http://schemas.microsoft.com/office/drawing/2014/main" id="{9D4C752F-4475-2979-8B27-EE201C3AC99D}"/>
              </a:ext>
            </a:extLst>
          </p:cNvPr>
          <p:cNvSpPr>
            <a:spLocks noGrp="1"/>
          </p:cNvSpPr>
          <p:nvPr>
            <p:ph type="sldNum" sz="quarter" idx="4"/>
          </p:nvPr>
        </p:nvSpPr>
        <p:spPr/>
        <p:txBody>
          <a:bodyPr/>
          <a:lstStyle/>
          <a:p>
            <a:fld id="{837543D7-8401-5C4E-B0A9-F48897C0C347}" type="slidenum">
              <a:rPr lang="en-US" smtClean="0"/>
              <a:pPr/>
              <a:t>29</a:t>
            </a:fld>
            <a:endParaRPr lang="en-US"/>
          </a:p>
        </p:txBody>
      </p:sp>
      <p:sp>
        <p:nvSpPr>
          <p:cNvPr id="13" name="Title 12">
            <a:extLst>
              <a:ext uri="{FF2B5EF4-FFF2-40B4-BE49-F238E27FC236}">
                <a16:creationId xmlns:a16="http://schemas.microsoft.com/office/drawing/2014/main" id="{E033DF42-60F6-A3A0-1C8A-707E3DCB22BA}"/>
              </a:ext>
            </a:extLst>
          </p:cNvPr>
          <p:cNvSpPr>
            <a:spLocks noGrp="1"/>
          </p:cNvSpPr>
          <p:nvPr>
            <p:ph type="title"/>
          </p:nvPr>
        </p:nvSpPr>
        <p:spPr/>
        <p:txBody>
          <a:bodyPr/>
          <a:lstStyle/>
          <a:p>
            <a:r>
              <a:rPr lang="en-US"/>
              <a:t>Wi-Fi Troubleshooting</a:t>
            </a:r>
          </a:p>
        </p:txBody>
      </p:sp>
    </p:spTree>
    <p:extLst>
      <p:ext uri="{BB962C8B-B14F-4D97-AF65-F5344CB8AC3E}">
        <p14:creationId xmlns:p14="http://schemas.microsoft.com/office/powerpoint/2010/main" val="4119660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8C7B351-4EFC-6045-925C-C1B5152182FB}"/>
              </a:ext>
            </a:extLst>
          </p:cNvPr>
          <p:cNvSpPr>
            <a:spLocks noGrp="1"/>
          </p:cNvSpPr>
          <p:nvPr>
            <p:ph sz="quarter" idx="20"/>
          </p:nvPr>
        </p:nvSpPr>
        <p:spPr>
          <a:xfrm>
            <a:off x="758952" y="2328864"/>
            <a:ext cx="6556248" cy="4572000"/>
          </a:xfrm>
        </p:spPr>
        <p:txBody>
          <a:bodyPr/>
          <a:lstStyle/>
          <a:p>
            <a:pPr lvl="1"/>
            <a:r>
              <a:rPr lang="en-US" dirty="0"/>
              <a:t>The Sensi</a:t>
            </a:r>
            <a:r>
              <a:rPr lang="ko-KR" altLang="en-US" dirty="0"/>
              <a:t> </a:t>
            </a:r>
            <a:r>
              <a:rPr lang="en-US" dirty="0"/>
              <a:t>Equipment Interface Module (Indoor + Outdoor) simplifies thermostat and heat pump installations by reducing the need to pull additional wires when doing a system upgrade. Plus, 3 universal accessory terminals to control all your IAQ products (humidification, dehumidification, ventilation) from one device.</a:t>
            </a:r>
          </a:p>
          <a:p>
            <a:pPr lvl="1"/>
            <a:r>
              <a:rPr lang="en-US" dirty="0">
                <a:latin typeface="Arial"/>
                <a:cs typeface="Arial"/>
              </a:rPr>
              <a:t>Waterproof and durable, the Sensi EIM is made for indoor or outdoor use, again lessening the number of products you need to stock on your truck. The cover is tightly secured on the product, keeping a clean look without wires popping out.</a:t>
            </a:r>
          </a:p>
          <a:p>
            <a:pPr lvl="1"/>
            <a:r>
              <a:rPr lang="en-US" dirty="0"/>
              <a:t>Compatible with any Sensi Touch 2 smart thermostat. </a:t>
            </a:r>
          </a:p>
          <a:p>
            <a:pPr lvl="1"/>
            <a:endParaRPr lang="en-US" dirty="0"/>
          </a:p>
          <a:p>
            <a:endParaRPr lang="en-US" dirty="0"/>
          </a:p>
          <a:p>
            <a:endParaRPr lang="en-US" dirty="0"/>
          </a:p>
        </p:txBody>
      </p:sp>
      <p:sp>
        <p:nvSpPr>
          <p:cNvPr id="2" name="Slide Number Placeholder 3">
            <a:extLst>
              <a:ext uri="{FF2B5EF4-FFF2-40B4-BE49-F238E27FC236}">
                <a16:creationId xmlns:a16="http://schemas.microsoft.com/office/drawing/2014/main" id="{61DA23DC-6D40-66E5-D57B-54F55C47A30C}"/>
              </a:ext>
            </a:extLst>
          </p:cNvPr>
          <p:cNvSpPr>
            <a:spLocks noGrp="1"/>
          </p:cNvSpPr>
          <p:nvPr>
            <p:ph type="sldNum" sz="quarter" idx="4"/>
          </p:nvPr>
        </p:nvSpPr>
        <p:spPr>
          <a:xfrm>
            <a:off x="13414248" y="7772399"/>
            <a:ext cx="457200" cy="192024"/>
          </a:xfrm>
        </p:spPr>
        <p:txBody>
          <a:bodyPr/>
          <a:lstStyle/>
          <a:p>
            <a:fld id="{837543D7-8401-5C4E-B0A9-F48897C0C347}" type="slidenum">
              <a:rPr lang="en-US" smtClean="0"/>
              <a:pPr/>
              <a:t>3</a:t>
            </a:fld>
            <a:endParaRPr lang="en-US"/>
          </a:p>
        </p:txBody>
      </p:sp>
      <p:sp>
        <p:nvSpPr>
          <p:cNvPr id="3" name="Title 2">
            <a:extLst>
              <a:ext uri="{FF2B5EF4-FFF2-40B4-BE49-F238E27FC236}">
                <a16:creationId xmlns:a16="http://schemas.microsoft.com/office/drawing/2014/main" id="{4F1D675F-4316-B67A-6745-45D7984EBA6B}"/>
              </a:ext>
            </a:extLst>
          </p:cNvPr>
          <p:cNvSpPr>
            <a:spLocks noGrp="1"/>
          </p:cNvSpPr>
          <p:nvPr>
            <p:ph type="title"/>
          </p:nvPr>
        </p:nvSpPr>
        <p:spPr>
          <a:xfrm>
            <a:off x="548640" y="274320"/>
            <a:ext cx="13322808" cy="987552"/>
          </a:xfrm>
        </p:spPr>
        <p:txBody>
          <a:bodyPr/>
          <a:lstStyle/>
          <a:p>
            <a:r>
              <a:rPr lang="en-US"/>
              <a:t>Introduction</a:t>
            </a:r>
          </a:p>
        </p:txBody>
      </p:sp>
      <p:grpSp>
        <p:nvGrpSpPr>
          <p:cNvPr id="37" name="Group 36">
            <a:extLst>
              <a:ext uri="{FF2B5EF4-FFF2-40B4-BE49-F238E27FC236}">
                <a16:creationId xmlns:a16="http://schemas.microsoft.com/office/drawing/2014/main" id="{EB3AA524-6E1B-48ED-B4D0-2C12C9B05EE2}"/>
              </a:ext>
            </a:extLst>
          </p:cNvPr>
          <p:cNvGrpSpPr/>
          <p:nvPr/>
        </p:nvGrpSpPr>
        <p:grpSpPr>
          <a:xfrm>
            <a:off x="7421880" y="1261872"/>
            <a:ext cx="5875486" cy="4503147"/>
            <a:chOff x="7526569" y="1186039"/>
            <a:chExt cx="5875486" cy="4503147"/>
          </a:xfrm>
        </p:grpSpPr>
        <p:sp>
          <p:nvSpPr>
            <p:cNvPr id="38" name="Rectangle 37">
              <a:extLst>
                <a:ext uri="{FF2B5EF4-FFF2-40B4-BE49-F238E27FC236}">
                  <a16:creationId xmlns:a16="http://schemas.microsoft.com/office/drawing/2014/main" id="{F4537ABF-2D07-0FD8-B413-006C1FFE0632}"/>
                </a:ext>
              </a:extLst>
            </p:cNvPr>
            <p:cNvSpPr/>
            <p:nvPr/>
          </p:nvSpPr>
          <p:spPr>
            <a:xfrm>
              <a:off x="9753050" y="5381409"/>
              <a:ext cx="1422524" cy="307777"/>
            </a:xfrm>
            <a:prstGeom prst="rect">
              <a:avLst/>
            </a:prstGeom>
          </p:spPr>
          <p:txBody>
            <a:bodyPr wrap="square">
              <a:spAutoFit/>
            </a:bodyPr>
            <a:lstStyle/>
            <a:p>
              <a:pPr algn="ctr"/>
              <a:r>
                <a:rPr lang="en-US" sz="1400" b="1" i="1"/>
                <a:t>SA20</a:t>
              </a:r>
            </a:p>
          </p:txBody>
        </p:sp>
        <p:pic>
          <p:nvPicPr>
            <p:cNvPr id="39" name="Picture 38" descr="A white square object with a screw&#10;&#10;AI-generated content may be incorrect.">
              <a:extLst>
                <a:ext uri="{FF2B5EF4-FFF2-40B4-BE49-F238E27FC236}">
                  <a16:creationId xmlns:a16="http://schemas.microsoft.com/office/drawing/2014/main" id="{F9D38B63-57CA-42D7-B566-A13FF86D12D1}"/>
                </a:ext>
              </a:extLst>
            </p:cNvPr>
            <p:cNvPicPr>
              <a:picLocks noChangeAspect="1"/>
            </p:cNvPicPr>
            <p:nvPr/>
          </p:nvPicPr>
          <p:blipFill>
            <a:blip r:embed="rId2"/>
            <a:stretch>
              <a:fillRect/>
            </a:stretch>
          </p:blipFill>
          <p:spPr>
            <a:xfrm>
              <a:off x="7526569" y="1186039"/>
              <a:ext cx="5875486" cy="4503147"/>
            </a:xfrm>
            <a:prstGeom prst="rect">
              <a:avLst/>
            </a:prstGeom>
          </p:spPr>
        </p:pic>
      </p:grpSp>
      <p:grpSp>
        <p:nvGrpSpPr>
          <p:cNvPr id="40" name="Group 39">
            <a:extLst>
              <a:ext uri="{FF2B5EF4-FFF2-40B4-BE49-F238E27FC236}">
                <a16:creationId xmlns:a16="http://schemas.microsoft.com/office/drawing/2014/main" id="{29C4DF28-212F-D6C4-705A-9E5FB0A72979}"/>
              </a:ext>
            </a:extLst>
          </p:cNvPr>
          <p:cNvGrpSpPr/>
          <p:nvPr/>
        </p:nvGrpSpPr>
        <p:grpSpPr>
          <a:xfrm>
            <a:off x="11123911" y="3512025"/>
            <a:ext cx="3180016" cy="2773374"/>
            <a:chOff x="11819744" y="5893520"/>
            <a:chExt cx="3180016" cy="2773374"/>
          </a:xfrm>
        </p:grpSpPr>
        <p:sp>
          <p:nvSpPr>
            <p:cNvPr id="41" name="Rectangle 40">
              <a:extLst>
                <a:ext uri="{FF2B5EF4-FFF2-40B4-BE49-F238E27FC236}">
                  <a16:creationId xmlns:a16="http://schemas.microsoft.com/office/drawing/2014/main" id="{F55B8222-2766-2370-4051-575D16E9C189}"/>
                </a:ext>
              </a:extLst>
            </p:cNvPr>
            <p:cNvSpPr/>
            <p:nvPr/>
          </p:nvSpPr>
          <p:spPr>
            <a:xfrm>
              <a:off x="12284429" y="8143674"/>
              <a:ext cx="2250646" cy="523220"/>
            </a:xfrm>
            <a:prstGeom prst="rect">
              <a:avLst/>
            </a:prstGeom>
          </p:spPr>
          <p:txBody>
            <a:bodyPr wrap="square">
              <a:spAutoFit/>
            </a:bodyPr>
            <a:lstStyle/>
            <a:p>
              <a:pPr algn="ctr"/>
              <a:r>
                <a:rPr lang="en-US" sz="1400" b="1" i="1"/>
                <a:t>1F96U-42WFB (black)</a:t>
              </a:r>
            </a:p>
            <a:p>
              <a:pPr algn="ctr"/>
              <a:r>
                <a:rPr lang="en-US" sz="1400" b="1" i="1"/>
                <a:t>1F96U-42WF (white)</a:t>
              </a:r>
            </a:p>
          </p:txBody>
        </p:sp>
        <p:pic>
          <p:nvPicPr>
            <p:cNvPr id="42" name="Picture 41" descr="A screen shot of a device&#10;&#10;AI-generated content may be incorrect.">
              <a:extLst>
                <a:ext uri="{FF2B5EF4-FFF2-40B4-BE49-F238E27FC236}">
                  <a16:creationId xmlns:a16="http://schemas.microsoft.com/office/drawing/2014/main" id="{58AD7971-37C2-CFDE-8B01-BE10FEB464BE}"/>
                </a:ext>
              </a:extLst>
            </p:cNvPr>
            <p:cNvPicPr>
              <a:picLocks noChangeAspect="1"/>
            </p:cNvPicPr>
            <p:nvPr/>
          </p:nvPicPr>
          <p:blipFill>
            <a:blip r:embed="rId3"/>
            <a:stretch>
              <a:fillRect/>
            </a:stretch>
          </p:blipFill>
          <p:spPr>
            <a:xfrm>
              <a:off x="11819744" y="5893520"/>
              <a:ext cx="3180016" cy="2569040"/>
            </a:xfrm>
            <a:prstGeom prst="rect">
              <a:avLst/>
            </a:prstGeom>
          </p:spPr>
        </p:pic>
      </p:grpSp>
    </p:spTree>
    <p:extLst>
      <p:ext uri="{BB962C8B-B14F-4D97-AF65-F5344CB8AC3E}">
        <p14:creationId xmlns:p14="http://schemas.microsoft.com/office/powerpoint/2010/main" val="3694171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41505A8-D822-A562-C9CB-1B61DE0CD487}"/>
              </a:ext>
            </a:extLst>
          </p:cNvPr>
          <p:cNvSpPr>
            <a:spLocks noGrp="1"/>
          </p:cNvSpPr>
          <p:nvPr>
            <p:ph type="title"/>
          </p:nvPr>
        </p:nvSpPr>
        <p:spPr>
          <a:xfrm>
            <a:off x="548640" y="146304"/>
            <a:ext cx="8503920" cy="987552"/>
          </a:xfrm>
        </p:spPr>
        <p:txBody>
          <a:bodyPr/>
          <a:lstStyle/>
          <a:p>
            <a:r>
              <a:rPr lang="en-US"/>
              <a:t>Sensi Support</a:t>
            </a:r>
          </a:p>
        </p:txBody>
      </p:sp>
      <p:sp>
        <p:nvSpPr>
          <p:cNvPr id="9" name="Content Placeholder 8">
            <a:extLst>
              <a:ext uri="{FF2B5EF4-FFF2-40B4-BE49-F238E27FC236}">
                <a16:creationId xmlns:a16="http://schemas.microsoft.com/office/drawing/2014/main" id="{B7C6AE16-2E99-1C55-A07E-DD6F923BDF16}"/>
              </a:ext>
            </a:extLst>
          </p:cNvPr>
          <p:cNvSpPr>
            <a:spLocks noGrp="1"/>
          </p:cNvSpPr>
          <p:nvPr>
            <p:ph sz="quarter" idx="10"/>
          </p:nvPr>
        </p:nvSpPr>
        <p:spPr>
          <a:xfrm>
            <a:off x="762000" y="2324100"/>
            <a:ext cx="8229600" cy="4572000"/>
          </a:xfrm>
        </p:spPr>
        <p:txBody>
          <a:bodyPr/>
          <a:lstStyle/>
          <a:p>
            <a:r>
              <a:rPr lang="en-US" dirty="0"/>
              <a:t>Available 7 days a week.</a:t>
            </a:r>
            <a:br>
              <a:rPr lang="en-US" dirty="0"/>
            </a:br>
            <a:endParaRPr lang="en-US" dirty="0"/>
          </a:p>
          <a:p>
            <a:pPr lvl="1"/>
            <a:r>
              <a:rPr lang="en-US" dirty="0">
                <a:hlinkClick r:id="rId2"/>
              </a:rPr>
              <a:t>sensi.copeland.com/en-us/support</a:t>
            </a:r>
            <a:endParaRPr lang="en-US" dirty="0"/>
          </a:p>
          <a:p>
            <a:pPr lvl="1"/>
            <a:r>
              <a:rPr lang="en-US" dirty="0" err="1"/>
              <a:t>support@sensicomfort.com</a:t>
            </a:r>
            <a:endParaRPr lang="en-US" dirty="0"/>
          </a:p>
          <a:p>
            <a:pPr lvl="1"/>
            <a:r>
              <a:rPr lang="en-US" dirty="0"/>
              <a:t>888-605-7131</a:t>
            </a:r>
          </a:p>
          <a:p>
            <a:pPr lvl="1"/>
            <a:r>
              <a:rPr lang="en-US" dirty="0"/>
              <a:t>Mon.–Fri. 7am–7pm, Sat. –Sun. 8am–5pm (CST)</a:t>
            </a:r>
          </a:p>
          <a:p>
            <a:endParaRPr lang="en-US" dirty="0"/>
          </a:p>
          <a:p>
            <a:endParaRPr lang="en-US" dirty="0"/>
          </a:p>
        </p:txBody>
      </p:sp>
      <p:sp>
        <p:nvSpPr>
          <p:cNvPr id="6" name="Slide Number Placeholder 5">
            <a:extLst>
              <a:ext uri="{FF2B5EF4-FFF2-40B4-BE49-F238E27FC236}">
                <a16:creationId xmlns:a16="http://schemas.microsoft.com/office/drawing/2014/main" id="{4A31BA58-0A39-6C9F-E125-530E7390FCAC}"/>
              </a:ext>
            </a:extLst>
          </p:cNvPr>
          <p:cNvSpPr>
            <a:spLocks noGrp="1"/>
          </p:cNvSpPr>
          <p:nvPr>
            <p:ph type="sldNum" sz="quarter" idx="4"/>
          </p:nvPr>
        </p:nvSpPr>
        <p:spPr/>
        <p:txBody>
          <a:bodyPr/>
          <a:lstStyle/>
          <a:p>
            <a:fld id="{837543D7-8401-5C4E-B0A9-F48897C0C347}" type="slidenum">
              <a:rPr lang="en-US" smtClean="0"/>
              <a:pPr/>
              <a:t>30</a:t>
            </a:fld>
            <a:endParaRPr lang="en-US"/>
          </a:p>
        </p:txBody>
      </p:sp>
      <p:pic>
        <p:nvPicPr>
          <p:cNvPr id="12" name="Picture 11" descr="A picture containing person&#10;&#10;Description automatically generated">
            <a:extLst>
              <a:ext uri="{FF2B5EF4-FFF2-40B4-BE49-F238E27FC236}">
                <a16:creationId xmlns:a16="http://schemas.microsoft.com/office/drawing/2014/main" id="{E9C70A4A-2886-3EFD-6ABF-D90C354A002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435547" y="0"/>
            <a:ext cx="5194853" cy="8229600"/>
          </a:xfrm>
          <a:prstGeom prst="rect">
            <a:avLst/>
          </a:prstGeom>
        </p:spPr>
      </p:pic>
      <p:pic>
        <p:nvPicPr>
          <p:cNvPr id="2" name="Picture 1">
            <a:extLst>
              <a:ext uri="{FF2B5EF4-FFF2-40B4-BE49-F238E27FC236}">
                <a16:creationId xmlns:a16="http://schemas.microsoft.com/office/drawing/2014/main" id="{B1C16CDE-4F85-6BDE-652D-975AC5C9520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6153" y="4986664"/>
            <a:ext cx="7772400" cy="2405032"/>
          </a:xfrm>
          <a:prstGeom prst="rect">
            <a:avLst/>
          </a:prstGeom>
        </p:spPr>
      </p:pic>
    </p:spTree>
    <p:extLst>
      <p:ext uri="{BB962C8B-B14F-4D97-AF65-F5344CB8AC3E}">
        <p14:creationId xmlns:p14="http://schemas.microsoft.com/office/powerpoint/2010/main" val="1928568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6">
            <a:extLst>
              <a:ext uri="{FF2B5EF4-FFF2-40B4-BE49-F238E27FC236}">
                <a16:creationId xmlns:a16="http://schemas.microsoft.com/office/drawing/2014/main" id="{B7EC112F-2C2E-2E22-93C5-85BF6E103DBA}"/>
              </a:ext>
            </a:extLst>
          </p:cNvPr>
          <p:cNvSpPr>
            <a:spLocks noGrp="1"/>
          </p:cNvSpPr>
          <p:nvPr>
            <p:ph sz="quarter" idx="20"/>
          </p:nvPr>
        </p:nvSpPr>
        <p:spPr>
          <a:xfrm>
            <a:off x="758952" y="2328864"/>
            <a:ext cx="6556248" cy="4572000"/>
          </a:xfrm>
        </p:spPr>
        <p:txBody>
          <a:bodyPr/>
          <a:lstStyle/>
          <a:p>
            <a:pPr lvl="1">
              <a:spcBef>
                <a:spcPts val="600"/>
              </a:spcBef>
            </a:pPr>
            <a:r>
              <a:rPr lang="en-US" b="1" dirty="0">
                <a:solidFill>
                  <a:schemeClr val="accent1"/>
                </a:solidFill>
              </a:rPr>
              <a:t>Reliable product </a:t>
            </a:r>
            <a:r>
              <a:rPr lang="en-US" dirty="0"/>
              <a:t>with over 100 years </a:t>
            </a:r>
            <a:br>
              <a:rPr lang="en-US" dirty="0"/>
            </a:br>
            <a:r>
              <a:rPr lang="en-US" dirty="0"/>
              <a:t>of industry experience.</a:t>
            </a:r>
          </a:p>
          <a:p>
            <a:pPr lvl="1">
              <a:spcBef>
                <a:spcPts val="600"/>
              </a:spcBef>
            </a:pPr>
            <a:endParaRPr lang="en-US" dirty="0"/>
          </a:p>
          <a:p>
            <a:pPr lvl="1">
              <a:spcBef>
                <a:spcPts val="600"/>
              </a:spcBef>
            </a:pPr>
            <a:r>
              <a:rPr lang="en-US" b="1" dirty="0">
                <a:solidFill>
                  <a:schemeClr val="accent1"/>
                </a:solidFill>
              </a:rPr>
              <a:t>More cross references </a:t>
            </a:r>
            <a:r>
              <a:rPr lang="en-US" dirty="0"/>
              <a:t>than the competition </a:t>
            </a:r>
            <a:br>
              <a:rPr lang="en-US" dirty="0"/>
            </a:br>
            <a:r>
              <a:rPr lang="en-US" dirty="0"/>
              <a:t>at comparable prices. </a:t>
            </a:r>
          </a:p>
          <a:p>
            <a:pPr lvl="1">
              <a:spcBef>
                <a:spcPts val="600"/>
              </a:spcBef>
            </a:pPr>
            <a:r>
              <a:rPr lang="en-US" dirty="0"/>
              <a:t> </a:t>
            </a:r>
          </a:p>
          <a:p>
            <a:pPr lvl="1">
              <a:spcBef>
                <a:spcPts val="600"/>
              </a:spcBef>
            </a:pPr>
            <a:r>
              <a:rPr lang="en-US" b="1" dirty="0">
                <a:solidFill>
                  <a:schemeClr val="accent1"/>
                </a:solidFill>
              </a:rPr>
              <a:t>Trusted by more OEMs </a:t>
            </a:r>
            <a:r>
              <a:rPr lang="en-US" dirty="0"/>
              <a:t>than any other brand.</a:t>
            </a:r>
          </a:p>
          <a:p>
            <a:pPr lvl="1">
              <a:spcBef>
                <a:spcPts val="600"/>
              </a:spcBef>
            </a:pPr>
            <a:r>
              <a:rPr lang="en-US" dirty="0"/>
              <a:t> </a:t>
            </a:r>
          </a:p>
          <a:p>
            <a:pPr lvl="1">
              <a:spcBef>
                <a:spcPts val="600"/>
              </a:spcBef>
            </a:pPr>
            <a:r>
              <a:rPr lang="en-US" b="1" dirty="0">
                <a:solidFill>
                  <a:schemeClr val="accent1"/>
                </a:solidFill>
              </a:rPr>
              <a:t>Simple and fast installation </a:t>
            </a:r>
            <a:r>
              <a:rPr lang="en-US" dirty="0"/>
              <a:t>through innovative technology and product features.</a:t>
            </a:r>
          </a:p>
          <a:p>
            <a:pPr lvl="1">
              <a:spcBef>
                <a:spcPts val="600"/>
              </a:spcBef>
            </a:pPr>
            <a:r>
              <a:rPr lang="en-US" dirty="0"/>
              <a:t> </a:t>
            </a:r>
          </a:p>
          <a:p>
            <a:pPr lvl="1">
              <a:spcBef>
                <a:spcPts val="600"/>
              </a:spcBef>
            </a:pPr>
            <a:r>
              <a:rPr lang="en-US" b="1" dirty="0">
                <a:solidFill>
                  <a:schemeClr val="accent1"/>
                </a:solidFill>
              </a:rPr>
              <a:t>Contractor tools and support </a:t>
            </a:r>
            <a:r>
              <a:rPr lang="en-US" dirty="0"/>
              <a:t>to ensure success.</a:t>
            </a:r>
          </a:p>
          <a:p>
            <a:endParaRPr lang="en-US" dirty="0"/>
          </a:p>
        </p:txBody>
      </p:sp>
      <p:sp>
        <p:nvSpPr>
          <p:cNvPr id="6" name="Slide Number Placeholder 5">
            <a:extLst>
              <a:ext uri="{FF2B5EF4-FFF2-40B4-BE49-F238E27FC236}">
                <a16:creationId xmlns:a16="http://schemas.microsoft.com/office/drawing/2014/main" id="{29814339-0E25-0BEF-C049-1C935461F70C}"/>
              </a:ext>
            </a:extLst>
          </p:cNvPr>
          <p:cNvSpPr>
            <a:spLocks noGrp="1"/>
          </p:cNvSpPr>
          <p:nvPr>
            <p:ph type="sldNum" sz="quarter" idx="4"/>
          </p:nvPr>
        </p:nvSpPr>
        <p:spPr/>
        <p:txBody>
          <a:bodyPr/>
          <a:lstStyle/>
          <a:p>
            <a:fld id="{837543D7-8401-5C4E-B0A9-F48897C0C347}" type="slidenum">
              <a:rPr lang="en-US" smtClean="0"/>
              <a:pPr/>
              <a:t>31</a:t>
            </a:fld>
            <a:endParaRPr lang="en-US"/>
          </a:p>
        </p:txBody>
      </p:sp>
      <p:sp>
        <p:nvSpPr>
          <p:cNvPr id="10" name="Title 9">
            <a:extLst>
              <a:ext uri="{FF2B5EF4-FFF2-40B4-BE49-F238E27FC236}">
                <a16:creationId xmlns:a16="http://schemas.microsoft.com/office/drawing/2014/main" id="{364A3D2E-DFCE-11EF-DEF0-245E9E6F0550}"/>
              </a:ext>
            </a:extLst>
          </p:cNvPr>
          <p:cNvSpPr>
            <a:spLocks noGrp="1"/>
          </p:cNvSpPr>
          <p:nvPr>
            <p:ph type="title"/>
          </p:nvPr>
        </p:nvSpPr>
        <p:spPr/>
        <p:txBody>
          <a:bodyPr/>
          <a:lstStyle/>
          <a:p>
            <a:r>
              <a:rPr lang="en-US"/>
              <a:t>Our commitment to you</a:t>
            </a:r>
          </a:p>
        </p:txBody>
      </p:sp>
      <p:pic>
        <p:nvPicPr>
          <p:cNvPr id="13" name="Content Placeholder 8">
            <a:extLst>
              <a:ext uri="{FF2B5EF4-FFF2-40B4-BE49-F238E27FC236}">
                <a16:creationId xmlns:a16="http://schemas.microsoft.com/office/drawing/2014/main" id="{64B2C612-B7A7-4E80-3054-E235159EBCF8}"/>
              </a:ext>
            </a:extLst>
          </p:cNvPr>
          <p:cNvPicPr>
            <a:picLocks noChangeAspect="1"/>
          </p:cNvPicPr>
          <p:nvPr/>
        </p:nvPicPr>
        <p:blipFill>
          <a:blip r:embed="rId2"/>
          <a:srcRect t="27387" r="27387"/>
          <a:stretch/>
        </p:blipFill>
        <p:spPr>
          <a:xfrm>
            <a:off x="7856160" y="1755397"/>
            <a:ext cx="5785605" cy="5785605"/>
          </a:xfrm>
          <a:prstGeom prst="rect">
            <a:avLst/>
          </a:prstGeom>
        </p:spPr>
      </p:pic>
    </p:spTree>
    <p:extLst>
      <p:ext uri="{BB962C8B-B14F-4D97-AF65-F5344CB8AC3E}">
        <p14:creationId xmlns:p14="http://schemas.microsoft.com/office/powerpoint/2010/main" val="2054810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B4F5D46-D234-3911-3C55-7C8826A5D28C}"/>
              </a:ext>
            </a:extLst>
          </p:cNvPr>
          <p:cNvSpPr>
            <a:spLocks noGrp="1"/>
          </p:cNvSpPr>
          <p:nvPr>
            <p:ph type="body" sz="quarter" idx="13"/>
          </p:nvPr>
        </p:nvSpPr>
        <p:spPr/>
        <p:txBody>
          <a:bodyPr/>
          <a:lstStyle/>
          <a:p>
            <a:r>
              <a:rPr lang="en-US"/>
              <a:t>Thank you.</a:t>
            </a:r>
          </a:p>
        </p:txBody>
      </p:sp>
      <p:sp>
        <p:nvSpPr>
          <p:cNvPr id="3" name="TextBox 2">
            <a:extLst>
              <a:ext uri="{FF2B5EF4-FFF2-40B4-BE49-F238E27FC236}">
                <a16:creationId xmlns:a16="http://schemas.microsoft.com/office/drawing/2014/main" id="{072D9A8D-61A7-5FA8-7FEB-839EF43DF150}"/>
              </a:ext>
            </a:extLst>
          </p:cNvPr>
          <p:cNvSpPr txBox="1"/>
          <p:nvPr/>
        </p:nvSpPr>
        <p:spPr>
          <a:xfrm>
            <a:off x="900953" y="7691718"/>
            <a:ext cx="10179423" cy="276999"/>
          </a:xfrm>
          <a:prstGeom prst="rect">
            <a:avLst/>
          </a:prstGeom>
          <a:noFill/>
        </p:spPr>
        <p:txBody>
          <a:bodyPr wrap="square" lIns="91440" tIns="45720" rIns="91440" bIns="45720" rtlCol="0" anchor="t">
            <a:spAutoFit/>
          </a:bodyPr>
          <a:lstStyle/>
          <a:p>
            <a:pPr>
              <a:defRPr/>
            </a:pPr>
            <a:r>
              <a:rPr lang="en-US" sz="1200">
                <a:solidFill>
                  <a:srgbClr val="FFFFFF"/>
                </a:solidFill>
                <a:latin typeface="Calibri" panose="020F0502020204030204"/>
              </a:rPr>
              <a:t>R-6134</a:t>
            </a: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US" sz="1050" b="0" i="0" u="none" strike="noStrike" kern="1200" cap="none" spc="0" normalizeH="0" baseline="0" noProof="0">
                <a:ln>
                  <a:noFill/>
                </a:ln>
                <a:solidFill>
                  <a:srgbClr val="FFFEF6"/>
                </a:solidFill>
                <a:effectLst/>
                <a:uLnTx/>
                <a:uFillTx/>
                <a:latin typeface="Aileron"/>
              </a:rPr>
              <a:t>©</a:t>
            </a:r>
            <a:r>
              <a:rPr lang="en-US" sz="1050">
                <a:solidFill>
                  <a:srgbClr val="FFFEF6"/>
                </a:solidFill>
                <a:latin typeface="Aileron"/>
              </a:rPr>
              <a:t>2025 </a:t>
            </a:r>
            <a:r>
              <a:rPr kumimoji="0" lang="en-US" sz="1050" b="0" i="0" u="none" strike="noStrike" kern="1200" cap="none" spc="0" normalizeH="0" baseline="0" noProof="0">
                <a:ln>
                  <a:noFill/>
                </a:ln>
                <a:solidFill>
                  <a:srgbClr val="FFFEF6"/>
                </a:solidFill>
                <a:effectLst/>
                <a:uLnTx/>
                <a:uFillTx/>
                <a:latin typeface="Aileron"/>
              </a:rPr>
              <a:t> Copeland LP. </a:t>
            </a:r>
          </a:p>
        </p:txBody>
      </p:sp>
    </p:spTree>
    <p:extLst>
      <p:ext uri="{BB962C8B-B14F-4D97-AF65-F5344CB8AC3E}">
        <p14:creationId xmlns:p14="http://schemas.microsoft.com/office/powerpoint/2010/main" val="2907408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8C7B351-4EFC-6045-925C-C1B5152182FB}"/>
              </a:ext>
            </a:extLst>
          </p:cNvPr>
          <p:cNvSpPr>
            <a:spLocks noGrp="1"/>
          </p:cNvSpPr>
          <p:nvPr>
            <p:ph sz="quarter" idx="20"/>
          </p:nvPr>
        </p:nvSpPr>
        <p:spPr>
          <a:xfrm>
            <a:off x="758953" y="1773936"/>
            <a:ext cx="6899147" cy="5404104"/>
          </a:xfrm>
        </p:spPr>
        <p:txBody>
          <a:bodyPr vert="horz" lIns="0" tIns="0" rIns="0" bIns="0" rtlCol="0" anchor="t">
            <a:noAutofit/>
          </a:bodyPr>
          <a:lstStyle/>
          <a:p>
            <a:pPr lvl="1"/>
            <a:r>
              <a:rPr lang="en-US">
                <a:latin typeface="Arial"/>
                <a:cs typeface="Arial"/>
              </a:rPr>
              <a:t>The award-winning Sensi smart lineup keeps homeowners connected to comfort and keep you connected to your customers.</a:t>
            </a:r>
          </a:p>
          <a:p>
            <a:pPr lvl="1"/>
            <a:r>
              <a:rPr lang="en-US" b="1">
                <a:latin typeface="Arial"/>
                <a:cs typeface="Arial"/>
              </a:rPr>
              <a:t>A Brand You Can Trust </a:t>
            </a:r>
            <a:br>
              <a:rPr lang="en-US"/>
            </a:br>
            <a:r>
              <a:rPr lang="en-US">
                <a:latin typeface="Arial"/>
                <a:cs typeface="Arial"/>
              </a:rPr>
              <a:t>Sensi is highly-rated by customers for its simplicity. Our smart thermostats are ENERGY STAR</a:t>
            </a:r>
            <a:r>
              <a:rPr lang="en-US" baseline="30000">
                <a:latin typeface="Arial"/>
                <a:cs typeface="Arial"/>
              </a:rPr>
              <a:t>®</a:t>
            </a:r>
            <a:r>
              <a:rPr lang="en-US">
                <a:latin typeface="Arial"/>
                <a:cs typeface="Arial"/>
              </a:rPr>
              <a:t> certified and the first to receive the ENERGY STAR Partner of the Year Sustained Excellence Award in 2022. </a:t>
            </a:r>
          </a:p>
          <a:p>
            <a:pPr lvl="1"/>
            <a:r>
              <a:rPr lang="en-US" b="1">
                <a:latin typeface="Arial"/>
                <a:cs typeface="Arial"/>
              </a:rPr>
              <a:t>Connect to Customers</a:t>
            </a:r>
            <a:br>
              <a:rPr lang="en-US"/>
            </a:br>
            <a:r>
              <a:rPr lang="en-US">
                <a:latin typeface="Arial"/>
                <a:cs typeface="Arial"/>
              </a:rPr>
              <a:t>Contractor branding in-app &amp; smart alerts put your company information at your customers' fingertips. So, when they need service — you're just a tap away. Plus, connect with new customers through our Sensi Find A Pro tool.</a:t>
            </a:r>
          </a:p>
          <a:p>
            <a:pPr lvl="1"/>
            <a:r>
              <a:rPr lang="en-US" b="1">
                <a:latin typeface="Arial"/>
                <a:cs typeface="Arial"/>
              </a:rPr>
              <a:t>Simple &amp; Reliable</a:t>
            </a:r>
            <a:br>
              <a:rPr lang="en-US"/>
            </a:br>
            <a:r>
              <a:rPr lang="en-US">
                <a:latin typeface="Arial"/>
                <a:cs typeface="Arial"/>
              </a:rPr>
              <a:t>Easy installation saves time and money on jobs, no matter the skill level of the technician. Reduce callbacks with a high-quality product that is easy for the homeowner to use.</a:t>
            </a:r>
          </a:p>
          <a:p>
            <a:pPr lvl="1"/>
            <a:endParaRPr lang="en-US" dirty="0"/>
          </a:p>
        </p:txBody>
      </p:sp>
      <p:sp>
        <p:nvSpPr>
          <p:cNvPr id="3" name="Title 2">
            <a:extLst>
              <a:ext uri="{FF2B5EF4-FFF2-40B4-BE49-F238E27FC236}">
                <a16:creationId xmlns:a16="http://schemas.microsoft.com/office/drawing/2014/main" id="{4F1D675F-4316-B67A-6745-45D7984EBA6B}"/>
              </a:ext>
            </a:extLst>
          </p:cNvPr>
          <p:cNvSpPr>
            <a:spLocks noGrp="1"/>
          </p:cNvSpPr>
          <p:nvPr>
            <p:ph type="title"/>
          </p:nvPr>
        </p:nvSpPr>
        <p:spPr/>
        <p:txBody>
          <a:bodyPr/>
          <a:lstStyle/>
          <a:p>
            <a:r>
              <a:rPr lang="en-US"/>
              <a:t>Award-winning Sensi smart products</a:t>
            </a:r>
            <a:endParaRPr lang="en-US" dirty="0"/>
          </a:p>
        </p:txBody>
      </p:sp>
      <p:pic>
        <p:nvPicPr>
          <p:cNvPr id="16" name="Picture 15" descr="A row of electronic devices&#10;&#10;AI-generated content may be incorrect.">
            <a:extLst>
              <a:ext uri="{FF2B5EF4-FFF2-40B4-BE49-F238E27FC236}">
                <a16:creationId xmlns:a16="http://schemas.microsoft.com/office/drawing/2014/main" id="{FC8059F7-B28C-4397-B3A7-0795308DA1CE}"/>
              </a:ext>
            </a:extLst>
          </p:cNvPr>
          <p:cNvPicPr>
            <a:picLocks noChangeAspect="1"/>
          </p:cNvPicPr>
          <p:nvPr/>
        </p:nvPicPr>
        <p:blipFill>
          <a:blip r:embed="rId3"/>
          <a:srcRect r="10892"/>
          <a:stretch/>
        </p:blipFill>
        <p:spPr>
          <a:xfrm>
            <a:off x="7467358" y="768096"/>
            <a:ext cx="7163042" cy="6028943"/>
          </a:xfrm>
          <a:prstGeom prst="rect">
            <a:avLst/>
          </a:prstGeom>
        </p:spPr>
      </p:pic>
      <p:pic>
        <p:nvPicPr>
          <p:cNvPr id="2" name="Picture 1">
            <a:extLst>
              <a:ext uri="{FF2B5EF4-FFF2-40B4-BE49-F238E27FC236}">
                <a16:creationId xmlns:a16="http://schemas.microsoft.com/office/drawing/2014/main" id="{592DC58A-3D2C-3F13-1784-7DCA11CDE4F3}"/>
              </a:ext>
            </a:extLst>
          </p:cNvPr>
          <p:cNvPicPr>
            <a:picLocks noChangeAspect="1"/>
          </p:cNvPicPr>
          <p:nvPr/>
        </p:nvPicPr>
        <p:blipFill>
          <a:blip r:embed="rId4"/>
          <a:srcRect/>
          <a:stretch/>
        </p:blipFill>
        <p:spPr>
          <a:xfrm>
            <a:off x="10271033" y="5097785"/>
            <a:ext cx="2552869" cy="1699254"/>
          </a:xfrm>
          <a:prstGeom prst="rect">
            <a:avLst/>
          </a:prstGeom>
        </p:spPr>
      </p:pic>
      <p:sp>
        <p:nvSpPr>
          <p:cNvPr id="4" name="Slide Number Placeholder 3">
            <a:extLst>
              <a:ext uri="{FF2B5EF4-FFF2-40B4-BE49-F238E27FC236}">
                <a16:creationId xmlns:a16="http://schemas.microsoft.com/office/drawing/2014/main" id="{33341969-4EB5-D39C-50B0-BF8B0235380A}"/>
              </a:ext>
            </a:extLst>
          </p:cNvPr>
          <p:cNvSpPr>
            <a:spLocks noGrp="1"/>
          </p:cNvSpPr>
          <p:nvPr>
            <p:ph type="sldNum" sz="quarter" idx="4"/>
          </p:nvPr>
        </p:nvSpPr>
        <p:spPr>
          <a:xfrm>
            <a:off x="13414248" y="7772399"/>
            <a:ext cx="457200" cy="192024"/>
          </a:xfrm>
        </p:spPr>
        <p:txBody>
          <a:bodyPr/>
          <a:lstStyle/>
          <a:p>
            <a:fld id="{837543D7-8401-5C4E-B0A9-F48897C0C347}" type="slidenum">
              <a:rPr lang="en-US" smtClean="0"/>
              <a:pPr/>
              <a:t>4</a:t>
            </a:fld>
            <a:endParaRPr lang="en-US"/>
          </a:p>
        </p:txBody>
      </p:sp>
    </p:spTree>
    <p:extLst>
      <p:ext uri="{BB962C8B-B14F-4D97-AF65-F5344CB8AC3E}">
        <p14:creationId xmlns:p14="http://schemas.microsoft.com/office/powerpoint/2010/main" val="2901417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73FB9B-9807-1C21-40C2-736855C7EFBE}"/>
              </a:ext>
            </a:extLst>
          </p:cNvPr>
          <p:cNvSpPr>
            <a:spLocks noGrp="1"/>
          </p:cNvSpPr>
          <p:nvPr>
            <p:ph type="sldNum" sz="quarter" idx="4"/>
          </p:nvPr>
        </p:nvSpPr>
        <p:spPr/>
        <p:txBody>
          <a:bodyPr/>
          <a:lstStyle/>
          <a:p>
            <a:fld id="{837543D7-8401-5C4E-B0A9-F48897C0C347}" type="slidenum">
              <a:rPr lang="en-US" smtClean="0"/>
              <a:pPr/>
              <a:t>5</a:t>
            </a:fld>
            <a:endParaRPr lang="en-US"/>
          </a:p>
        </p:txBody>
      </p:sp>
      <p:sp>
        <p:nvSpPr>
          <p:cNvPr id="15" name="Text Placeholder 14">
            <a:extLst>
              <a:ext uri="{FF2B5EF4-FFF2-40B4-BE49-F238E27FC236}">
                <a16:creationId xmlns:a16="http://schemas.microsoft.com/office/drawing/2014/main" id="{09DF7CE8-6E21-EF50-31FF-C13FBCDC2F82}"/>
              </a:ext>
            </a:extLst>
          </p:cNvPr>
          <p:cNvSpPr>
            <a:spLocks noGrp="1"/>
          </p:cNvSpPr>
          <p:nvPr>
            <p:ph type="body" sz="quarter" idx="23"/>
          </p:nvPr>
        </p:nvSpPr>
        <p:spPr>
          <a:xfrm>
            <a:off x="7662672" y="7178040"/>
            <a:ext cx="6208776" cy="365760"/>
          </a:xfrm>
        </p:spPr>
        <p:txBody>
          <a:bodyPr/>
          <a:lstStyle/>
          <a:p>
            <a:r>
              <a:rPr lang="en-US" b="1"/>
              <a:t>PRIVACY PROTECTION: </a:t>
            </a:r>
            <a:r>
              <a:rPr lang="en-US"/>
              <a:t>For full details, review the Sensi Privacy Policy </a:t>
            </a:r>
            <a:r>
              <a:rPr lang="en-US" b="0"/>
              <a:t>at </a:t>
            </a:r>
            <a:r>
              <a:rPr lang="en-US" b="0">
                <a:hlinkClick r:id="rId3">
                  <a:extLst>
                    <a:ext uri="{A12FA001-AC4F-418D-AE19-62706E023703}">
                      <ahyp:hlinkClr xmlns:ahyp="http://schemas.microsoft.com/office/drawing/2018/hyperlinkcolor" val="tx"/>
                    </a:ext>
                  </a:extLst>
                </a:hlinkClick>
              </a:rPr>
              <a:t>sensi.copeland.com/en-us/legal</a:t>
            </a:r>
            <a:r>
              <a:rPr lang="en-US" b="0"/>
              <a:t>. </a:t>
            </a:r>
            <a:r>
              <a:rPr lang="en-US"/>
              <a:t>Note: if you sign up for a program with a third party, such as a utility or controller, details and terms for that program are between you and the third party, not Copeland, and may include additional data collection. Certain add-on services require additional data to operate as intended. These services are not required and are optional.</a:t>
            </a:r>
            <a:endParaRPr lang="en-US" dirty="0"/>
          </a:p>
        </p:txBody>
      </p:sp>
      <p:pic>
        <p:nvPicPr>
          <p:cNvPr id="16" name="Picture 3">
            <a:extLst>
              <a:ext uri="{FF2B5EF4-FFF2-40B4-BE49-F238E27FC236}">
                <a16:creationId xmlns:a16="http://schemas.microsoft.com/office/drawing/2014/main" id="{FD17D2F9-9FEA-A614-BDCF-5B6FFCDC00E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28002" y="4644054"/>
            <a:ext cx="2965484" cy="2395728"/>
          </a:xfrm>
          <a:prstGeom prst="rect">
            <a:avLst/>
          </a:prstGeom>
          <a:effectLst/>
        </p:spPr>
      </p:pic>
      <p:grpSp>
        <p:nvGrpSpPr>
          <p:cNvPr id="18" name="Group 17">
            <a:extLst>
              <a:ext uri="{FF2B5EF4-FFF2-40B4-BE49-F238E27FC236}">
                <a16:creationId xmlns:a16="http://schemas.microsoft.com/office/drawing/2014/main" id="{FC15349D-0F51-2706-5ACD-33087E8F5C9D}"/>
              </a:ext>
            </a:extLst>
          </p:cNvPr>
          <p:cNvGrpSpPr/>
          <p:nvPr/>
        </p:nvGrpSpPr>
        <p:grpSpPr>
          <a:xfrm>
            <a:off x="762901" y="4061691"/>
            <a:ext cx="3408259" cy="557425"/>
            <a:chOff x="1969993" y="4061691"/>
            <a:chExt cx="3408259" cy="557425"/>
          </a:xfrm>
        </p:grpSpPr>
        <p:pic>
          <p:nvPicPr>
            <p:cNvPr id="19" name="Picture 16" descr="Download HD Apple App Store And Google Play Logos - App Store Google Play  Logo Transparent PNG Image - NicePNG.com">
              <a:extLst>
                <a:ext uri="{FF2B5EF4-FFF2-40B4-BE49-F238E27FC236}">
                  <a16:creationId xmlns:a16="http://schemas.microsoft.com/office/drawing/2014/main" id="{3F9B81FF-DF47-3210-58AE-849E72A1F56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b="59850"/>
            <a:stretch/>
          </p:blipFill>
          <p:spPr bwMode="auto">
            <a:xfrm>
              <a:off x="1969993" y="4109497"/>
              <a:ext cx="1649416" cy="5096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Download HD Apple App Store And Google Play Logos - App Store Google Play  Logo Transparent PNG Image - NicePNG.com">
              <a:extLst>
                <a:ext uri="{FF2B5EF4-FFF2-40B4-BE49-F238E27FC236}">
                  <a16:creationId xmlns:a16="http://schemas.microsoft.com/office/drawing/2014/main" id="{8E8D77F2-8D19-0F4F-5FE5-90669D04561C}"/>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57899"/>
            <a:stretch/>
          </p:blipFill>
          <p:spPr bwMode="auto">
            <a:xfrm>
              <a:off x="3728835" y="4061691"/>
              <a:ext cx="1649417" cy="5343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8C599F9F-8B0C-3C6D-0819-D320F990519A}"/>
              </a:ext>
            </a:extLst>
          </p:cNvPr>
          <p:cNvGrpSpPr/>
          <p:nvPr/>
        </p:nvGrpSpPr>
        <p:grpSpPr>
          <a:xfrm>
            <a:off x="4628994" y="3789362"/>
            <a:ext cx="1858652" cy="3756026"/>
            <a:chOff x="5791200" y="1035050"/>
            <a:chExt cx="3048000" cy="6159500"/>
          </a:xfrm>
        </p:grpSpPr>
        <p:pic>
          <p:nvPicPr>
            <p:cNvPr id="22" name="Picture 21" descr="Graphical user interface, text, application&#10;&#10;Description automatically generated">
              <a:extLst>
                <a:ext uri="{FF2B5EF4-FFF2-40B4-BE49-F238E27FC236}">
                  <a16:creationId xmlns:a16="http://schemas.microsoft.com/office/drawing/2014/main" id="{767DE989-663D-A596-C0FE-2A491B012E6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91200" y="1035050"/>
              <a:ext cx="3048000" cy="6159500"/>
            </a:xfrm>
            <a:prstGeom prst="rect">
              <a:avLst/>
            </a:prstGeom>
          </p:spPr>
        </p:pic>
        <p:pic>
          <p:nvPicPr>
            <p:cNvPr id="23" name="Picture 22" descr="Shape, circle&#10;&#10;Description automatically generated">
              <a:extLst>
                <a:ext uri="{FF2B5EF4-FFF2-40B4-BE49-F238E27FC236}">
                  <a16:creationId xmlns:a16="http://schemas.microsoft.com/office/drawing/2014/main" id="{9E01B4A9-3495-8201-7FA7-28C861FE686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968182" y="1661298"/>
              <a:ext cx="2679700" cy="5092700"/>
            </a:xfrm>
            <a:prstGeom prst="rect">
              <a:avLst/>
            </a:prstGeom>
          </p:spPr>
        </p:pic>
      </p:grpSp>
      <p:sp>
        <p:nvSpPr>
          <p:cNvPr id="60" name="Content Placeholder 11">
            <a:extLst>
              <a:ext uri="{FF2B5EF4-FFF2-40B4-BE49-F238E27FC236}">
                <a16:creationId xmlns:a16="http://schemas.microsoft.com/office/drawing/2014/main" id="{D565B5FB-D7F3-7815-EC73-1B391382237A}"/>
              </a:ext>
            </a:extLst>
          </p:cNvPr>
          <p:cNvSpPr>
            <a:spLocks noGrp="1"/>
          </p:cNvSpPr>
          <p:nvPr>
            <p:ph sz="quarter" idx="20"/>
          </p:nvPr>
        </p:nvSpPr>
        <p:spPr>
          <a:xfrm>
            <a:off x="758952" y="2328864"/>
            <a:ext cx="6208776" cy="4572000"/>
          </a:xfrm>
        </p:spPr>
        <p:txBody>
          <a:bodyPr vert="horz" lIns="0" tIns="0" rIns="0" bIns="0" rtlCol="0" anchor="t">
            <a:noAutofit/>
          </a:bodyPr>
          <a:lstStyle/>
          <a:p>
            <a:pPr marL="283210" lvl="2" indent="-283210"/>
            <a:r>
              <a:rPr lang="en-US">
                <a:latin typeface="Arial"/>
                <a:cs typeface="Arial"/>
              </a:rPr>
              <a:t>#1 Rated smart thermostat mobile app</a:t>
            </a:r>
          </a:p>
          <a:p>
            <a:pPr marL="283210" lvl="2" indent="-283210"/>
            <a:r>
              <a:rPr lang="en-US">
                <a:latin typeface="Arial"/>
                <a:cs typeface="Arial"/>
              </a:rPr>
              <a:t>Compatible with majority of home HVAC systems</a:t>
            </a:r>
          </a:p>
          <a:p>
            <a:pPr marL="283210" lvl="2" indent="-283210"/>
            <a:r>
              <a:rPr lang="en-US">
                <a:latin typeface="Arial"/>
                <a:cs typeface="Arial"/>
              </a:rPr>
              <a:t>Backed by 100 years of HVAC expertise</a:t>
            </a:r>
            <a:endParaRPr lang="en-US"/>
          </a:p>
          <a:p>
            <a:pPr marL="0" lvl="2" indent="0">
              <a:buNone/>
            </a:pPr>
            <a:endParaRPr lang="en-US" dirty="0"/>
          </a:p>
        </p:txBody>
      </p:sp>
      <p:sp>
        <p:nvSpPr>
          <p:cNvPr id="61" name="Content Placeholder 12">
            <a:extLst>
              <a:ext uri="{FF2B5EF4-FFF2-40B4-BE49-F238E27FC236}">
                <a16:creationId xmlns:a16="http://schemas.microsoft.com/office/drawing/2014/main" id="{E2E9699B-CEC4-453D-971E-A9DAFBE0DDCE}"/>
              </a:ext>
            </a:extLst>
          </p:cNvPr>
          <p:cNvSpPr>
            <a:spLocks noGrp="1"/>
          </p:cNvSpPr>
          <p:nvPr>
            <p:ph sz="quarter" idx="21"/>
          </p:nvPr>
        </p:nvSpPr>
        <p:spPr>
          <a:xfrm>
            <a:off x="7215190" y="2328864"/>
            <a:ext cx="6652309" cy="4572000"/>
          </a:xfrm>
        </p:spPr>
        <p:txBody>
          <a:bodyPr vert="horz" lIns="0" tIns="0" rIns="0" bIns="0" rtlCol="0" anchor="t">
            <a:noAutofit/>
          </a:bodyPr>
          <a:lstStyle/>
          <a:p>
            <a:pPr marL="283210" lvl="2" indent="-283210"/>
            <a:r>
              <a:rPr lang="en-US" dirty="0">
                <a:solidFill>
                  <a:schemeClr val="accent4"/>
                </a:solidFill>
                <a:latin typeface="Arial"/>
                <a:cs typeface="Arial"/>
              </a:rPr>
              <a:t>SENSI DOES NOT </a:t>
            </a:r>
            <a:r>
              <a:rPr lang="en-US" dirty="0">
                <a:latin typeface="Arial"/>
                <a:cs typeface="Arial"/>
              </a:rPr>
              <a:t>use your smart thermostat activity for targeting or advertising purposes.</a:t>
            </a:r>
            <a:endParaRPr lang="en-US" dirty="0"/>
          </a:p>
          <a:p>
            <a:pPr marL="342900" lvl="1" indent="-342900">
              <a:buFont typeface="Arial"/>
              <a:buChar char="•"/>
            </a:pPr>
            <a:r>
              <a:rPr lang="en-US" dirty="0">
                <a:solidFill>
                  <a:schemeClr val="accent4"/>
                </a:solidFill>
                <a:latin typeface="Arial"/>
                <a:cs typeface="Arial"/>
              </a:rPr>
              <a:t>SENSI DOES NOT </a:t>
            </a:r>
            <a:r>
              <a:rPr lang="en-US" dirty="0">
                <a:latin typeface="Arial"/>
                <a:cs typeface="Arial"/>
              </a:rPr>
              <a:t>sell your personal data to anyone, for any reason.</a:t>
            </a:r>
            <a:endParaRPr lang="en-US" dirty="0"/>
          </a:p>
          <a:p>
            <a:pPr marL="342900" lvl="1" indent="-342900">
              <a:buFont typeface="Arial"/>
              <a:buChar char="•"/>
            </a:pPr>
            <a:r>
              <a:rPr lang="en-US" dirty="0">
                <a:latin typeface="Arial"/>
                <a:cs typeface="Arial"/>
              </a:rPr>
              <a:t>Your thermostat settings are yours, and yours alone. </a:t>
            </a:r>
            <a:r>
              <a:rPr lang="en-US" dirty="0">
                <a:solidFill>
                  <a:schemeClr val="accent4"/>
                </a:solidFill>
                <a:latin typeface="Arial"/>
                <a:cs typeface="Arial"/>
              </a:rPr>
              <a:t>SENSI DOES NOT </a:t>
            </a:r>
            <a:r>
              <a:rPr lang="en-US" dirty="0">
                <a:latin typeface="Arial"/>
                <a:cs typeface="Arial"/>
              </a:rPr>
              <a:t>make changes based on assumptions about your priorities.</a:t>
            </a:r>
            <a:endParaRPr lang="en-US" dirty="0"/>
          </a:p>
          <a:p>
            <a:pPr marL="283210" lvl="2" indent="-283210"/>
            <a:endParaRPr lang="en-US" dirty="0"/>
          </a:p>
          <a:p>
            <a:pPr marL="0" lvl="2" indent="0">
              <a:buNone/>
            </a:pPr>
            <a:endParaRPr lang="en-US" dirty="0"/>
          </a:p>
        </p:txBody>
      </p:sp>
      <p:sp>
        <p:nvSpPr>
          <p:cNvPr id="62" name="Text Placeholder 10">
            <a:extLst>
              <a:ext uri="{FF2B5EF4-FFF2-40B4-BE49-F238E27FC236}">
                <a16:creationId xmlns:a16="http://schemas.microsoft.com/office/drawing/2014/main" id="{083A1A5C-23A5-C3CD-4148-DAD48DF144E8}"/>
              </a:ext>
            </a:extLst>
          </p:cNvPr>
          <p:cNvSpPr>
            <a:spLocks noGrp="1"/>
          </p:cNvSpPr>
          <p:nvPr>
            <p:ph type="body" sz="quarter" idx="19"/>
          </p:nvPr>
        </p:nvSpPr>
        <p:spPr>
          <a:xfrm>
            <a:off x="762000" y="1737360"/>
            <a:ext cx="6208776" cy="457200"/>
          </a:xfrm>
        </p:spPr>
        <p:txBody>
          <a:bodyPr/>
          <a:lstStyle/>
          <a:p>
            <a:r>
              <a:rPr lang="en-US" b="1"/>
              <a:t>Easy to Install, Easy to Use</a:t>
            </a:r>
          </a:p>
        </p:txBody>
      </p:sp>
      <p:sp>
        <p:nvSpPr>
          <p:cNvPr id="63" name="Text Placeholder 13">
            <a:extLst>
              <a:ext uri="{FF2B5EF4-FFF2-40B4-BE49-F238E27FC236}">
                <a16:creationId xmlns:a16="http://schemas.microsoft.com/office/drawing/2014/main" id="{F3402F7A-297F-D125-7204-206BDEFE96BB}"/>
              </a:ext>
            </a:extLst>
          </p:cNvPr>
          <p:cNvSpPr>
            <a:spLocks noGrp="1"/>
          </p:cNvSpPr>
          <p:nvPr>
            <p:ph type="body" sz="quarter" idx="22"/>
          </p:nvPr>
        </p:nvSpPr>
        <p:spPr>
          <a:xfrm>
            <a:off x="7229475" y="1737360"/>
            <a:ext cx="6208776" cy="457200"/>
          </a:xfrm>
        </p:spPr>
        <p:txBody>
          <a:bodyPr/>
          <a:lstStyle/>
          <a:p>
            <a:r>
              <a:rPr lang="en-US" b="1" dirty="0"/>
              <a:t>Our Privacy Promise to Customers</a:t>
            </a:r>
          </a:p>
        </p:txBody>
      </p:sp>
      <p:sp>
        <p:nvSpPr>
          <p:cNvPr id="64" name="Title 7">
            <a:extLst>
              <a:ext uri="{FF2B5EF4-FFF2-40B4-BE49-F238E27FC236}">
                <a16:creationId xmlns:a16="http://schemas.microsoft.com/office/drawing/2014/main" id="{D44C0C8E-63DC-D93E-B784-79EE7AFFFE83}"/>
              </a:ext>
            </a:extLst>
          </p:cNvPr>
          <p:cNvSpPr>
            <a:spLocks noGrp="1"/>
          </p:cNvSpPr>
          <p:nvPr>
            <p:ph type="title"/>
          </p:nvPr>
        </p:nvSpPr>
        <p:spPr>
          <a:xfrm>
            <a:off x="548640" y="274320"/>
            <a:ext cx="13322808" cy="987552"/>
          </a:xfrm>
        </p:spPr>
        <p:txBody>
          <a:bodyPr/>
          <a:lstStyle/>
          <a:p>
            <a:r>
              <a:rPr lang="en-US" dirty="0"/>
              <a:t>What makes Sensi different?</a:t>
            </a:r>
          </a:p>
        </p:txBody>
      </p:sp>
      <p:sp>
        <p:nvSpPr>
          <p:cNvPr id="66" name="TextBox 65">
            <a:extLst>
              <a:ext uri="{FF2B5EF4-FFF2-40B4-BE49-F238E27FC236}">
                <a16:creationId xmlns:a16="http://schemas.microsoft.com/office/drawing/2014/main" id="{3912F50D-E259-2743-5849-F8A7F6AD931E}"/>
              </a:ext>
            </a:extLst>
          </p:cNvPr>
          <p:cNvSpPr txBox="1"/>
          <p:nvPr/>
        </p:nvSpPr>
        <p:spPr>
          <a:xfrm>
            <a:off x="10411636" y="5362822"/>
            <a:ext cx="325044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chemeClr val="tx2"/>
                </a:solidFill>
              </a:rPr>
              <a:t>of smart thermostat owners would switch to a different brand for more data privacy.</a:t>
            </a:r>
          </a:p>
        </p:txBody>
      </p:sp>
      <p:sp>
        <p:nvSpPr>
          <p:cNvPr id="71" name="TextBox 70">
            <a:extLst>
              <a:ext uri="{FF2B5EF4-FFF2-40B4-BE49-F238E27FC236}">
                <a16:creationId xmlns:a16="http://schemas.microsoft.com/office/drawing/2014/main" id="{522A333D-4690-CA69-CB0C-9D49765F7987}"/>
              </a:ext>
            </a:extLst>
          </p:cNvPr>
          <p:cNvSpPr txBox="1"/>
          <p:nvPr/>
        </p:nvSpPr>
        <p:spPr>
          <a:xfrm>
            <a:off x="7423154" y="4644054"/>
            <a:ext cx="3573147" cy="1862048"/>
          </a:xfrm>
          <a:prstGeom prst="rect">
            <a:avLst/>
          </a:prstGeom>
          <a:noFill/>
        </p:spPr>
        <p:txBody>
          <a:bodyPr wrap="square" rtlCol="0">
            <a:spAutoFit/>
          </a:bodyPr>
          <a:lstStyle/>
          <a:p>
            <a:r>
              <a:rPr lang="en-US" sz="11500" b="1" dirty="0">
                <a:solidFill>
                  <a:srgbClr val="0F3CFF"/>
                </a:solidFill>
                <a:latin typeface="Georgia"/>
              </a:rPr>
              <a:t>79</a:t>
            </a:r>
            <a:r>
              <a:rPr lang="en-US" sz="8800" b="1" dirty="0">
                <a:solidFill>
                  <a:srgbClr val="0F3CFF"/>
                </a:solidFill>
                <a:latin typeface="Georgia"/>
              </a:rPr>
              <a:t>%</a:t>
            </a:r>
            <a:endParaRPr lang="en-US" sz="11500" b="1" dirty="0">
              <a:solidFill>
                <a:srgbClr val="0F3CFF"/>
              </a:solidFill>
              <a:latin typeface="Georgia"/>
            </a:endParaRPr>
          </a:p>
        </p:txBody>
      </p:sp>
    </p:spTree>
    <p:extLst>
      <p:ext uri="{BB962C8B-B14F-4D97-AF65-F5344CB8AC3E}">
        <p14:creationId xmlns:p14="http://schemas.microsoft.com/office/powerpoint/2010/main" val="3800172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DA8807D-1B1D-B2C4-6C93-3014A00E002B}"/>
              </a:ext>
            </a:extLst>
          </p:cNvPr>
          <p:cNvSpPr>
            <a:spLocks noGrp="1"/>
          </p:cNvSpPr>
          <p:nvPr>
            <p:ph type="sldNum" sz="quarter" idx="4"/>
          </p:nvPr>
        </p:nvSpPr>
        <p:spPr/>
        <p:txBody>
          <a:bodyPr/>
          <a:lstStyle/>
          <a:p>
            <a:fld id="{837543D7-8401-5C4E-B0A9-F48897C0C347}" type="slidenum">
              <a:rPr lang="en-US" smtClean="0"/>
              <a:pPr/>
              <a:t>6</a:t>
            </a:fld>
            <a:endParaRPr lang="en-US"/>
          </a:p>
        </p:txBody>
      </p:sp>
      <p:sp>
        <p:nvSpPr>
          <p:cNvPr id="11" name="Title 10">
            <a:extLst>
              <a:ext uri="{FF2B5EF4-FFF2-40B4-BE49-F238E27FC236}">
                <a16:creationId xmlns:a16="http://schemas.microsoft.com/office/drawing/2014/main" id="{C96418F8-5775-4F22-3729-D0D6204D9381}"/>
              </a:ext>
            </a:extLst>
          </p:cNvPr>
          <p:cNvSpPr>
            <a:spLocks noGrp="1"/>
          </p:cNvSpPr>
          <p:nvPr>
            <p:ph type="title"/>
          </p:nvPr>
        </p:nvSpPr>
        <p:spPr/>
        <p:txBody>
          <a:bodyPr/>
          <a:lstStyle/>
          <a:p>
            <a:r>
              <a:rPr lang="en-US"/>
              <a:t>Why Sensi?</a:t>
            </a:r>
          </a:p>
        </p:txBody>
      </p:sp>
      <p:pic>
        <p:nvPicPr>
          <p:cNvPr id="35" name="Graphic 16">
            <a:extLst>
              <a:ext uri="{FF2B5EF4-FFF2-40B4-BE49-F238E27FC236}">
                <a16:creationId xmlns:a16="http://schemas.microsoft.com/office/drawing/2014/main" id="{8F92A45D-C71C-28A7-5CC6-B8E662067F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26051" y="860611"/>
            <a:ext cx="6737627" cy="3937013"/>
          </a:xfrm>
          <a:prstGeom prst="rect">
            <a:avLst/>
          </a:prstGeom>
        </p:spPr>
      </p:pic>
      <p:grpSp>
        <p:nvGrpSpPr>
          <p:cNvPr id="36" name="Group 35">
            <a:extLst>
              <a:ext uri="{FF2B5EF4-FFF2-40B4-BE49-F238E27FC236}">
                <a16:creationId xmlns:a16="http://schemas.microsoft.com/office/drawing/2014/main" id="{9B4E7906-E550-FBF1-E811-D248032EEDDB}"/>
              </a:ext>
            </a:extLst>
          </p:cNvPr>
          <p:cNvGrpSpPr/>
          <p:nvPr/>
        </p:nvGrpSpPr>
        <p:grpSpPr>
          <a:xfrm>
            <a:off x="5547181" y="4684840"/>
            <a:ext cx="3536038" cy="665879"/>
            <a:chOff x="5148470" y="3949147"/>
            <a:chExt cx="4744278" cy="914401"/>
          </a:xfrm>
        </p:grpSpPr>
        <p:sp>
          <p:nvSpPr>
            <p:cNvPr id="37" name="Star: 5 Points 22">
              <a:extLst>
                <a:ext uri="{FF2B5EF4-FFF2-40B4-BE49-F238E27FC236}">
                  <a16:creationId xmlns:a16="http://schemas.microsoft.com/office/drawing/2014/main" id="{A4980164-F82A-ED45-89D0-C3E9F33706B7}"/>
                </a:ext>
              </a:extLst>
            </p:cNvPr>
            <p:cNvSpPr/>
            <p:nvPr/>
          </p:nvSpPr>
          <p:spPr bwMode="auto">
            <a:xfrm>
              <a:off x="5148470" y="3949148"/>
              <a:ext cx="914400" cy="914400"/>
            </a:xfrm>
            <a:prstGeom prst="star5">
              <a:avLst/>
            </a:prstGeom>
            <a:solidFill>
              <a:schemeClr val="accent4"/>
            </a:solidFill>
            <a:ln w="9525">
              <a:noFill/>
              <a:round/>
              <a:headEnd/>
              <a:tailEnd/>
            </a:ln>
            <a:effectLst/>
          </p:spPr>
          <p:txBody>
            <a:bodyPr wrap="square" rtlCol="0" anchor="ctr"/>
            <a:lstStyle/>
            <a:p>
              <a:pPr algn="ctr" eaLnBrk="0" fontAlgn="base" hangingPunct="0">
                <a:spcBef>
                  <a:spcPct val="0"/>
                </a:spcBef>
                <a:spcAft>
                  <a:spcPct val="0"/>
                </a:spcAft>
              </a:pPr>
              <a:endParaRPr lang="en-US" sz="1125" b="1">
                <a:solidFill>
                  <a:srgbClr val="FFFFFF"/>
                </a:solidFill>
              </a:endParaRPr>
            </a:p>
          </p:txBody>
        </p:sp>
        <p:sp>
          <p:nvSpPr>
            <p:cNvPr id="38" name="Star: 5 Points 23">
              <a:extLst>
                <a:ext uri="{FF2B5EF4-FFF2-40B4-BE49-F238E27FC236}">
                  <a16:creationId xmlns:a16="http://schemas.microsoft.com/office/drawing/2014/main" id="{9A312265-DA6D-3303-80DB-8518B791321C}"/>
                </a:ext>
              </a:extLst>
            </p:cNvPr>
            <p:cNvSpPr/>
            <p:nvPr/>
          </p:nvSpPr>
          <p:spPr bwMode="auto">
            <a:xfrm>
              <a:off x="6115878" y="3949147"/>
              <a:ext cx="914400" cy="914400"/>
            </a:xfrm>
            <a:prstGeom prst="star5">
              <a:avLst/>
            </a:prstGeom>
            <a:solidFill>
              <a:schemeClr val="accent4"/>
            </a:solidFill>
            <a:ln w="9525">
              <a:noFill/>
              <a:round/>
              <a:headEnd/>
              <a:tailEnd/>
            </a:ln>
            <a:effectLst/>
          </p:spPr>
          <p:txBody>
            <a:bodyPr wrap="square" rtlCol="0" anchor="ctr"/>
            <a:lstStyle/>
            <a:p>
              <a:pPr algn="ctr" eaLnBrk="0" fontAlgn="base" hangingPunct="0">
                <a:spcBef>
                  <a:spcPct val="0"/>
                </a:spcBef>
                <a:spcAft>
                  <a:spcPct val="0"/>
                </a:spcAft>
              </a:pPr>
              <a:endParaRPr lang="en-US" sz="1125" b="1">
                <a:solidFill>
                  <a:srgbClr val="FFFFFF"/>
                </a:solidFill>
              </a:endParaRPr>
            </a:p>
          </p:txBody>
        </p:sp>
        <p:sp>
          <p:nvSpPr>
            <p:cNvPr id="39" name="Star: 5 Points 24">
              <a:extLst>
                <a:ext uri="{FF2B5EF4-FFF2-40B4-BE49-F238E27FC236}">
                  <a16:creationId xmlns:a16="http://schemas.microsoft.com/office/drawing/2014/main" id="{B107999B-B563-D664-FE24-91AA9767ADE6}"/>
                </a:ext>
              </a:extLst>
            </p:cNvPr>
            <p:cNvSpPr/>
            <p:nvPr/>
          </p:nvSpPr>
          <p:spPr bwMode="auto">
            <a:xfrm>
              <a:off x="7070035" y="3949148"/>
              <a:ext cx="914400" cy="914400"/>
            </a:xfrm>
            <a:prstGeom prst="star5">
              <a:avLst/>
            </a:prstGeom>
            <a:solidFill>
              <a:schemeClr val="accent4"/>
            </a:solidFill>
            <a:ln w="9525">
              <a:noFill/>
              <a:round/>
              <a:headEnd/>
              <a:tailEnd/>
            </a:ln>
            <a:effectLst/>
          </p:spPr>
          <p:txBody>
            <a:bodyPr wrap="square" rtlCol="0" anchor="ctr"/>
            <a:lstStyle/>
            <a:p>
              <a:pPr algn="ctr" eaLnBrk="0" fontAlgn="base" hangingPunct="0">
                <a:spcBef>
                  <a:spcPct val="0"/>
                </a:spcBef>
                <a:spcAft>
                  <a:spcPct val="0"/>
                </a:spcAft>
              </a:pPr>
              <a:endParaRPr lang="en-US" sz="1125" b="1">
                <a:solidFill>
                  <a:srgbClr val="FFFFFF"/>
                </a:solidFill>
              </a:endParaRPr>
            </a:p>
          </p:txBody>
        </p:sp>
        <p:sp>
          <p:nvSpPr>
            <p:cNvPr id="40" name="Star: 5 Points 25">
              <a:extLst>
                <a:ext uri="{FF2B5EF4-FFF2-40B4-BE49-F238E27FC236}">
                  <a16:creationId xmlns:a16="http://schemas.microsoft.com/office/drawing/2014/main" id="{A8F00330-E1B5-C18F-07A2-FCA05963BA26}"/>
                </a:ext>
              </a:extLst>
            </p:cNvPr>
            <p:cNvSpPr/>
            <p:nvPr/>
          </p:nvSpPr>
          <p:spPr bwMode="auto">
            <a:xfrm>
              <a:off x="8010939" y="3949147"/>
              <a:ext cx="914400" cy="914400"/>
            </a:xfrm>
            <a:prstGeom prst="star5">
              <a:avLst/>
            </a:prstGeom>
            <a:solidFill>
              <a:schemeClr val="accent4"/>
            </a:solidFill>
            <a:ln w="9525">
              <a:noFill/>
              <a:round/>
              <a:headEnd/>
              <a:tailEnd/>
            </a:ln>
            <a:effectLst/>
          </p:spPr>
          <p:txBody>
            <a:bodyPr wrap="square" rtlCol="0" anchor="ctr"/>
            <a:lstStyle/>
            <a:p>
              <a:pPr algn="ctr" eaLnBrk="0" fontAlgn="base" hangingPunct="0">
                <a:spcBef>
                  <a:spcPct val="0"/>
                </a:spcBef>
                <a:spcAft>
                  <a:spcPct val="0"/>
                </a:spcAft>
              </a:pPr>
              <a:endParaRPr lang="en-US" sz="1125" b="1">
                <a:solidFill>
                  <a:srgbClr val="FFFFFF"/>
                </a:solidFill>
              </a:endParaRPr>
            </a:p>
          </p:txBody>
        </p:sp>
        <p:sp>
          <p:nvSpPr>
            <p:cNvPr id="41" name="Star: 5 Points 26">
              <a:extLst>
                <a:ext uri="{FF2B5EF4-FFF2-40B4-BE49-F238E27FC236}">
                  <a16:creationId xmlns:a16="http://schemas.microsoft.com/office/drawing/2014/main" id="{D3BBCF2E-D896-62F8-3381-2EBB6E0ED234}"/>
                </a:ext>
              </a:extLst>
            </p:cNvPr>
            <p:cNvSpPr/>
            <p:nvPr/>
          </p:nvSpPr>
          <p:spPr bwMode="auto">
            <a:xfrm>
              <a:off x="8978348" y="3949147"/>
              <a:ext cx="914400" cy="914400"/>
            </a:xfrm>
            <a:prstGeom prst="star5">
              <a:avLst/>
            </a:prstGeom>
            <a:solidFill>
              <a:schemeClr val="accent4"/>
            </a:solidFill>
            <a:ln w="9525">
              <a:noFill/>
              <a:round/>
              <a:headEnd/>
              <a:tailEnd/>
            </a:ln>
            <a:effectLst/>
          </p:spPr>
          <p:txBody>
            <a:bodyPr wrap="square" rtlCol="0" anchor="ctr"/>
            <a:lstStyle/>
            <a:p>
              <a:pPr algn="ctr" eaLnBrk="0" fontAlgn="base" hangingPunct="0">
                <a:spcBef>
                  <a:spcPct val="0"/>
                </a:spcBef>
                <a:spcAft>
                  <a:spcPct val="0"/>
                </a:spcAft>
              </a:pPr>
              <a:endParaRPr lang="en-US" sz="1125" b="1">
                <a:solidFill>
                  <a:srgbClr val="FFFFFF"/>
                </a:solidFill>
              </a:endParaRPr>
            </a:p>
          </p:txBody>
        </p:sp>
      </p:grpSp>
      <p:pic>
        <p:nvPicPr>
          <p:cNvPr id="42" name="Graphic 41">
            <a:extLst>
              <a:ext uri="{FF2B5EF4-FFF2-40B4-BE49-F238E27FC236}">
                <a16:creationId xmlns:a16="http://schemas.microsoft.com/office/drawing/2014/main" id="{53850F8F-029D-9412-3ED3-23A32BB680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46525" y="1597025"/>
            <a:ext cx="5791281" cy="4076551"/>
          </a:xfrm>
          <a:prstGeom prst="rect">
            <a:avLst/>
          </a:prstGeom>
        </p:spPr>
      </p:pic>
      <p:pic>
        <p:nvPicPr>
          <p:cNvPr id="43" name="Picture 2" descr="Picture 2">
            <a:extLst>
              <a:ext uri="{FF2B5EF4-FFF2-40B4-BE49-F238E27FC236}">
                <a16:creationId xmlns:a16="http://schemas.microsoft.com/office/drawing/2014/main" id="{0CDF7BD9-8211-A000-C6C0-7F71B06B85F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52074" y="5753144"/>
            <a:ext cx="2172650" cy="1207028"/>
          </a:xfrm>
          <a:prstGeom prst="rect">
            <a:avLst/>
          </a:prstGeom>
          <a:ln w="12700">
            <a:miter lim="400000"/>
          </a:ln>
        </p:spPr>
      </p:pic>
      <p:pic>
        <p:nvPicPr>
          <p:cNvPr id="44" name="Picture 4" descr="J.D. Power and Associates Logo Vector (.EPS) Free Download">
            <a:extLst>
              <a:ext uri="{FF2B5EF4-FFF2-40B4-BE49-F238E27FC236}">
                <a16:creationId xmlns:a16="http://schemas.microsoft.com/office/drawing/2014/main" id="{B962000E-32C4-97CB-0D31-32615DE244C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551550" y="5932944"/>
            <a:ext cx="855650" cy="85565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Energy Star - Wikipedia">
            <a:extLst>
              <a:ext uri="{FF2B5EF4-FFF2-40B4-BE49-F238E27FC236}">
                <a16:creationId xmlns:a16="http://schemas.microsoft.com/office/drawing/2014/main" id="{12DE722A-067F-F0A8-7D8E-0AE63BEC9AA2}"/>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226051" y="5842079"/>
            <a:ext cx="987886" cy="101169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B2384595-DFFF-8590-DDEF-F0E4C44C5596}"/>
              </a:ext>
            </a:extLst>
          </p:cNvPr>
          <p:cNvPicPr>
            <a:picLocks noChangeAspect="1"/>
          </p:cNvPicPr>
          <p:nvPr/>
        </p:nvPicPr>
        <p:blipFill>
          <a:blip r:embed="rId9"/>
          <a:stretch>
            <a:fillRect/>
          </a:stretch>
        </p:blipFill>
        <p:spPr>
          <a:xfrm>
            <a:off x="11378326" y="5996814"/>
            <a:ext cx="2235936" cy="879300"/>
          </a:xfrm>
          <a:prstGeom prst="rect">
            <a:avLst/>
          </a:prstGeom>
        </p:spPr>
      </p:pic>
      <p:grpSp>
        <p:nvGrpSpPr>
          <p:cNvPr id="47" name="Group 46">
            <a:extLst>
              <a:ext uri="{FF2B5EF4-FFF2-40B4-BE49-F238E27FC236}">
                <a16:creationId xmlns:a16="http://schemas.microsoft.com/office/drawing/2014/main" id="{9C1440B4-FA8E-F465-6F5F-F71FFA049ADF}"/>
              </a:ext>
            </a:extLst>
          </p:cNvPr>
          <p:cNvGrpSpPr/>
          <p:nvPr/>
        </p:nvGrpSpPr>
        <p:grpSpPr>
          <a:xfrm>
            <a:off x="9427073" y="5978397"/>
            <a:ext cx="550463" cy="869452"/>
            <a:chOff x="6156892" y="4357066"/>
            <a:chExt cx="369646" cy="583853"/>
          </a:xfrm>
        </p:grpSpPr>
        <p:pic>
          <p:nvPicPr>
            <p:cNvPr id="48" name="Picture 10" descr="Picture 10">
              <a:extLst>
                <a:ext uri="{FF2B5EF4-FFF2-40B4-BE49-F238E27FC236}">
                  <a16:creationId xmlns:a16="http://schemas.microsoft.com/office/drawing/2014/main" id="{2BA6F0B8-1A8B-0F5B-EB8B-72BCA45E442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1" r="-1" b="30880"/>
            <a:stretch/>
          </p:blipFill>
          <p:spPr>
            <a:xfrm>
              <a:off x="6157214" y="4357066"/>
              <a:ext cx="369324" cy="447893"/>
            </a:xfrm>
            <a:prstGeom prst="rect">
              <a:avLst/>
            </a:prstGeom>
            <a:ln w="12700">
              <a:miter lim="400000"/>
            </a:ln>
          </p:spPr>
        </p:pic>
        <p:pic>
          <p:nvPicPr>
            <p:cNvPr id="49" name="Picture 10" descr="Picture 10">
              <a:extLst>
                <a:ext uri="{FF2B5EF4-FFF2-40B4-BE49-F238E27FC236}">
                  <a16:creationId xmlns:a16="http://schemas.microsoft.com/office/drawing/2014/main" id="{2D43F1E0-DA21-879D-B568-25C4AFA3E8CA}"/>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156892" y="4804959"/>
              <a:ext cx="369324" cy="135960"/>
            </a:xfrm>
            <a:prstGeom prst="rect">
              <a:avLst/>
            </a:prstGeom>
            <a:ln w="12700">
              <a:miter lim="400000"/>
            </a:ln>
          </p:spPr>
        </p:pic>
      </p:grpSp>
      <p:sp>
        <p:nvSpPr>
          <p:cNvPr id="50" name="TextBox 25">
            <a:extLst>
              <a:ext uri="{FF2B5EF4-FFF2-40B4-BE49-F238E27FC236}">
                <a16:creationId xmlns:a16="http://schemas.microsoft.com/office/drawing/2014/main" id="{D307CD6B-19D3-2521-9BE5-51BEA0D9CB0D}"/>
              </a:ext>
            </a:extLst>
          </p:cNvPr>
          <p:cNvSpPr txBox="1"/>
          <p:nvPr/>
        </p:nvSpPr>
        <p:spPr>
          <a:xfrm>
            <a:off x="6301246" y="6952680"/>
            <a:ext cx="1356258" cy="5904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574" tIns="28575" rIns="28574" bIns="28575" anchor="t">
            <a:spAutoFit/>
          </a:bodyPr>
          <a:lstStyle>
            <a:lvl1pPr algn="l" defTabSz="914400">
              <a:lnSpc>
                <a:spcPct val="104999"/>
              </a:lnSpc>
              <a:defRPr sz="2000">
                <a:solidFill>
                  <a:srgbClr val="FFFFFF"/>
                </a:solidFill>
                <a:latin typeface="Fira Sans Light"/>
                <a:ea typeface="Fira Sans Light"/>
                <a:cs typeface="Fira Sans Light"/>
                <a:sym typeface="Fira Sans Light"/>
              </a:defRPr>
            </a:lvl1pPr>
          </a:lstStyle>
          <a:p>
            <a:pPr algn="ctr"/>
            <a:r>
              <a:rPr sz="1125">
                <a:solidFill>
                  <a:schemeClr val="tx1"/>
                </a:solidFill>
                <a:latin typeface="Arial"/>
                <a:cs typeface="Arial"/>
              </a:rPr>
              <a:t>First Smart Thermostat to win JD Power Award</a:t>
            </a:r>
            <a:endParaRPr lang="en-US" sz="1125">
              <a:solidFill>
                <a:schemeClr val="tx1"/>
              </a:solidFill>
              <a:latin typeface="Arial"/>
              <a:cs typeface="Arial"/>
            </a:endParaRPr>
          </a:p>
        </p:txBody>
      </p:sp>
      <p:sp>
        <p:nvSpPr>
          <p:cNvPr id="51" name="TextBox 25">
            <a:extLst>
              <a:ext uri="{FF2B5EF4-FFF2-40B4-BE49-F238E27FC236}">
                <a16:creationId xmlns:a16="http://schemas.microsoft.com/office/drawing/2014/main" id="{FFD29CA5-9E5A-EDA9-931C-9AC01E4FF02F}"/>
              </a:ext>
            </a:extLst>
          </p:cNvPr>
          <p:cNvSpPr txBox="1"/>
          <p:nvPr/>
        </p:nvSpPr>
        <p:spPr>
          <a:xfrm>
            <a:off x="717516" y="6960172"/>
            <a:ext cx="1915230" cy="5904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574" tIns="28575" rIns="28574" bIns="28575" anchor="t">
            <a:spAutoFit/>
          </a:bodyPr>
          <a:lstStyle>
            <a:lvl1pPr algn="l" defTabSz="914400">
              <a:lnSpc>
                <a:spcPct val="104999"/>
              </a:lnSpc>
              <a:defRPr sz="2000">
                <a:solidFill>
                  <a:srgbClr val="FFFFFF"/>
                </a:solidFill>
                <a:latin typeface="Fira Sans Light"/>
                <a:ea typeface="Fira Sans Light"/>
                <a:cs typeface="Fira Sans Light"/>
                <a:sym typeface="Fira Sans Light"/>
              </a:defRPr>
            </a:lvl1pPr>
          </a:lstStyle>
          <a:p>
            <a:pPr algn="ctr"/>
            <a:r>
              <a:rPr lang="en-US" sz="1125">
                <a:solidFill>
                  <a:schemeClr val="tx1"/>
                </a:solidFill>
                <a:latin typeface="Arial"/>
                <a:cs typeface="Arial"/>
              </a:rPr>
              <a:t>Energy Star Partner </a:t>
            </a:r>
          </a:p>
          <a:p>
            <a:pPr algn="ctr"/>
            <a:r>
              <a:rPr lang="en-US" sz="1125">
                <a:solidFill>
                  <a:schemeClr val="tx1"/>
                </a:solidFill>
                <a:latin typeface="Arial"/>
                <a:cs typeface="Arial"/>
              </a:rPr>
              <a:t>of the Year </a:t>
            </a:r>
          </a:p>
          <a:p>
            <a:pPr algn="ctr"/>
            <a:r>
              <a:rPr lang="en-US" sz="1125">
                <a:solidFill>
                  <a:schemeClr val="tx1"/>
                </a:solidFill>
                <a:latin typeface="Arial"/>
                <a:cs typeface="Arial"/>
              </a:rPr>
              <a:t>2020 | 2021 | 2022</a:t>
            </a:r>
            <a:endParaRPr sz="1125">
              <a:solidFill>
                <a:schemeClr val="tx1"/>
              </a:solidFill>
              <a:latin typeface="Arial"/>
              <a:cs typeface="Arial"/>
            </a:endParaRPr>
          </a:p>
        </p:txBody>
      </p:sp>
      <p:sp>
        <p:nvSpPr>
          <p:cNvPr id="52" name="TextBox 25">
            <a:extLst>
              <a:ext uri="{FF2B5EF4-FFF2-40B4-BE49-F238E27FC236}">
                <a16:creationId xmlns:a16="http://schemas.microsoft.com/office/drawing/2014/main" id="{0BD955FC-029B-B138-BAC5-F470E1581009}"/>
              </a:ext>
            </a:extLst>
          </p:cNvPr>
          <p:cNvSpPr txBox="1"/>
          <p:nvPr/>
        </p:nvSpPr>
        <p:spPr>
          <a:xfrm>
            <a:off x="3484027" y="6955209"/>
            <a:ext cx="1550082" cy="408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574" tIns="28575" rIns="28574" bIns="28575" anchor="t">
            <a:spAutoFit/>
          </a:bodyPr>
          <a:lstStyle>
            <a:lvl1pPr algn="l" defTabSz="914400">
              <a:lnSpc>
                <a:spcPct val="104999"/>
              </a:lnSpc>
              <a:defRPr sz="2000">
                <a:solidFill>
                  <a:srgbClr val="FFFFFF"/>
                </a:solidFill>
                <a:latin typeface="Fira Sans Light"/>
                <a:ea typeface="Fira Sans Light"/>
                <a:cs typeface="Fira Sans Light"/>
                <a:sym typeface="Fira Sans Light"/>
              </a:defRPr>
            </a:lvl1pPr>
          </a:lstStyle>
          <a:p>
            <a:pPr algn="ctr"/>
            <a:r>
              <a:rPr lang="en-US" sz="1125">
                <a:solidFill>
                  <a:schemeClr val="tx1"/>
                </a:solidFill>
                <a:latin typeface="Arial"/>
                <a:cs typeface="Arial"/>
              </a:rPr>
              <a:t>Dealer Design Awards </a:t>
            </a:r>
          </a:p>
          <a:p>
            <a:pPr algn="ctr"/>
            <a:r>
              <a:rPr lang="en-US" sz="1125">
                <a:solidFill>
                  <a:schemeClr val="tx1"/>
                </a:solidFill>
                <a:latin typeface="Arial"/>
                <a:cs typeface="Arial"/>
              </a:rPr>
              <a:t>2014 | 2018 | 2019</a:t>
            </a:r>
          </a:p>
        </p:txBody>
      </p:sp>
      <p:sp>
        <p:nvSpPr>
          <p:cNvPr id="53" name="TextBox 25">
            <a:extLst>
              <a:ext uri="{FF2B5EF4-FFF2-40B4-BE49-F238E27FC236}">
                <a16:creationId xmlns:a16="http://schemas.microsoft.com/office/drawing/2014/main" id="{8EA58F5D-5175-89BA-A0AB-A7D65CCD765E}"/>
              </a:ext>
            </a:extLst>
          </p:cNvPr>
          <p:cNvSpPr txBox="1"/>
          <p:nvPr/>
        </p:nvSpPr>
        <p:spPr>
          <a:xfrm>
            <a:off x="8661226" y="6966449"/>
            <a:ext cx="2051996" cy="5947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574" tIns="28575" rIns="28574" bIns="28575" anchor="t">
            <a:spAutoFit/>
          </a:bodyPr>
          <a:lstStyle>
            <a:lvl1pPr algn="l" defTabSz="914400">
              <a:lnSpc>
                <a:spcPct val="104999"/>
              </a:lnSpc>
              <a:defRPr sz="2000">
                <a:solidFill>
                  <a:srgbClr val="FFFFFF"/>
                </a:solidFill>
                <a:latin typeface="Fira Sans Light"/>
                <a:ea typeface="Fira Sans Light"/>
                <a:cs typeface="Fira Sans Light"/>
                <a:sym typeface="Fira Sans Light"/>
              </a:defRPr>
            </a:lvl1pPr>
          </a:lstStyle>
          <a:p>
            <a:pPr algn="ctr"/>
            <a:r>
              <a:rPr lang="en-US" sz="1125">
                <a:solidFill>
                  <a:schemeClr val="tx1"/>
                </a:solidFill>
                <a:latin typeface="+mn-lt"/>
              </a:rPr>
              <a:t>Best Overall </a:t>
            </a:r>
            <a:br>
              <a:rPr lang="en-US" sz="1125">
                <a:solidFill>
                  <a:schemeClr val="tx1"/>
                </a:solidFill>
                <a:latin typeface="+mn-lt"/>
              </a:rPr>
            </a:br>
            <a:r>
              <a:rPr lang="en-US" sz="1125">
                <a:solidFill>
                  <a:schemeClr val="tx1"/>
                </a:solidFill>
                <a:latin typeface="+mn-lt"/>
              </a:rPr>
              <a:t>Smart Thermostat</a:t>
            </a:r>
          </a:p>
          <a:p>
            <a:pPr algn="ctr"/>
            <a:r>
              <a:rPr lang="en-US" sz="1125">
                <a:solidFill>
                  <a:schemeClr val="tx1"/>
                </a:solidFill>
                <a:latin typeface="+mn-lt"/>
              </a:rPr>
              <a:t>2017 | 2018 | 2019 | 2020</a:t>
            </a:r>
            <a:endParaRPr sz="1125">
              <a:solidFill>
                <a:schemeClr val="tx1"/>
              </a:solidFill>
              <a:latin typeface="+mn-lt"/>
            </a:endParaRPr>
          </a:p>
        </p:txBody>
      </p:sp>
      <p:sp>
        <p:nvSpPr>
          <p:cNvPr id="54" name="TextBox 25">
            <a:extLst>
              <a:ext uri="{FF2B5EF4-FFF2-40B4-BE49-F238E27FC236}">
                <a16:creationId xmlns:a16="http://schemas.microsoft.com/office/drawing/2014/main" id="{A4CD3EEB-B088-7393-87CB-B6B92C7D49F6}"/>
              </a:ext>
            </a:extLst>
          </p:cNvPr>
          <p:cNvSpPr txBox="1"/>
          <p:nvPr/>
        </p:nvSpPr>
        <p:spPr>
          <a:xfrm>
            <a:off x="12006070" y="6964246"/>
            <a:ext cx="1190606" cy="5904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574" tIns="28575" rIns="28574" bIns="28575" anchor="t">
            <a:spAutoFit/>
          </a:bodyPr>
          <a:lstStyle>
            <a:lvl1pPr algn="l" defTabSz="914400">
              <a:lnSpc>
                <a:spcPct val="104999"/>
              </a:lnSpc>
              <a:defRPr sz="2000">
                <a:solidFill>
                  <a:srgbClr val="FFFFFF"/>
                </a:solidFill>
                <a:latin typeface="Fira Sans Light"/>
                <a:ea typeface="Fira Sans Light"/>
                <a:cs typeface="Fira Sans Light"/>
                <a:sym typeface="Fira Sans Light"/>
              </a:defRPr>
            </a:lvl1pPr>
          </a:lstStyle>
          <a:p>
            <a:pPr algn="ctr"/>
            <a:r>
              <a:rPr lang="en-US" sz="1125">
                <a:solidFill>
                  <a:schemeClr val="tx1"/>
                </a:solidFill>
                <a:latin typeface="Arial"/>
              </a:rPr>
              <a:t>Best Connected Thermostat</a:t>
            </a:r>
          </a:p>
          <a:p>
            <a:pPr algn="ctr"/>
            <a:r>
              <a:rPr lang="en-US" sz="1125">
                <a:solidFill>
                  <a:schemeClr val="tx1"/>
                </a:solidFill>
                <a:latin typeface="Arial"/>
              </a:rPr>
              <a:t>2022</a:t>
            </a:r>
            <a:endParaRPr sz="1125">
              <a:solidFill>
                <a:schemeClr val="tx1"/>
              </a:solidFill>
              <a:latin typeface="Arial"/>
            </a:endParaRPr>
          </a:p>
        </p:txBody>
      </p:sp>
      <p:sp>
        <p:nvSpPr>
          <p:cNvPr id="55" name="TextBox 54">
            <a:extLst>
              <a:ext uri="{FF2B5EF4-FFF2-40B4-BE49-F238E27FC236}">
                <a16:creationId xmlns:a16="http://schemas.microsoft.com/office/drawing/2014/main" id="{0F90DA5E-25DE-06FE-2F68-BC13395AD932}"/>
              </a:ext>
            </a:extLst>
          </p:cNvPr>
          <p:cNvSpPr txBox="1"/>
          <p:nvPr/>
        </p:nvSpPr>
        <p:spPr>
          <a:xfrm>
            <a:off x="7299625" y="2738517"/>
            <a:ext cx="5362907" cy="1524776"/>
          </a:xfrm>
          <a:prstGeom prst="rect">
            <a:avLst/>
          </a:prstGeom>
          <a:noFill/>
          <a:ln>
            <a:noFill/>
          </a:ln>
        </p:spPr>
        <p:txBody>
          <a:bodyPr wrap="square" lIns="57150" tIns="28575" rIns="57150" bIns="28575" anchor="t">
            <a:spAutoFit/>
          </a:bodyPr>
          <a:lstStyle/>
          <a:p>
            <a:pPr algn="ctr"/>
            <a:r>
              <a:rPr lang="en-US" sz="2000" b="1">
                <a:solidFill>
                  <a:schemeClr val="bg1"/>
                </a:solidFill>
                <a:latin typeface="Arial"/>
                <a:cs typeface="Arial"/>
              </a:rPr>
              <a:t>How did we live without it!</a:t>
            </a:r>
          </a:p>
          <a:p>
            <a:pPr>
              <a:spcBef>
                <a:spcPts val="438"/>
              </a:spcBef>
            </a:pPr>
            <a:r>
              <a:rPr lang="en-US" sz="1800">
                <a:solidFill>
                  <a:schemeClr val="bg1"/>
                </a:solidFill>
                <a:latin typeface="Arial"/>
                <a:cs typeface="Arial"/>
              </a:rPr>
              <a:t>Got this for our home. So happy we did. We can control it from two phones, and our Alexa. So great. Before we arrive home, we can turn the heat up so we arrive home to a warm house!</a:t>
            </a:r>
          </a:p>
        </p:txBody>
      </p:sp>
      <p:sp>
        <p:nvSpPr>
          <p:cNvPr id="56" name="TextBox 55">
            <a:extLst>
              <a:ext uri="{FF2B5EF4-FFF2-40B4-BE49-F238E27FC236}">
                <a16:creationId xmlns:a16="http://schemas.microsoft.com/office/drawing/2014/main" id="{93CC35A6-CB86-F080-EF90-E4F4789D2A1E}"/>
              </a:ext>
            </a:extLst>
          </p:cNvPr>
          <p:cNvSpPr txBox="1"/>
          <p:nvPr/>
        </p:nvSpPr>
        <p:spPr>
          <a:xfrm>
            <a:off x="1977807" y="1750941"/>
            <a:ext cx="5394314" cy="1524776"/>
          </a:xfrm>
          <a:prstGeom prst="rect">
            <a:avLst/>
          </a:prstGeom>
          <a:noFill/>
        </p:spPr>
        <p:txBody>
          <a:bodyPr wrap="square" lIns="57150" tIns="28575" rIns="57150" bIns="28575" anchor="t">
            <a:spAutoFit/>
          </a:bodyPr>
          <a:lstStyle/>
          <a:p>
            <a:pPr algn="ctr"/>
            <a:r>
              <a:rPr lang="en-US" sz="2000" b="1">
                <a:solidFill>
                  <a:schemeClr val="bg1"/>
                </a:solidFill>
                <a:cs typeface="Arial"/>
              </a:rPr>
              <a:t>SUPER EASY!</a:t>
            </a:r>
          </a:p>
          <a:p>
            <a:pPr>
              <a:spcBef>
                <a:spcPts val="438"/>
              </a:spcBef>
            </a:pPr>
            <a:r>
              <a:rPr lang="en-US" sz="1800">
                <a:solidFill>
                  <a:schemeClr val="bg1"/>
                </a:solidFill>
              </a:rPr>
              <a:t>Super easy to install! Took me literally 10 minutes!!! I just needed a basic on/off unit. I watched a video with suggestions to take a picture of the wires and label. Works just fabulous!</a:t>
            </a:r>
            <a:endParaRPr lang="en-US" sz="1800">
              <a:solidFill>
                <a:schemeClr val="bg1"/>
              </a:solidFill>
              <a:cs typeface="Arial"/>
            </a:endParaRPr>
          </a:p>
        </p:txBody>
      </p:sp>
    </p:spTree>
    <p:extLst>
      <p:ext uri="{BB962C8B-B14F-4D97-AF65-F5344CB8AC3E}">
        <p14:creationId xmlns:p14="http://schemas.microsoft.com/office/powerpoint/2010/main" val="1010007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AB254EE-7893-BFD8-60A1-CAC6C39AECB1}"/>
              </a:ext>
            </a:extLst>
          </p:cNvPr>
          <p:cNvSpPr>
            <a:spLocks noGrp="1"/>
          </p:cNvSpPr>
          <p:nvPr>
            <p:ph sz="quarter" idx="20"/>
          </p:nvPr>
        </p:nvSpPr>
        <p:spPr/>
        <p:txBody>
          <a:bodyPr vert="horz" lIns="0" tIns="0" rIns="0" bIns="0" rtlCol="0" anchor="t">
            <a:noAutofit/>
          </a:bodyPr>
          <a:lstStyle/>
          <a:p>
            <a:pPr marL="283210" lvl="2" indent="-283210"/>
            <a:r>
              <a:rPr lang="en-US">
                <a:latin typeface="Arial"/>
                <a:cs typeface="Arial"/>
              </a:rPr>
              <a:t>Works with Sensi Touch 2 smart thermostat</a:t>
            </a:r>
          </a:p>
          <a:p>
            <a:pPr marL="283210" lvl="2" indent="-283210"/>
            <a:r>
              <a:rPr lang="en-US">
                <a:latin typeface="Arial"/>
                <a:cs typeface="Arial"/>
              </a:rPr>
              <a:t>Simplified install without pulling additional wires</a:t>
            </a:r>
          </a:p>
          <a:p>
            <a:pPr marL="283210" lvl="2" indent="-283210"/>
            <a:r>
              <a:rPr lang="en-US">
                <a:latin typeface="Arial"/>
                <a:cs typeface="Arial"/>
              </a:rPr>
              <a:t>Sensi Connect sub-GHz technology offers long range connectivity between products with less interference</a:t>
            </a:r>
            <a:endParaRPr lang="en-US"/>
          </a:p>
          <a:p>
            <a:pPr marL="283210" lvl="2" indent="-283210"/>
            <a:r>
              <a:rPr lang="en-US">
                <a:latin typeface="Arial"/>
                <a:cs typeface="Arial"/>
              </a:rPr>
              <a:t>Three universal accessory terminals for IAQ control</a:t>
            </a:r>
          </a:p>
          <a:p>
            <a:pPr marL="283210" lvl="2" indent="-283210"/>
            <a:r>
              <a:rPr lang="en-US">
                <a:latin typeface="Arial"/>
                <a:cs typeface="Arial"/>
              </a:rPr>
              <a:t>Same module for both indoor (EIM) and outdoor (ERM) applications</a:t>
            </a:r>
          </a:p>
          <a:p>
            <a:pPr marL="0" lvl="2" indent="0">
              <a:buNone/>
            </a:pPr>
            <a:endParaRPr lang="en-US">
              <a:latin typeface="Arial"/>
              <a:cs typeface="Arial"/>
            </a:endParaRPr>
          </a:p>
          <a:p>
            <a:endParaRPr lang="en-US"/>
          </a:p>
          <a:p>
            <a:endParaRPr lang="en-US"/>
          </a:p>
        </p:txBody>
      </p:sp>
      <p:sp>
        <p:nvSpPr>
          <p:cNvPr id="5" name="Text Placeholder 4">
            <a:extLst>
              <a:ext uri="{FF2B5EF4-FFF2-40B4-BE49-F238E27FC236}">
                <a16:creationId xmlns:a16="http://schemas.microsoft.com/office/drawing/2014/main" id="{77B1DDB8-F86A-0707-C6A3-4C7B6F8B3802}"/>
              </a:ext>
            </a:extLst>
          </p:cNvPr>
          <p:cNvSpPr>
            <a:spLocks noGrp="1"/>
          </p:cNvSpPr>
          <p:nvPr>
            <p:ph type="body" sz="quarter" idx="19"/>
          </p:nvPr>
        </p:nvSpPr>
        <p:spPr/>
        <p:txBody>
          <a:bodyPr/>
          <a:lstStyle/>
          <a:p>
            <a:r>
              <a:rPr lang="en-US" b="1"/>
              <a:t>Features</a:t>
            </a:r>
          </a:p>
        </p:txBody>
      </p:sp>
      <p:sp>
        <p:nvSpPr>
          <p:cNvPr id="2" name="Slide Number Placeholder 1">
            <a:extLst>
              <a:ext uri="{FF2B5EF4-FFF2-40B4-BE49-F238E27FC236}">
                <a16:creationId xmlns:a16="http://schemas.microsoft.com/office/drawing/2014/main" id="{C4987F12-0ED4-7935-56B8-B92C740F04F1}"/>
              </a:ext>
            </a:extLst>
          </p:cNvPr>
          <p:cNvSpPr>
            <a:spLocks noGrp="1"/>
          </p:cNvSpPr>
          <p:nvPr>
            <p:ph type="sldNum" sz="quarter" idx="4"/>
          </p:nvPr>
        </p:nvSpPr>
        <p:spPr/>
        <p:txBody>
          <a:bodyPr/>
          <a:lstStyle/>
          <a:p>
            <a:fld id="{837543D7-8401-5C4E-B0A9-F48897C0C347}" type="slidenum">
              <a:rPr lang="en-US" smtClean="0"/>
              <a:pPr/>
              <a:t>7</a:t>
            </a:fld>
            <a:endParaRPr lang="en-US"/>
          </a:p>
        </p:txBody>
      </p:sp>
      <p:sp>
        <p:nvSpPr>
          <p:cNvPr id="6" name="Title 5">
            <a:extLst>
              <a:ext uri="{FF2B5EF4-FFF2-40B4-BE49-F238E27FC236}">
                <a16:creationId xmlns:a16="http://schemas.microsoft.com/office/drawing/2014/main" id="{D8176336-340D-9AE3-2362-393D9AEF8D8C}"/>
              </a:ext>
            </a:extLst>
          </p:cNvPr>
          <p:cNvSpPr>
            <a:spLocks noGrp="1"/>
          </p:cNvSpPr>
          <p:nvPr>
            <p:ph type="title"/>
          </p:nvPr>
        </p:nvSpPr>
        <p:spPr/>
        <p:txBody>
          <a:bodyPr/>
          <a:lstStyle/>
          <a:p>
            <a:r>
              <a:rPr lang="en-US"/>
              <a:t>Sensi Equipment Interface Module (Indoor + Outdoor)</a:t>
            </a:r>
            <a:endParaRPr lang="en-US" dirty="0"/>
          </a:p>
        </p:txBody>
      </p:sp>
      <p:pic>
        <p:nvPicPr>
          <p:cNvPr id="7" name="Picture 6" descr="A white square object with a screw&#10;&#10;Description automatically generated">
            <a:extLst>
              <a:ext uri="{FF2B5EF4-FFF2-40B4-BE49-F238E27FC236}">
                <a16:creationId xmlns:a16="http://schemas.microsoft.com/office/drawing/2014/main" id="{D89BBFA2-E706-767F-C2D7-7A9B7F9EB7F4}"/>
              </a:ext>
            </a:extLst>
          </p:cNvPr>
          <p:cNvPicPr>
            <a:picLocks noChangeAspect="1"/>
          </p:cNvPicPr>
          <p:nvPr/>
        </p:nvPicPr>
        <p:blipFill>
          <a:blip r:embed="rId2"/>
          <a:stretch>
            <a:fillRect/>
          </a:stretch>
        </p:blipFill>
        <p:spPr>
          <a:xfrm>
            <a:off x="7315200" y="1737360"/>
            <a:ext cx="6414959" cy="4916616"/>
          </a:xfrm>
          <a:prstGeom prst="rect">
            <a:avLst/>
          </a:prstGeom>
        </p:spPr>
      </p:pic>
    </p:spTree>
    <p:extLst>
      <p:ext uri="{BB962C8B-B14F-4D97-AF65-F5344CB8AC3E}">
        <p14:creationId xmlns:p14="http://schemas.microsoft.com/office/powerpoint/2010/main" val="1024777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AF17EDA9-1129-3C29-B7C4-F6352925E2BE}"/>
              </a:ext>
            </a:extLst>
          </p:cNvPr>
          <p:cNvSpPr>
            <a:spLocks noGrp="1"/>
          </p:cNvSpPr>
          <p:nvPr>
            <p:ph sz="quarter" idx="20"/>
          </p:nvPr>
        </p:nvSpPr>
        <p:spPr>
          <a:xfrm>
            <a:off x="758952" y="1463040"/>
            <a:ext cx="7040880" cy="4572000"/>
          </a:xfrm>
        </p:spPr>
        <p:txBody>
          <a:bodyPr/>
          <a:lstStyle/>
          <a:p>
            <a:pPr lvl="1"/>
            <a:r>
              <a:rPr lang="en-US"/>
              <a:t>Use Contractor Mode to automatically add your digital branding to every Sensi smart thermostat you install, keeping you top of mind when a customer needs maintenance or service. Your branding will also be on monthly usage reports, service alerts, mobile app and service reminders.</a:t>
            </a:r>
          </a:p>
          <a:p>
            <a:r>
              <a:rPr lang="en-US"/>
              <a:t>EASY Steps to Register a Thermostat:</a:t>
            </a:r>
          </a:p>
          <a:p>
            <a:pPr marL="457200" lvl="2" indent="-457200">
              <a:buFont typeface="+mj-lt"/>
              <a:buAutoNum type="arabicPeriod"/>
            </a:pPr>
            <a:r>
              <a:rPr lang="en-US"/>
              <a:t>Download the Sensi App and sign into your Sensi account.</a:t>
            </a:r>
          </a:p>
          <a:p>
            <a:pPr marL="457200" lvl="2" indent="-457200">
              <a:spcBef>
                <a:spcPts val="0"/>
              </a:spcBef>
              <a:buFont typeface="+mj-lt"/>
              <a:buAutoNum type="arabicPeriod"/>
            </a:pPr>
            <a:r>
              <a:rPr lang="en-US"/>
              <a:t>Press and hold the Sensi logo at the top of the app dashboard for five seconds. If you don’t already have a Sensi Partner Program account, tap Become a Sensi Partner. If you already have an account, tap OK. </a:t>
            </a:r>
          </a:p>
          <a:p>
            <a:pPr marL="457200" lvl="2" indent="-457200">
              <a:buFont typeface="+mj-lt"/>
              <a:buAutoNum type="arabicPeriod"/>
            </a:pPr>
            <a:r>
              <a:rPr lang="en-US"/>
              <a:t>Tap Contractor Mode at the top of the dashboard. </a:t>
            </a:r>
            <a:br>
              <a:rPr lang="en-US"/>
            </a:br>
            <a:r>
              <a:rPr lang="en-US" sz="1400" i="1"/>
              <a:t>The first time you use Contractor Mode, the Sensi app needs to find the company information that you supplied when you registered at </a:t>
            </a:r>
            <a:r>
              <a:rPr lang="en-US" sz="1400" i="1">
                <a:solidFill>
                  <a:schemeClr val="tx1"/>
                </a:solidFill>
                <a:hlinkClick r:id="rId3"/>
              </a:rPr>
              <a:t>sensi.copeland.com/en-us/support/contractor-mode</a:t>
            </a:r>
            <a:r>
              <a:rPr lang="en-US" sz="1400" i="1"/>
              <a:t>. Enter the phone number used to register to proceed. </a:t>
            </a:r>
          </a:p>
          <a:p>
            <a:pPr marL="457200" lvl="2" indent="-457200">
              <a:buFont typeface="+mj-lt"/>
              <a:buAutoNum type="arabicPeriod"/>
            </a:pPr>
            <a:r>
              <a:rPr lang="en-US"/>
              <a:t>Select </a:t>
            </a:r>
            <a:r>
              <a:rPr lang="en-US" b="1"/>
              <a:t>Register a Thermostat </a:t>
            </a:r>
            <a:r>
              <a:rPr lang="en-US"/>
              <a:t>and scan the code on the </a:t>
            </a:r>
            <a:r>
              <a:rPr lang="en-US" b="1"/>
              <a:t>back</a:t>
            </a:r>
            <a:r>
              <a:rPr lang="en-US"/>
              <a:t> of the thermostat.  </a:t>
            </a:r>
          </a:p>
          <a:p>
            <a:pPr lvl="1"/>
            <a:r>
              <a:rPr lang="en-US"/>
              <a:t>That’s it! You can register additional thermostats or select </a:t>
            </a:r>
            <a:r>
              <a:rPr lang="en-US" b="1"/>
              <a:t>Back</a:t>
            </a:r>
            <a:r>
              <a:rPr lang="en-US"/>
              <a:t> to return to the </a:t>
            </a:r>
            <a:r>
              <a:rPr lang="en-US" b="1"/>
              <a:t>Contractor Mode</a:t>
            </a:r>
            <a:r>
              <a:rPr lang="en-US"/>
              <a:t> menu. </a:t>
            </a:r>
          </a:p>
          <a:p>
            <a:endParaRPr lang="en-US"/>
          </a:p>
        </p:txBody>
      </p:sp>
      <p:sp>
        <p:nvSpPr>
          <p:cNvPr id="5" name="Slide Number Placeholder 4">
            <a:extLst>
              <a:ext uri="{FF2B5EF4-FFF2-40B4-BE49-F238E27FC236}">
                <a16:creationId xmlns:a16="http://schemas.microsoft.com/office/drawing/2014/main" id="{8DA0BE7B-3580-A449-94C5-967F29284FE4}"/>
              </a:ext>
            </a:extLst>
          </p:cNvPr>
          <p:cNvSpPr>
            <a:spLocks noGrp="1"/>
          </p:cNvSpPr>
          <p:nvPr>
            <p:ph type="sldNum" sz="quarter" idx="4"/>
          </p:nvPr>
        </p:nvSpPr>
        <p:spPr/>
        <p:txBody>
          <a:bodyPr/>
          <a:lstStyle/>
          <a:p>
            <a:fld id="{837543D7-8401-5C4E-B0A9-F48897C0C347}" type="slidenum">
              <a:rPr lang="en-US" smtClean="0"/>
              <a:pPr/>
              <a:t>8</a:t>
            </a:fld>
            <a:endParaRPr lang="en-US"/>
          </a:p>
        </p:txBody>
      </p:sp>
      <p:sp>
        <p:nvSpPr>
          <p:cNvPr id="7" name="Title 6">
            <a:extLst>
              <a:ext uri="{FF2B5EF4-FFF2-40B4-BE49-F238E27FC236}">
                <a16:creationId xmlns:a16="http://schemas.microsoft.com/office/drawing/2014/main" id="{48D21CDF-6B75-9D9F-FF47-B8E18622149F}"/>
              </a:ext>
            </a:extLst>
          </p:cNvPr>
          <p:cNvSpPr>
            <a:spLocks noGrp="1"/>
          </p:cNvSpPr>
          <p:nvPr>
            <p:ph type="title"/>
          </p:nvPr>
        </p:nvSpPr>
        <p:spPr/>
        <p:txBody>
          <a:bodyPr/>
          <a:lstStyle/>
          <a:p>
            <a:r>
              <a:rPr lang="en-US"/>
              <a:t>Sensi Partner Program Overview: Benefits</a:t>
            </a:r>
            <a:endParaRPr lang="en-US" dirty="0"/>
          </a:p>
        </p:txBody>
      </p:sp>
      <p:pic>
        <p:nvPicPr>
          <p:cNvPr id="6" name="Picture 5">
            <a:extLst>
              <a:ext uri="{FF2B5EF4-FFF2-40B4-BE49-F238E27FC236}">
                <a16:creationId xmlns:a16="http://schemas.microsoft.com/office/drawing/2014/main" id="{901FA862-2EBC-2245-31A1-B06EC372A4CE}"/>
              </a:ext>
            </a:extLst>
          </p:cNvPr>
          <p:cNvPicPr>
            <a:picLocks noChangeAspect="1"/>
          </p:cNvPicPr>
          <p:nvPr/>
        </p:nvPicPr>
        <p:blipFill>
          <a:blip r:embed="rId4"/>
          <a:srcRect/>
          <a:stretch/>
        </p:blipFill>
        <p:spPr>
          <a:xfrm>
            <a:off x="9205437" y="6832460"/>
            <a:ext cx="1021773" cy="1021773"/>
          </a:xfrm>
          <a:prstGeom prst="rect">
            <a:avLst/>
          </a:prstGeom>
        </p:spPr>
      </p:pic>
      <p:sp>
        <p:nvSpPr>
          <p:cNvPr id="8" name="TextBox 7">
            <a:extLst>
              <a:ext uri="{FF2B5EF4-FFF2-40B4-BE49-F238E27FC236}">
                <a16:creationId xmlns:a16="http://schemas.microsoft.com/office/drawing/2014/main" id="{0A457E80-24C3-0EBE-6F6A-78DCDAFCE683}"/>
              </a:ext>
            </a:extLst>
          </p:cNvPr>
          <p:cNvSpPr txBox="1"/>
          <p:nvPr/>
        </p:nvSpPr>
        <p:spPr>
          <a:xfrm>
            <a:off x="10184912" y="6989403"/>
            <a:ext cx="3686536" cy="707886"/>
          </a:xfrm>
          <a:prstGeom prst="rect">
            <a:avLst/>
          </a:prstGeom>
          <a:noFill/>
        </p:spPr>
        <p:txBody>
          <a:bodyPr wrap="square" rtlCol="0">
            <a:spAutoFit/>
          </a:bodyPr>
          <a:lstStyle/>
          <a:p>
            <a:r>
              <a:rPr lang="en-US" sz="2000">
                <a:solidFill>
                  <a:schemeClr val="accent3"/>
                </a:solidFill>
                <a:latin typeface="Arial" panose="020B0604020202020204" pitchFamily="34" charset="0"/>
              </a:rPr>
              <a:t>Click </a:t>
            </a:r>
            <a:r>
              <a:rPr lang="en-US" sz="2000">
                <a:solidFill>
                  <a:schemeClr val="accent3"/>
                </a:solidFill>
                <a:latin typeface="Arial" panose="020B0604020202020204" pitchFamily="34" charset="0"/>
                <a:hlinkClick r:id="rId5"/>
              </a:rPr>
              <a:t>here</a:t>
            </a:r>
            <a:r>
              <a:rPr lang="en-US" sz="2000">
                <a:solidFill>
                  <a:schemeClr val="accent3"/>
                </a:solidFill>
                <a:latin typeface="Arial" panose="020B0604020202020204" pitchFamily="34" charset="0"/>
              </a:rPr>
              <a:t> or scan this </a:t>
            </a:r>
          </a:p>
          <a:p>
            <a:r>
              <a:rPr lang="en-US" sz="2000">
                <a:solidFill>
                  <a:schemeClr val="accent3"/>
                </a:solidFill>
                <a:latin typeface="Arial" panose="020B0604020202020204" pitchFamily="34" charset="0"/>
              </a:rPr>
              <a:t>QR code to sign up today!</a:t>
            </a:r>
            <a:endParaRPr lang="en-US" sz="2000">
              <a:latin typeface="Arial" panose="020B0604020202020204" pitchFamily="34" charset="0"/>
            </a:endParaRPr>
          </a:p>
        </p:txBody>
      </p:sp>
      <p:pic>
        <p:nvPicPr>
          <p:cNvPr id="11" name="Picture 10">
            <a:extLst>
              <a:ext uri="{FF2B5EF4-FFF2-40B4-BE49-F238E27FC236}">
                <a16:creationId xmlns:a16="http://schemas.microsoft.com/office/drawing/2014/main" id="{F3D7F102-C4DC-5107-84BF-DBB7EE93C5FD}"/>
              </a:ext>
            </a:extLst>
          </p:cNvPr>
          <p:cNvPicPr>
            <a:picLocks noChangeAspect="1"/>
          </p:cNvPicPr>
          <p:nvPr/>
        </p:nvPicPr>
        <p:blipFill>
          <a:blip r:embed="rId6"/>
          <a:srcRect/>
          <a:stretch/>
        </p:blipFill>
        <p:spPr>
          <a:xfrm>
            <a:off x="9578455" y="1261872"/>
            <a:ext cx="3332027" cy="5447865"/>
          </a:xfrm>
          <a:prstGeom prst="rect">
            <a:avLst/>
          </a:prstGeom>
        </p:spPr>
      </p:pic>
    </p:spTree>
    <p:extLst>
      <p:ext uri="{BB962C8B-B14F-4D97-AF65-F5344CB8AC3E}">
        <p14:creationId xmlns:p14="http://schemas.microsoft.com/office/powerpoint/2010/main" val="3446910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0E85B55-4C51-0C33-BF8E-7404CB4F00EC}"/>
              </a:ext>
            </a:extLst>
          </p:cNvPr>
          <p:cNvSpPr>
            <a:spLocks noGrp="1"/>
          </p:cNvSpPr>
          <p:nvPr>
            <p:ph type="sldNum" sz="quarter" idx="4"/>
          </p:nvPr>
        </p:nvSpPr>
        <p:spPr/>
        <p:txBody>
          <a:bodyPr/>
          <a:lstStyle/>
          <a:p>
            <a:fld id="{837543D7-8401-5C4E-B0A9-F48897C0C347}" type="slidenum">
              <a:rPr lang="en-US" smtClean="0"/>
              <a:pPr/>
              <a:t>9</a:t>
            </a:fld>
            <a:endParaRPr lang="en-US"/>
          </a:p>
        </p:txBody>
      </p:sp>
      <p:sp>
        <p:nvSpPr>
          <p:cNvPr id="43" name="Text Placeholder 42">
            <a:extLst>
              <a:ext uri="{FF2B5EF4-FFF2-40B4-BE49-F238E27FC236}">
                <a16:creationId xmlns:a16="http://schemas.microsoft.com/office/drawing/2014/main" id="{E283A1D7-1A06-CC16-C82F-21FCC6360D28}"/>
              </a:ext>
            </a:extLst>
          </p:cNvPr>
          <p:cNvSpPr>
            <a:spLocks noGrp="1"/>
          </p:cNvSpPr>
          <p:nvPr>
            <p:ph type="body" sz="quarter" idx="16"/>
          </p:nvPr>
        </p:nvSpPr>
        <p:spPr>
          <a:xfrm>
            <a:off x="762000" y="6574536"/>
            <a:ext cx="6208776" cy="969264"/>
          </a:xfrm>
        </p:spPr>
        <p:txBody>
          <a:bodyPr numCol="2" spcCol="182880"/>
          <a:lstStyle/>
          <a:p>
            <a:r>
              <a:rPr lang="en-US" sz="1000" b="1"/>
              <a:t>Sensi room sensor</a:t>
            </a:r>
            <a:br>
              <a:rPr lang="en-US" sz="1000" b="1"/>
            </a:br>
            <a:r>
              <a:rPr lang="en-US" sz="1000"/>
              <a:t>RS01-SG</a:t>
            </a:r>
            <a:br>
              <a:rPr lang="en-US" sz="1000"/>
            </a:br>
            <a:r>
              <a:rPr lang="en-US" sz="1000"/>
              <a:t>RS03-SG (3-pack)</a:t>
            </a:r>
          </a:p>
          <a:p>
            <a:r>
              <a:rPr lang="en-US" sz="1000" b="1"/>
              <a:t>Sensi Touch 2 smart thermostat</a:t>
            </a:r>
            <a:br>
              <a:rPr lang="en-US" sz="1000" b="1"/>
            </a:br>
            <a:r>
              <a:rPr lang="en-US" sz="1000"/>
              <a:t>Available in black and white</a:t>
            </a:r>
            <a:br>
              <a:rPr lang="en-US" sz="1000"/>
            </a:br>
            <a:r>
              <a:rPr lang="en-US" sz="1000"/>
              <a:t>1F96U-42WFB, 1F96U-42WF</a:t>
            </a:r>
          </a:p>
          <a:p>
            <a:r>
              <a:rPr lang="en-US" sz="1000" b="1"/>
              <a:t>Sensi Touch smart thermostat</a:t>
            </a:r>
            <a:br>
              <a:rPr lang="en-US" sz="1000"/>
            </a:br>
            <a:r>
              <a:rPr lang="en-US" sz="1000"/>
              <a:t>Available in black, white and silver</a:t>
            </a:r>
            <a:br>
              <a:rPr lang="en-US" sz="1000"/>
            </a:br>
            <a:r>
              <a:rPr lang="en-US" sz="1000"/>
              <a:t>1F95U-42WFB, 1F95U-42WF, 1F95U-42WFS</a:t>
            </a:r>
          </a:p>
          <a:p>
            <a:r>
              <a:rPr lang="en-US" sz="1000" b="1"/>
              <a:t>Sensi smart thermostat</a:t>
            </a:r>
            <a:br>
              <a:rPr lang="en-US" sz="1000"/>
            </a:br>
            <a:r>
              <a:rPr lang="en-US" sz="1000"/>
              <a:t>1F87U-42WF</a:t>
            </a:r>
          </a:p>
        </p:txBody>
      </p:sp>
      <p:sp>
        <p:nvSpPr>
          <p:cNvPr id="47" name="Title 46">
            <a:extLst>
              <a:ext uri="{FF2B5EF4-FFF2-40B4-BE49-F238E27FC236}">
                <a16:creationId xmlns:a16="http://schemas.microsoft.com/office/drawing/2014/main" id="{844AF4BD-A44D-8EE5-71FB-0E38DA39D696}"/>
              </a:ext>
            </a:extLst>
          </p:cNvPr>
          <p:cNvSpPr>
            <a:spLocks noGrp="1"/>
          </p:cNvSpPr>
          <p:nvPr>
            <p:ph type="title"/>
          </p:nvPr>
        </p:nvSpPr>
        <p:spPr/>
        <p:txBody>
          <a:bodyPr/>
          <a:lstStyle/>
          <a:p>
            <a:r>
              <a:rPr lang="en-US"/>
              <a:t>Sensi Family Overview</a:t>
            </a:r>
          </a:p>
        </p:txBody>
      </p:sp>
      <p:pic>
        <p:nvPicPr>
          <p:cNvPr id="70" name="Picture 69" descr="A close up of a computer&#10;&#10;Description automatically generated">
            <a:extLst>
              <a:ext uri="{FF2B5EF4-FFF2-40B4-BE49-F238E27FC236}">
                <a16:creationId xmlns:a16="http://schemas.microsoft.com/office/drawing/2014/main" id="{BD16ACDC-6586-9EB1-823B-DB50F4096E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
          <a:stretch/>
        </p:blipFill>
        <p:spPr>
          <a:xfrm>
            <a:off x="9670148" y="1559214"/>
            <a:ext cx="2971800" cy="1844032"/>
          </a:xfrm>
          <a:prstGeom prst="rect">
            <a:avLst/>
          </a:prstGeom>
        </p:spPr>
      </p:pic>
      <p:pic>
        <p:nvPicPr>
          <p:cNvPr id="71" name="Picture 70">
            <a:extLst>
              <a:ext uri="{FF2B5EF4-FFF2-40B4-BE49-F238E27FC236}">
                <a16:creationId xmlns:a16="http://schemas.microsoft.com/office/drawing/2014/main" id="{51DECE65-1F78-A24A-C81B-E766929434D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5192" y="1333500"/>
            <a:ext cx="8447126" cy="2613814"/>
          </a:xfrm>
          <a:prstGeom prst="rect">
            <a:avLst/>
          </a:prstGeom>
        </p:spPr>
      </p:pic>
      <p:sp>
        <p:nvSpPr>
          <p:cNvPr id="17" name="Text Placeholder 2">
            <a:extLst>
              <a:ext uri="{FF2B5EF4-FFF2-40B4-BE49-F238E27FC236}">
                <a16:creationId xmlns:a16="http://schemas.microsoft.com/office/drawing/2014/main" id="{7F6919DC-DC96-798F-52C4-65B85C30D440}"/>
              </a:ext>
            </a:extLst>
          </p:cNvPr>
          <p:cNvSpPr txBox="1">
            <a:spLocks/>
          </p:cNvSpPr>
          <p:nvPr/>
        </p:nvSpPr>
        <p:spPr>
          <a:xfrm>
            <a:off x="9670148" y="4100102"/>
            <a:ext cx="6144768" cy="310896"/>
          </a:xfrm>
          <a:prstGeom prst="rect">
            <a:avLst/>
          </a:prstGeom>
        </p:spPr>
        <p:txBody>
          <a:bodyPr vert="horz" lIns="0" tIns="0" rIns="0" bIns="0" rtlCol="0" anchor="b" anchorCtr="0">
            <a:noAutofit/>
          </a:bodyPr>
          <a:lstStyle>
            <a:lvl1pPr marL="0" indent="0" algn="l" defTabSz="1097192" rtl="0" eaLnBrk="1" latinLnBrk="0" hangingPunct="1">
              <a:lnSpc>
                <a:spcPts val="2040"/>
              </a:lnSpc>
              <a:spcBef>
                <a:spcPts val="900"/>
              </a:spcBef>
              <a:spcAft>
                <a:spcPts val="300"/>
              </a:spcAft>
              <a:buClr>
                <a:schemeClr val="tx1"/>
              </a:buClr>
              <a:buFontTx/>
              <a:buNone/>
              <a:tabLst/>
              <a:defRPr lang="en-US" sz="2000" b="0" i="0" kern="1200" dirty="0">
                <a:solidFill>
                  <a:schemeClr val="accent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600"/>
              <a:t>SENSI MULTIPLE THERMOSTAT MANAGER</a:t>
            </a:r>
            <a:endParaRPr lang="en-US"/>
          </a:p>
        </p:txBody>
      </p:sp>
      <p:sp>
        <p:nvSpPr>
          <p:cNvPr id="18" name="Text Placeholder 4">
            <a:extLst>
              <a:ext uri="{FF2B5EF4-FFF2-40B4-BE49-F238E27FC236}">
                <a16:creationId xmlns:a16="http://schemas.microsoft.com/office/drawing/2014/main" id="{D3D76647-0EE5-46C1-D250-7D1212969F59}"/>
              </a:ext>
            </a:extLst>
          </p:cNvPr>
          <p:cNvSpPr txBox="1">
            <a:spLocks/>
          </p:cNvSpPr>
          <p:nvPr/>
        </p:nvSpPr>
        <p:spPr>
          <a:xfrm>
            <a:off x="9670149" y="4529362"/>
            <a:ext cx="4198251" cy="2007616"/>
          </a:xfrm>
          <a:prstGeom prst="rect">
            <a:avLst/>
          </a:prstGeom>
        </p:spPr>
        <p:txBody>
          <a:bodyPr vert="horz" lIns="0" tIns="0" rIns="0" bIns="0" rtlCol="0">
            <a:noAutofit/>
          </a:bodyPr>
          <a:lstStyle>
            <a:lvl1pPr marL="0" indent="0" algn="l" defTabSz="1097192" rtl="0" eaLnBrk="1" latinLnBrk="0" hangingPunct="1">
              <a:lnSpc>
                <a:spcPct val="100000"/>
              </a:lnSpc>
              <a:spcBef>
                <a:spcPts val="900"/>
              </a:spcBef>
              <a:spcAft>
                <a:spcPts val="300"/>
              </a:spcAft>
              <a:buClr>
                <a:schemeClr val="tx1"/>
              </a:buClr>
              <a:buFontTx/>
              <a:buNone/>
              <a:tabLst/>
              <a:defRPr sz="1600" b="0"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spcBef>
                <a:spcPts val="0"/>
              </a:spcBef>
            </a:pPr>
            <a:r>
              <a:rPr lang="en-US" b="1"/>
              <a:t>Light commercial solutions for simple comfort control</a:t>
            </a:r>
          </a:p>
          <a:p>
            <a:pPr>
              <a:spcBef>
                <a:spcPts val="0"/>
              </a:spcBef>
            </a:pPr>
            <a:r>
              <a:rPr lang="en-US"/>
              <a:t>Sensi Multiple Thermostat Manager gives facility managers the power to control all their Sensi thermostats in one place.</a:t>
            </a:r>
          </a:p>
        </p:txBody>
      </p:sp>
      <p:sp>
        <p:nvSpPr>
          <p:cNvPr id="21" name="Text Placeholder 49">
            <a:extLst>
              <a:ext uri="{FF2B5EF4-FFF2-40B4-BE49-F238E27FC236}">
                <a16:creationId xmlns:a16="http://schemas.microsoft.com/office/drawing/2014/main" id="{B0E4591B-71AA-A2FC-9AA3-76DC8BE5E621}"/>
              </a:ext>
            </a:extLst>
          </p:cNvPr>
          <p:cNvSpPr txBox="1">
            <a:spLocks/>
          </p:cNvSpPr>
          <p:nvPr/>
        </p:nvSpPr>
        <p:spPr>
          <a:xfrm>
            <a:off x="762000" y="4100102"/>
            <a:ext cx="6208776" cy="306653"/>
          </a:xfrm>
          <a:prstGeom prst="rect">
            <a:avLst/>
          </a:prstGeom>
        </p:spPr>
        <p:txBody>
          <a:bodyPr vert="horz" lIns="0" tIns="0" rIns="0" bIns="0" rtlCol="0" anchor="b" anchorCtr="0">
            <a:noAutofit/>
          </a:bodyPr>
          <a:lstStyle>
            <a:lvl1pPr marL="0" indent="0" algn="l" defTabSz="1097192" rtl="0" eaLnBrk="1" latinLnBrk="0" hangingPunct="1">
              <a:lnSpc>
                <a:spcPct val="100000"/>
              </a:lnSpc>
              <a:spcBef>
                <a:spcPts val="0"/>
              </a:spcBef>
              <a:spcAft>
                <a:spcPts val="300"/>
              </a:spcAft>
              <a:buClr>
                <a:schemeClr val="tx1"/>
              </a:buClr>
              <a:buFontTx/>
              <a:buNone/>
              <a:tabLst/>
              <a:defRPr sz="2000" b="0" i="0" kern="1200">
                <a:solidFill>
                  <a:schemeClr val="accent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ts val="2040"/>
              </a:lnSpc>
              <a:spcBef>
                <a:spcPts val="900"/>
              </a:spcBef>
            </a:pPr>
            <a:r>
              <a:rPr lang="en-US" sz="1600"/>
              <a:t>SENSI SMART THERMOSTATS</a:t>
            </a:r>
          </a:p>
        </p:txBody>
      </p:sp>
      <p:sp>
        <p:nvSpPr>
          <p:cNvPr id="59" name="Content Placeholder 10">
            <a:extLst>
              <a:ext uri="{FF2B5EF4-FFF2-40B4-BE49-F238E27FC236}">
                <a16:creationId xmlns:a16="http://schemas.microsoft.com/office/drawing/2014/main" id="{B1FD2252-8543-4722-D926-8F3E438BAB27}"/>
              </a:ext>
            </a:extLst>
          </p:cNvPr>
          <p:cNvSpPr txBox="1">
            <a:spLocks/>
          </p:cNvSpPr>
          <p:nvPr/>
        </p:nvSpPr>
        <p:spPr>
          <a:xfrm>
            <a:off x="762000" y="4529362"/>
            <a:ext cx="7787640" cy="2206752"/>
          </a:xfrm>
          <a:prstGeom prst="rect">
            <a:avLst/>
          </a:prstGeom>
        </p:spPr>
        <p:txBody>
          <a:bodyPr lIns="0" tIns="0" rIns="0" bIns="0"/>
          <a:lst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spcBef>
                <a:spcPts val="0"/>
              </a:spcBef>
            </a:pPr>
            <a:r>
              <a:rPr lang="en-US" sz="1600"/>
              <a:t>Easy install for you, upgraded features and convenient comfort for </a:t>
            </a:r>
            <a:br>
              <a:rPr lang="en-US" sz="1600"/>
            </a:br>
            <a:r>
              <a:rPr lang="en-US" sz="1600"/>
              <a:t>your homeowners.</a:t>
            </a:r>
          </a:p>
          <a:p>
            <a:pPr>
              <a:spcBef>
                <a:spcPts val="0"/>
              </a:spcBef>
            </a:pPr>
            <a:r>
              <a:rPr lang="en-US" sz="1600" b="0"/>
              <a:t>The award-winning Sensi smart thermostats keep homeowners connected to comfort and keeps you connected to your customers. Sensi Partners get access to program benefits including homeowner leads, contractor branding, custom literature and free online training. Choose from Sensi smart thermostat, Sensi Touch smart thermostat Sensi Touch 2 smart thermostat. Sensi Touch 2 now works with Sensi room sensors and outdoor sensors.</a:t>
            </a:r>
          </a:p>
        </p:txBody>
      </p:sp>
      <p:sp>
        <p:nvSpPr>
          <p:cNvPr id="2" name="TextBox 1">
            <a:extLst>
              <a:ext uri="{FF2B5EF4-FFF2-40B4-BE49-F238E27FC236}">
                <a16:creationId xmlns:a16="http://schemas.microsoft.com/office/drawing/2014/main" id="{95D788C1-1DAA-CF29-A630-C6E331794F3C}"/>
              </a:ext>
            </a:extLst>
          </p:cNvPr>
          <p:cNvSpPr txBox="1"/>
          <p:nvPr/>
        </p:nvSpPr>
        <p:spPr bwMode="auto">
          <a:xfrm>
            <a:off x="772048" y="3719490"/>
            <a:ext cx="1661886" cy="272767"/>
          </a:xfrm>
          <a:prstGeom prst="rect">
            <a:avLst/>
          </a:prstGeom>
          <a:noFill/>
          <a:ln w="9525">
            <a:noFill/>
            <a:miter lim="800000"/>
            <a:headEnd/>
            <a:tailEnd/>
          </a:ln>
        </p:spPr>
        <p:txBody>
          <a:bodyPr wrap="square" rtlCol="0">
            <a:spAutoFit/>
          </a:bodyPr>
          <a:lstStyle/>
          <a:p>
            <a:pPr algn="ctr" eaLnBrk="0" hangingPunct="0">
              <a:lnSpc>
                <a:spcPct val="105000"/>
              </a:lnSpc>
            </a:pPr>
            <a:r>
              <a:rPr lang="en-US" sz="1200">
                <a:solidFill>
                  <a:schemeClr val="bg1">
                    <a:lumMod val="50000"/>
                  </a:schemeClr>
                </a:solidFill>
              </a:rPr>
              <a:t>Sensi room sensor</a:t>
            </a:r>
          </a:p>
        </p:txBody>
      </p:sp>
      <p:sp>
        <p:nvSpPr>
          <p:cNvPr id="3" name="TextBox 2">
            <a:extLst>
              <a:ext uri="{FF2B5EF4-FFF2-40B4-BE49-F238E27FC236}">
                <a16:creationId xmlns:a16="http://schemas.microsoft.com/office/drawing/2014/main" id="{DD828E60-1DD3-EE32-DF38-E137DF1134D4}"/>
              </a:ext>
            </a:extLst>
          </p:cNvPr>
          <p:cNvSpPr txBox="1"/>
          <p:nvPr/>
        </p:nvSpPr>
        <p:spPr bwMode="auto">
          <a:xfrm>
            <a:off x="2842054" y="3557342"/>
            <a:ext cx="1661886" cy="466666"/>
          </a:xfrm>
          <a:prstGeom prst="rect">
            <a:avLst/>
          </a:prstGeom>
          <a:noFill/>
          <a:ln w="9525">
            <a:noFill/>
            <a:miter lim="800000"/>
            <a:headEnd/>
            <a:tailEnd/>
          </a:ln>
        </p:spPr>
        <p:txBody>
          <a:bodyPr wrap="square" rtlCol="0">
            <a:spAutoFit/>
          </a:bodyPr>
          <a:lstStyle/>
          <a:p>
            <a:pPr algn="ctr" eaLnBrk="0" hangingPunct="0">
              <a:lnSpc>
                <a:spcPct val="105000"/>
              </a:lnSpc>
            </a:pPr>
            <a:r>
              <a:rPr lang="en-US" sz="1200">
                <a:solidFill>
                  <a:schemeClr val="bg1">
                    <a:lumMod val="50000"/>
                  </a:schemeClr>
                </a:solidFill>
              </a:rPr>
              <a:t>Sensi Touch 2 </a:t>
            </a:r>
            <a:br>
              <a:rPr lang="en-US" sz="1200">
                <a:solidFill>
                  <a:schemeClr val="bg1">
                    <a:lumMod val="50000"/>
                  </a:schemeClr>
                </a:solidFill>
              </a:rPr>
            </a:br>
            <a:r>
              <a:rPr lang="en-US" sz="1200">
                <a:solidFill>
                  <a:schemeClr val="bg1">
                    <a:lumMod val="50000"/>
                  </a:schemeClr>
                </a:solidFill>
              </a:rPr>
              <a:t>smart thermostat</a:t>
            </a:r>
          </a:p>
        </p:txBody>
      </p:sp>
      <p:sp>
        <p:nvSpPr>
          <p:cNvPr id="4" name="TextBox 3">
            <a:extLst>
              <a:ext uri="{FF2B5EF4-FFF2-40B4-BE49-F238E27FC236}">
                <a16:creationId xmlns:a16="http://schemas.microsoft.com/office/drawing/2014/main" id="{1A46DD08-CAEE-144D-1AB2-755A2E0512E6}"/>
              </a:ext>
            </a:extLst>
          </p:cNvPr>
          <p:cNvSpPr txBox="1"/>
          <p:nvPr/>
        </p:nvSpPr>
        <p:spPr bwMode="auto">
          <a:xfrm>
            <a:off x="5083363" y="3557342"/>
            <a:ext cx="1661886" cy="466666"/>
          </a:xfrm>
          <a:prstGeom prst="rect">
            <a:avLst/>
          </a:prstGeom>
          <a:noFill/>
          <a:ln w="9525">
            <a:noFill/>
            <a:miter lim="800000"/>
            <a:headEnd/>
            <a:tailEnd/>
          </a:ln>
        </p:spPr>
        <p:txBody>
          <a:bodyPr wrap="square" rtlCol="0">
            <a:spAutoFit/>
          </a:bodyPr>
          <a:lstStyle/>
          <a:p>
            <a:pPr algn="ctr" eaLnBrk="0" hangingPunct="0">
              <a:lnSpc>
                <a:spcPct val="105000"/>
              </a:lnSpc>
            </a:pPr>
            <a:r>
              <a:rPr lang="en-US" sz="1200">
                <a:solidFill>
                  <a:schemeClr val="bg1">
                    <a:lumMod val="50000"/>
                  </a:schemeClr>
                </a:solidFill>
              </a:rPr>
              <a:t>Sensi Touch </a:t>
            </a:r>
            <a:br>
              <a:rPr lang="en-US" sz="1200">
                <a:solidFill>
                  <a:schemeClr val="bg1">
                    <a:lumMod val="50000"/>
                  </a:schemeClr>
                </a:solidFill>
              </a:rPr>
            </a:br>
            <a:r>
              <a:rPr lang="en-US" sz="1200">
                <a:solidFill>
                  <a:schemeClr val="bg1">
                    <a:lumMod val="50000"/>
                  </a:schemeClr>
                </a:solidFill>
              </a:rPr>
              <a:t>smart thermostat</a:t>
            </a:r>
          </a:p>
        </p:txBody>
      </p:sp>
      <p:sp>
        <p:nvSpPr>
          <p:cNvPr id="5" name="TextBox 4">
            <a:extLst>
              <a:ext uri="{FF2B5EF4-FFF2-40B4-BE49-F238E27FC236}">
                <a16:creationId xmlns:a16="http://schemas.microsoft.com/office/drawing/2014/main" id="{2FC059D9-981A-C8DE-B36D-7BE6F1E21C23}"/>
              </a:ext>
            </a:extLst>
          </p:cNvPr>
          <p:cNvSpPr txBox="1"/>
          <p:nvPr/>
        </p:nvSpPr>
        <p:spPr bwMode="auto">
          <a:xfrm>
            <a:off x="6601009" y="3557342"/>
            <a:ext cx="1661886" cy="466666"/>
          </a:xfrm>
          <a:prstGeom prst="rect">
            <a:avLst/>
          </a:prstGeom>
          <a:noFill/>
          <a:ln w="9525">
            <a:noFill/>
            <a:miter lim="800000"/>
            <a:headEnd/>
            <a:tailEnd/>
          </a:ln>
        </p:spPr>
        <p:txBody>
          <a:bodyPr wrap="square" rtlCol="0">
            <a:spAutoFit/>
          </a:bodyPr>
          <a:lstStyle/>
          <a:p>
            <a:pPr algn="ctr" eaLnBrk="0" hangingPunct="0">
              <a:lnSpc>
                <a:spcPct val="105000"/>
              </a:lnSpc>
            </a:pPr>
            <a:r>
              <a:rPr lang="en-US" sz="1200">
                <a:solidFill>
                  <a:schemeClr val="bg1">
                    <a:lumMod val="50000"/>
                  </a:schemeClr>
                </a:solidFill>
              </a:rPr>
              <a:t>Sensi smart thermostat</a:t>
            </a:r>
          </a:p>
        </p:txBody>
      </p:sp>
    </p:spTree>
    <p:extLst>
      <p:ext uri="{BB962C8B-B14F-4D97-AF65-F5344CB8AC3E}">
        <p14:creationId xmlns:p14="http://schemas.microsoft.com/office/powerpoint/2010/main" val="793487915"/>
      </p:ext>
    </p:extLst>
  </p:cSld>
  <p:clrMapOvr>
    <a:masterClrMapping/>
  </p:clrMapOvr>
</p:sld>
</file>

<file path=ppt/theme/theme1.xml><?xml version="1.0" encoding="utf-8"?>
<a:theme xmlns:a="http://schemas.openxmlformats.org/drawingml/2006/main" name="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eland Presentation Template 0623" id="{A1507531-B7F5-7B4B-AA83-E73883DBAC1C}" vid="{4E44F41C-012A-6E49-A3EA-B32676E6DE6D}"/>
    </a:ext>
  </a:extLst>
</a:theme>
</file>

<file path=ppt/theme/theme2.xml><?xml version="1.0" encoding="utf-8"?>
<a:theme xmlns:a="http://schemas.openxmlformats.org/drawingml/2006/main" name="General Slides">
  <a:themeElements>
    <a:clrScheme name="Copeland Theme Colors 2023">
      <a:dk1>
        <a:srgbClr val="000000"/>
      </a:dk1>
      <a:lt1>
        <a:srgbClr val="FFFFFF"/>
      </a:lt1>
      <a:dk2>
        <a:srgbClr val="747474"/>
      </a:dk2>
      <a:lt2>
        <a:srgbClr val="F0F0F0"/>
      </a:lt2>
      <a:accent1>
        <a:srgbClr val="030C55"/>
      </a:accent1>
      <a:accent2>
        <a:srgbClr val="323D78"/>
      </a:accent2>
      <a:accent3>
        <a:srgbClr val="666D99"/>
      </a:accent3>
      <a:accent4>
        <a:srgbClr val="0047FA"/>
      </a:accent4>
      <a:accent5>
        <a:srgbClr val="3D3C31"/>
      </a:accent5>
      <a:accent6>
        <a:srgbClr val="AB9F89"/>
      </a:accent6>
      <a:hlink>
        <a:srgbClr val="1D3BF5"/>
      </a:hlink>
      <a:folHlink>
        <a:srgbClr val="BAC5FA"/>
      </a:folHlink>
    </a:clrScheme>
    <a:fontScheme name="Copeland">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eland Presentation Template 0623" id="{A1507531-B7F5-7B4B-AA83-E73883DBAC1C}" vid="{9759227E-45DF-764E-9986-44B3AE46AE91}"/>
    </a:ext>
  </a:extLst>
</a:theme>
</file>

<file path=ppt/theme/theme3.xml><?xml version="1.0" encoding="utf-8"?>
<a:theme xmlns:a="http://schemas.openxmlformats.org/drawingml/2006/main" name="Section Dividers">
  <a:themeElements>
    <a:clrScheme name="Copeland Theme Colors 2023">
      <a:dk1>
        <a:srgbClr val="000000"/>
      </a:dk1>
      <a:lt1>
        <a:srgbClr val="FFFFFF"/>
      </a:lt1>
      <a:dk2>
        <a:srgbClr val="747474"/>
      </a:dk2>
      <a:lt2>
        <a:srgbClr val="F0F0F0"/>
      </a:lt2>
      <a:accent1>
        <a:srgbClr val="030C55"/>
      </a:accent1>
      <a:accent2>
        <a:srgbClr val="323D78"/>
      </a:accent2>
      <a:accent3>
        <a:srgbClr val="666D99"/>
      </a:accent3>
      <a:accent4>
        <a:srgbClr val="0047FA"/>
      </a:accent4>
      <a:accent5>
        <a:srgbClr val="3D3C31"/>
      </a:accent5>
      <a:accent6>
        <a:srgbClr val="AB9F89"/>
      </a:accent6>
      <a:hlink>
        <a:srgbClr val="1D3BF5"/>
      </a:hlink>
      <a:folHlink>
        <a:srgbClr val="BAC5F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eland Presentation Template 0623" id="{A1507531-B7F5-7B4B-AA83-E73883DBAC1C}" vid="{E469D01A-2BB0-1C47-8229-AAA611FFDAC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3E022A467E6044AE512A875A42602B" ma:contentTypeVersion="30" ma:contentTypeDescription="Create a new document." ma:contentTypeScope="" ma:versionID="376f9f0da85b9bac5d40f7aff3a635d3">
  <xsd:schema xmlns:xsd="http://www.w3.org/2001/XMLSchema" xmlns:xs="http://www.w3.org/2001/XMLSchema" xmlns:p="http://schemas.microsoft.com/office/2006/metadata/properties" xmlns:ns1="http://schemas.microsoft.com/sharepoint/v3" xmlns:ns2="61900a7c-def8-4d60-a55e-e753123c64f7" xmlns:ns3="068b17b9-0cdc-420e-ac92-50d5922b6615" targetNamespace="http://schemas.microsoft.com/office/2006/metadata/properties" ma:root="true" ma:fieldsID="1be10a1f2a703c715c42a27697434325" ns1:_="" ns2:_="" ns3:_="">
    <xsd:import namespace="http://schemas.microsoft.com/sharepoint/v3"/>
    <xsd:import namespace="61900a7c-def8-4d60-a55e-e753123c64f7"/>
    <xsd:import namespace="068b17b9-0cdc-420e-ac92-50d5922b6615"/>
    <xsd:element name="properties">
      <xsd:complexType>
        <xsd:sequence>
          <xsd:element name="documentManagement">
            <xsd:complexType>
              <xsd:all>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MediaServiceOCR" minOccurs="0"/>
                <xsd:element ref="ns3:MediaServiceLocation" minOccurs="0"/>
                <xsd:element ref="ns1:_ip_UnifiedCompliancePolicyProperties" minOccurs="0"/>
                <xsd:element ref="ns1:_ip_UnifiedCompliancePolicyUIAction" minOccurs="0"/>
                <xsd:element ref="ns3:MediaServiceSearchProperties" minOccurs="0"/>
                <xsd:element ref="ns3:Find" minOccurs="0"/>
                <xsd:element ref="ns3:cd0dd6bf-5c95-45a3-a83d-46ca75d7d61aCountryOrRegion" minOccurs="0"/>
                <xsd:element ref="ns3:cd0dd6bf-5c95-45a3-a83d-46ca75d7d61aState" minOccurs="0"/>
                <xsd:element ref="ns3:cd0dd6bf-5c95-45a3-a83d-46ca75d7d61aCity" minOccurs="0"/>
                <xsd:element ref="ns3:cd0dd6bf-5c95-45a3-a83d-46ca75d7d61aPostalCode" minOccurs="0"/>
                <xsd:element ref="ns3:cd0dd6bf-5c95-45a3-a83d-46ca75d7d61aStreet" minOccurs="0"/>
                <xsd:element ref="ns3:cd0dd6bf-5c95-45a3-a83d-46ca75d7d61aGeoLoc" minOccurs="0"/>
                <xsd:element ref="ns3:cd0dd6bf-5c95-45a3-a83d-46ca75d7d61aDispName"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900a7c-def8-4d60-a55e-e753123c64f7"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a77b4a5e-1af2-4900-be50-f03e9da8709f}" ma:internalName="TaxCatchAll" ma:showField="CatchAllData" ma:web="61900a7c-def8-4d60-a55e-e753123c64f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8b17b9-0cdc-420e-ac92-50d5922b6615"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9d35e61-bd0a-49da-b377-fed4b7e13c03"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Find" ma:index="25" nillable="true" ma:displayName="Find" ma:format="Dropdown" ma:internalName="Find">
      <xsd:simpleType>
        <xsd:restriction base="dms:Unknown"/>
      </xsd:simpleType>
    </xsd:element>
    <xsd:element name="cd0dd6bf-5c95-45a3-a83d-46ca75d7d61aCountryOrRegion" ma:index="26" nillable="true" ma:displayName="Find: Country/Region" ma:internalName="CountryOrRegion" ma:readOnly="true">
      <xsd:simpleType>
        <xsd:restriction base="dms:Text"/>
      </xsd:simpleType>
    </xsd:element>
    <xsd:element name="cd0dd6bf-5c95-45a3-a83d-46ca75d7d61aState" ma:index="27" nillable="true" ma:displayName="Find: State" ma:internalName="State" ma:readOnly="true">
      <xsd:simpleType>
        <xsd:restriction base="dms:Text"/>
      </xsd:simpleType>
    </xsd:element>
    <xsd:element name="cd0dd6bf-5c95-45a3-a83d-46ca75d7d61aCity" ma:index="28" nillable="true" ma:displayName="Find: City" ma:internalName="City" ma:readOnly="true">
      <xsd:simpleType>
        <xsd:restriction base="dms:Text"/>
      </xsd:simpleType>
    </xsd:element>
    <xsd:element name="cd0dd6bf-5c95-45a3-a83d-46ca75d7d61aPostalCode" ma:index="29" nillable="true" ma:displayName="Find: Postal Code" ma:internalName="PostalCode" ma:readOnly="true">
      <xsd:simpleType>
        <xsd:restriction base="dms:Text"/>
      </xsd:simpleType>
    </xsd:element>
    <xsd:element name="cd0dd6bf-5c95-45a3-a83d-46ca75d7d61aStreet" ma:index="30" nillable="true" ma:displayName="Find: Street" ma:internalName="Street" ma:readOnly="true">
      <xsd:simpleType>
        <xsd:restriction base="dms:Text"/>
      </xsd:simpleType>
    </xsd:element>
    <xsd:element name="cd0dd6bf-5c95-45a3-a83d-46ca75d7d61aGeoLoc" ma:index="31" nillable="true" ma:displayName="Find: Coordinates" ma:internalName="GeoLoc" ma:readOnly="true">
      <xsd:simpleType>
        <xsd:restriction base="dms:Unknown"/>
      </xsd:simpleType>
    </xsd:element>
    <xsd:element name="cd0dd6bf-5c95-45a3-a83d-46ca75d7d61aDispName" ma:index="32" nillable="true" ma:displayName="Find: Name" ma:internalName="DispName" ma:readOnly="true">
      <xsd:simpleType>
        <xsd:restriction base="dms:Text"/>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68b17b9-0cdc-420e-ac92-50d5922b6615">
      <Terms xmlns="http://schemas.microsoft.com/office/infopath/2007/PartnerControls"/>
    </lcf76f155ced4ddcb4097134ff3c332f>
    <TaxCatchAll xmlns="61900a7c-def8-4d60-a55e-e753123c64f7" xsi:nil="true"/>
    <_ip_UnifiedCompliancePolicyUIAction xmlns="http://schemas.microsoft.com/sharepoint/v3" xsi:nil="true"/>
    <_ip_UnifiedCompliancePolicyProperties xmlns="http://schemas.microsoft.com/sharepoint/v3" xsi:nil="true"/>
    <Find xmlns="068b17b9-0cdc-420e-ac92-50d5922b6615" xsi:nil="true"/>
  </documentManagement>
</p:properties>
</file>

<file path=customXml/itemProps1.xml><?xml version="1.0" encoding="utf-8"?>
<ds:datastoreItem xmlns:ds="http://schemas.openxmlformats.org/officeDocument/2006/customXml" ds:itemID="{7C7D5BC2-07CB-41F7-9932-D1AB1595E39F}">
  <ds:schemaRefs>
    <ds:schemaRef ds:uri="068b17b9-0cdc-420e-ac92-50d5922b6615"/>
    <ds:schemaRef ds:uri="61900a7c-def8-4d60-a55e-e753123c64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462E51B-8401-4001-A1BF-133847B653C2}">
  <ds:schemaRefs>
    <ds:schemaRef ds:uri="http://schemas.microsoft.com/sharepoint/v3/contenttype/forms"/>
  </ds:schemaRefs>
</ds:datastoreItem>
</file>

<file path=customXml/itemProps3.xml><?xml version="1.0" encoding="utf-8"?>
<ds:datastoreItem xmlns:ds="http://schemas.openxmlformats.org/officeDocument/2006/customXml" ds:itemID="{9F535A1C-4624-4E20-87FE-A4716BAAEAB8}">
  <ds:schemaRefs>
    <ds:schemaRef ds:uri="http://purl.org/dc/dcmitype/"/>
    <ds:schemaRef ds:uri="http://purl.org/dc/elements/1.1/"/>
    <ds:schemaRef ds:uri="http://purl.org/dc/terms/"/>
    <ds:schemaRef ds:uri="http://schemas.microsoft.com/office/2006/documentManagement/types"/>
    <ds:schemaRef ds:uri="068b17b9-0cdc-420e-ac92-50d5922b6615"/>
    <ds:schemaRef ds:uri="61900a7c-def8-4d60-a55e-e753123c64f7"/>
    <ds:schemaRef ds:uri="http://www.w3.org/XML/1998/namespace"/>
    <ds:schemaRef ds:uri="http://schemas.microsoft.com/office/infopath/2007/PartnerControls"/>
    <ds:schemaRef ds:uri="http://schemas.openxmlformats.org/package/2006/metadata/core-properties"/>
    <ds:schemaRef ds:uri="http://schemas.microsoft.com/sharepoint/v3"/>
    <ds:schemaRef ds:uri="http://schemas.microsoft.com/office/2006/metadata/properties"/>
  </ds:schemaRefs>
</ds:datastoreItem>
</file>

<file path=docMetadata/LabelInfo.xml><?xml version="1.0" encoding="utf-8"?>
<clbl:labelList xmlns:clbl="http://schemas.microsoft.com/office/2020/mipLabelMetadata">
  <clbl:label id="{b44ae497-40df-4094-93f7-434fdc68f94d}" enabled="1" method="Standard" siteId="{49d8b68c-4994-4077-9e38-e112c21fd0e3}" removed="0"/>
</clbl:labelList>
</file>

<file path=docProps/app.xml><?xml version="1.0" encoding="utf-8"?>
<Properties xmlns="http://schemas.openxmlformats.org/officeDocument/2006/extended-properties" xmlns:vt="http://schemas.openxmlformats.org/officeDocument/2006/docPropsVTypes">
  <Template>Cover</Template>
  <TotalTime>3040</TotalTime>
  <Words>3224</Words>
  <Application>Microsoft Office PowerPoint</Application>
  <PresentationFormat>Custom</PresentationFormat>
  <Paragraphs>470</Paragraphs>
  <Slides>32</Slides>
  <Notes>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32</vt:i4>
      </vt:variant>
    </vt:vector>
  </HeadingPairs>
  <TitlesOfParts>
    <vt:vector size="43" baseType="lpstr">
      <vt:lpstr>Aileron</vt:lpstr>
      <vt:lpstr>Arial</vt:lpstr>
      <vt:lpstr>Calibri</vt:lpstr>
      <vt:lpstr>Fira Sans Light</vt:lpstr>
      <vt:lpstr>Georgia</vt:lpstr>
      <vt:lpstr>Helvetica Light</vt:lpstr>
      <vt:lpstr>Noto Sans Light</vt:lpstr>
      <vt:lpstr>System Font Regular</vt:lpstr>
      <vt:lpstr>Cover</vt:lpstr>
      <vt:lpstr>General Slides</vt:lpstr>
      <vt:lpstr>Section Dividers</vt:lpstr>
      <vt:lpstr>Sensi Equipment Interface Module (Indoor + Outdoor)</vt:lpstr>
      <vt:lpstr>Business and Product Overview</vt:lpstr>
      <vt:lpstr>Introduction</vt:lpstr>
      <vt:lpstr>Award-winning Sensi smart products</vt:lpstr>
      <vt:lpstr>What makes Sensi different?</vt:lpstr>
      <vt:lpstr>Why Sensi?</vt:lpstr>
      <vt:lpstr>Sensi Equipment Interface Module (Indoor + Outdoor)</vt:lpstr>
      <vt:lpstr>Sensi Partner Program Overview: Benefits</vt:lpstr>
      <vt:lpstr>Sensi Family Overview</vt:lpstr>
      <vt:lpstr>Why Switch to Sensi?</vt:lpstr>
      <vt:lpstr>Leveraging Copeland’s HVAC Expertise</vt:lpstr>
      <vt:lpstr>WR Mobile App</vt:lpstr>
      <vt:lpstr>White-Rodgers Cross Reference</vt:lpstr>
      <vt:lpstr>Technical Overview</vt:lpstr>
      <vt:lpstr>Sensi Equipment Interface Module at a glance</vt:lpstr>
      <vt:lpstr>PowerPoint Presentation</vt:lpstr>
      <vt:lpstr>Sensi Equipment Interface Module Connections</vt:lpstr>
      <vt:lpstr>EIM Wiring Guide – Conventional Systems</vt:lpstr>
      <vt:lpstr>EIM Wiring Guide – Heat Pump Systems</vt:lpstr>
      <vt:lpstr>EIM Wiring Guide</vt:lpstr>
      <vt:lpstr>Sensi Outdoor Sensor/Dual Fuel</vt:lpstr>
      <vt:lpstr>Competitive Features Comparison</vt:lpstr>
      <vt:lpstr>Installation Overview</vt:lpstr>
      <vt:lpstr>Mount the Thermostat &amp; EIM</vt:lpstr>
      <vt:lpstr>Wire the EIM</vt:lpstr>
      <vt:lpstr>Connect EIM to Touch 2</vt:lpstr>
      <vt:lpstr>Configure Additional  Accessories</vt:lpstr>
      <vt:lpstr>System Troubleshooting</vt:lpstr>
      <vt:lpstr>Wi-Fi Troubleshooting</vt:lpstr>
      <vt:lpstr>Sensi Support</vt:lpstr>
      <vt:lpstr>Our commitment to you</vt:lpstr>
      <vt:lpstr>PowerPoint Presentation</vt:lpstr>
    </vt:vector>
  </TitlesOfParts>
  <Manager>Dino Sanchez</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Sensi Equipment Interface Module | Presentation</dc:title>
  <dc:subject/>
  <dc:creator>Young, Emily [COMRES/CC/STL]</dc:creator>
  <cp:keywords/>
  <dc:description/>
  <cp:lastModifiedBy>Morilla, Anna Katrina</cp:lastModifiedBy>
  <cp:revision>3</cp:revision>
  <dcterms:created xsi:type="dcterms:W3CDTF">2023-08-30T19:48:30Z</dcterms:created>
  <dcterms:modified xsi:type="dcterms:W3CDTF">2025-03-19T08:57:41Z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38901aa-f724-46bf-bb4f-aef09392934b_Enabled">
    <vt:lpwstr>true</vt:lpwstr>
  </property>
  <property fmtid="{D5CDD505-2E9C-101B-9397-08002B2CF9AE}" pid="3" name="MSIP_Label_d38901aa-f724-46bf-bb4f-aef09392934b_SetDate">
    <vt:lpwstr>2023-06-22T18:05:01Z</vt:lpwstr>
  </property>
  <property fmtid="{D5CDD505-2E9C-101B-9397-08002B2CF9AE}" pid="4" name="MSIP_Label_d38901aa-f724-46bf-bb4f-aef09392934b_Method">
    <vt:lpwstr>Standard</vt:lpwstr>
  </property>
  <property fmtid="{D5CDD505-2E9C-101B-9397-08002B2CF9AE}" pid="5" name="MSIP_Label_d38901aa-f724-46bf-bb4f-aef09392934b_Name">
    <vt:lpwstr>Internal - No Label</vt:lpwstr>
  </property>
  <property fmtid="{D5CDD505-2E9C-101B-9397-08002B2CF9AE}" pid="6" name="MSIP_Label_d38901aa-f724-46bf-bb4f-aef09392934b_SiteId">
    <vt:lpwstr>eb06985d-06ca-4a17-81da-629ab99f6505</vt:lpwstr>
  </property>
  <property fmtid="{D5CDD505-2E9C-101B-9397-08002B2CF9AE}" pid="7" name="MSIP_Label_d38901aa-f724-46bf-bb4f-aef09392934b_ActionId">
    <vt:lpwstr>6396839a-4b2a-466f-a90d-a60687c341a7</vt:lpwstr>
  </property>
  <property fmtid="{D5CDD505-2E9C-101B-9397-08002B2CF9AE}" pid="8" name="MSIP_Label_d38901aa-f724-46bf-bb4f-aef09392934b_ContentBits">
    <vt:lpwstr>0</vt:lpwstr>
  </property>
  <property fmtid="{D5CDD505-2E9C-101B-9397-08002B2CF9AE}" pid="9" name="ContentTypeId">
    <vt:lpwstr>0x010100083E022A467E6044AE512A875A42602B</vt:lpwstr>
  </property>
  <property fmtid="{D5CDD505-2E9C-101B-9397-08002B2CF9AE}" pid="10" name="MediaServiceImageTags">
    <vt:lpwstr/>
  </property>
  <property fmtid="{D5CDD505-2E9C-101B-9397-08002B2CF9AE}" pid="11" name="Order">
    <vt:r8>25042000</vt:r8>
  </property>
  <property fmtid="{D5CDD505-2E9C-101B-9397-08002B2CF9AE}" pid="12" name="_ExtendedDescription">
    <vt:lpwstr/>
  </property>
</Properties>
</file>