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735" r:id="rId6"/>
  </p:sldMasterIdLst>
  <p:notesMasterIdLst>
    <p:notesMasterId r:id="rId77"/>
  </p:notesMasterIdLst>
  <p:handoutMasterIdLst>
    <p:handoutMasterId r:id="rId78"/>
  </p:handoutMasterIdLst>
  <p:sldIdLst>
    <p:sldId id="467" r:id="rId7"/>
    <p:sldId id="470" r:id="rId8"/>
    <p:sldId id="469" r:id="rId9"/>
    <p:sldId id="471" r:id="rId10"/>
    <p:sldId id="2147469509" r:id="rId11"/>
    <p:sldId id="2147469510" r:id="rId12"/>
    <p:sldId id="2147469508" r:id="rId13"/>
    <p:sldId id="474" r:id="rId14"/>
    <p:sldId id="473" r:id="rId15"/>
    <p:sldId id="475" r:id="rId16"/>
    <p:sldId id="476" r:id="rId17"/>
    <p:sldId id="477" r:id="rId18"/>
    <p:sldId id="478" r:id="rId19"/>
    <p:sldId id="479" r:id="rId20"/>
    <p:sldId id="481" r:id="rId21"/>
    <p:sldId id="480" r:id="rId22"/>
    <p:sldId id="482" r:id="rId23"/>
    <p:sldId id="485" r:id="rId24"/>
    <p:sldId id="486" r:id="rId25"/>
    <p:sldId id="487" r:id="rId26"/>
    <p:sldId id="2147469536" r:id="rId27"/>
    <p:sldId id="484" r:id="rId28"/>
    <p:sldId id="2147469457" r:id="rId29"/>
    <p:sldId id="2147469458" r:id="rId30"/>
    <p:sldId id="2147469459" r:id="rId31"/>
    <p:sldId id="2147469460" r:id="rId32"/>
    <p:sldId id="2147469461" r:id="rId33"/>
    <p:sldId id="2147469462" r:id="rId34"/>
    <p:sldId id="2147469463" r:id="rId35"/>
    <p:sldId id="2147469464" r:id="rId36"/>
    <p:sldId id="2147469465" r:id="rId37"/>
    <p:sldId id="2147469466" r:id="rId38"/>
    <p:sldId id="2147469467" r:id="rId39"/>
    <p:sldId id="2147469468" r:id="rId40"/>
    <p:sldId id="2147469469" r:id="rId41"/>
    <p:sldId id="2147469470" r:id="rId42"/>
    <p:sldId id="2147469471" r:id="rId43"/>
    <p:sldId id="2147469472" r:id="rId44"/>
    <p:sldId id="2142532665" r:id="rId45"/>
    <p:sldId id="2147377624" r:id="rId46"/>
    <p:sldId id="2147469501" r:id="rId47"/>
    <p:sldId id="2147469480" r:id="rId48"/>
    <p:sldId id="2147469481" r:id="rId49"/>
    <p:sldId id="2147377627" r:id="rId50"/>
    <p:sldId id="2147469483" r:id="rId51"/>
    <p:sldId id="2147469484" r:id="rId52"/>
    <p:sldId id="2147469485" r:id="rId53"/>
    <p:sldId id="2147377632" r:id="rId54"/>
    <p:sldId id="2147469486" r:id="rId55"/>
    <p:sldId id="2147469487" r:id="rId56"/>
    <p:sldId id="2147469488" r:id="rId57"/>
    <p:sldId id="2147469489" r:id="rId58"/>
    <p:sldId id="2147469490" r:id="rId59"/>
    <p:sldId id="2147469491" r:id="rId60"/>
    <p:sldId id="2147469492" r:id="rId61"/>
    <p:sldId id="2147469493" r:id="rId62"/>
    <p:sldId id="2147469494" r:id="rId63"/>
    <p:sldId id="2147469495" r:id="rId64"/>
    <p:sldId id="2147469496" r:id="rId65"/>
    <p:sldId id="2147469497" r:id="rId66"/>
    <p:sldId id="2147469498" r:id="rId67"/>
    <p:sldId id="2258" r:id="rId68"/>
    <p:sldId id="2259" r:id="rId69"/>
    <p:sldId id="2260" r:id="rId70"/>
    <p:sldId id="2261" r:id="rId71"/>
    <p:sldId id="2262" r:id="rId72"/>
    <p:sldId id="2263" r:id="rId73"/>
    <p:sldId id="2264" r:id="rId74"/>
    <p:sldId id="2147469499" r:id="rId75"/>
    <p:sldId id="2147469447" r:id="rId76"/>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End Slide" id="{FC8BE7EA-E2FB-EB4D-B805-D03C62C61C33}">
          <p14:sldIdLst>
            <p14:sldId id="467"/>
            <p14:sldId id="470"/>
            <p14:sldId id="469"/>
            <p14:sldId id="471"/>
            <p14:sldId id="2147469509"/>
            <p14:sldId id="2147469510"/>
            <p14:sldId id="2147469508"/>
            <p14:sldId id="474"/>
            <p14:sldId id="473"/>
            <p14:sldId id="475"/>
            <p14:sldId id="476"/>
            <p14:sldId id="477"/>
            <p14:sldId id="478"/>
            <p14:sldId id="479"/>
            <p14:sldId id="481"/>
            <p14:sldId id="480"/>
            <p14:sldId id="482"/>
            <p14:sldId id="485"/>
            <p14:sldId id="486"/>
            <p14:sldId id="487"/>
            <p14:sldId id="2147469536"/>
            <p14:sldId id="484"/>
            <p14:sldId id="2147469457"/>
            <p14:sldId id="2147469458"/>
            <p14:sldId id="2147469459"/>
            <p14:sldId id="2147469460"/>
            <p14:sldId id="2147469461"/>
            <p14:sldId id="2147469462"/>
            <p14:sldId id="2147469463"/>
            <p14:sldId id="2147469464"/>
            <p14:sldId id="2147469465"/>
            <p14:sldId id="2147469466"/>
            <p14:sldId id="2147469467"/>
            <p14:sldId id="2147469468"/>
            <p14:sldId id="2147469469"/>
            <p14:sldId id="2147469470"/>
            <p14:sldId id="2147469471"/>
            <p14:sldId id="2147469472"/>
            <p14:sldId id="2142532665"/>
            <p14:sldId id="2147377624"/>
            <p14:sldId id="2147469501"/>
            <p14:sldId id="2147469480"/>
            <p14:sldId id="2147469481"/>
            <p14:sldId id="2147377627"/>
            <p14:sldId id="2147469483"/>
            <p14:sldId id="2147469484"/>
            <p14:sldId id="2147469485"/>
            <p14:sldId id="2147377632"/>
            <p14:sldId id="2147469486"/>
            <p14:sldId id="2147469487"/>
            <p14:sldId id="2147469488"/>
            <p14:sldId id="2147469489"/>
            <p14:sldId id="2147469490"/>
            <p14:sldId id="2147469491"/>
            <p14:sldId id="2147469492"/>
            <p14:sldId id="2147469493"/>
            <p14:sldId id="2147469494"/>
            <p14:sldId id="2147469495"/>
            <p14:sldId id="2147469496"/>
            <p14:sldId id="2147469497"/>
            <p14:sldId id="2147469498"/>
            <p14:sldId id="2258"/>
            <p14:sldId id="2259"/>
            <p14:sldId id="2260"/>
            <p14:sldId id="2261"/>
            <p14:sldId id="2262"/>
            <p14:sldId id="2263"/>
            <p14:sldId id="2264"/>
            <p14:sldId id="2147469499"/>
            <p14:sldId id="21474694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24170E-024D-AF9C-0373-D15F6F274107}" name="Fultz, Jim [COMRES/CC/US]" initials="F[" userId="S::jim.fultz@emerson.com::24569b60-76b7-4742-9f4b-bffa35888e22" providerId="AD"/>
  <p188:author id="{868EA820-2FBC-E583-809F-A95BC771C936}" name="Cochran, Stacy L [COMRES/CC/STL]" initials="C[" userId="S::stacy.cochran@emerson.com::77edad9f-71cb-458b-aa60-095c95dbb532"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US]" initials="YE[" userId="S::emily.young@emerson.com::c47e6d21-3741-4864-b956-6f3495cfef49" providerId="AD"/>
  <p188:author id="{61D43A88-4E59-CF0C-7379-6DB56B4061DF}" name="Guest User" initials="GU" userId="S::urn:spo:anon#3ba87e485de0501bf89bcae89ba1784c948bc2a0cd2bd3e72704f63abac9a7ea::" providerId="AD"/>
  <p188:author id="{819713E5-3DBA-B57B-3C02-A0B4CC6459CD}" name="Bushur, John F [COMRES/CC/STL]" initials="BJF[" userId="S::john.bushur@emerson.com::065f8c43-aff6-4693-8a00-3e6741e182eb" providerId="AD"/>
  <p188:author id="{C3CD32E9-2CE4-FB70-DA5E-DF0FFDE41ACF}" name="Kasey Blizzard" initials="KB" userId="4277ba44e16e90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8BC"/>
    <a:srgbClr val="CC0000"/>
    <a:srgbClr val="ABA18B"/>
    <a:srgbClr val="CBD3FB"/>
    <a:srgbClr val="B9B9B9"/>
    <a:srgbClr val="A6A6A6"/>
    <a:srgbClr val="BFBFBF"/>
    <a:srgbClr val="D9D9D9"/>
    <a:srgbClr val="F2F2F2"/>
    <a:srgbClr val="6F8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C2867-4740-B346-86FF-FB6906AB5D54}" v="1" dt="2023-12-01T13:53:23.296"/>
    <p1510:client id="{9D283635-2824-306D-C5F1-F119849C05A2}" v="28" dt="2023-11-30T23:23:02.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5"/>
    <p:restoredTop sz="94613"/>
  </p:normalViewPr>
  <p:slideViewPr>
    <p:cSldViewPr snapToGrid="0">
      <p:cViewPr>
        <p:scale>
          <a:sx n="207" d="100"/>
          <a:sy n="207" d="100"/>
        </p:scale>
        <p:origin x="-9888" y="-53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Emily [COMRES/CC/STL]" userId="c47e6d21-3741-4864-b956-6f3495cfef49" providerId="ADAL" clId="{B58C6E7F-8BFA-D144-96F0-1150DFF5E901}"/>
    <pc:docChg chg="undo redo custSel addSld delSld modSld modMainMaster modSection">
      <pc:chgData name="Young, Emily [COMRES/CC/STL]" userId="c47e6d21-3741-4864-b956-6f3495cfef49" providerId="ADAL" clId="{B58C6E7F-8BFA-D144-96F0-1150DFF5E901}" dt="2023-11-03T18:35:42.900" v="931" actId="20577"/>
      <pc:docMkLst>
        <pc:docMk/>
      </pc:docMkLst>
      <pc:sldChg chg="addSp delSp modSp mod">
        <pc:chgData name="Young, Emily [COMRES/CC/STL]" userId="c47e6d21-3741-4864-b956-6f3495cfef49" providerId="ADAL" clId="{B58C6E7F-8BFA-D144-96F0-1150DFF5E901}" dt="2023-11-02T12:10:33.945" v="40" actId="20577"/>
        <pc:sldMkLst>
          <pc:docMk/>
          <pc:sldMk cId="2372798629" sldId="470"/>
        </pc:sldMkLst>
        <pc:spChg chg="mod">
          <ac:chgData name="Young, Emily [COMRES/CC/STL]" userId="c47e6d21-3741-4864-b956-6f3495cfef49" providerId="ADAL" clId="{B58C6E7F-8BFA-D144-96F0-1150DFF5E901}" dt="2023-11-02T12:10:19.013" v="37" actId="1076"/>
          <ac:spMkLst>
            <pc:docMk/>
            <pc:sldMk cId="2372798629" sldId="470"/>
            <ac:spMk id="6" creationId="{3F1D33C6-DBB0-B3D1-CF53-C1C563B33D9C}"/>
          </ac:spMkLst>
        </pc:spChg>
        <pc:graphicFrameChg chg="mod modGraphic">
          <ac:chgData name="Young, Emily [COMRES/CC/STL]" userId="c47e6d21-3741-4864-b956-6f3495cfef49" providerId="ADAL" clId="{B58C6E7F-8BFA-D144-96F0-1150DFF5E901}" dt="2023-11-02T12:10:33.945" v="40" actId="20577"/>
          <ac:graphicFrameMkLst>
            <pc:docMk/>
            <pc:sldMk cId="2372798629" sldId="470"/>
            <ac:graphicFrameMk id="3" creationId="{7D194B1A-C6F3-3187-896D-F5F4AE0F7BFA}"/>
          </ac:graphicFrameMkLst>
        </pc:graphicFrameChg>
        <pc:picChg chg="del">
          <ac:chgData name="Young, Emily [COMRES/CC/STL]" userId="c47e6d21-3741-4864-b956-6f3495cfef49" providerId="ADAL" clId="{B58C6E7F-8BFA-D144-96F0-1150DFF5E901}" dt="2023-11-02T12:10:16.355" v="36" actId="478"/>
          <ac:picMkLst>
            <pc:docMk/>
            <pc:sldMk cId="2372798629" sldId="470"/>
            <ac:picMk id="4" creationId="{874151F3-5B30-8AD4-75C4-1C2803278FD0}"/>
          </ac:picMkLst>
        </pc:picChg>
        <pc:picChg chg="add mod">
          <ac:chgData name="Young, Emily [COMRES/CC/STL]" userId="c47e6d21-3741-4864-b956-6f3495cfef49" providerId="ADAL" clId="{B58C6E7F-8BFA-D144-96F0-1150DFF5E901}" dt="2023-11-02T12:10:14.664" v="35" actId="1076"/>
          <ac:picMkLst>
            <pc:docMk/>
            <pc:sldMk cId="2372798629" sldId="470"/>
            <ac:picMk id="5" creationId="{30F5FE68-F584-2E55-2F84-EA085FFEAEBA}"/>
          </ac:picMkLst>
        </pc:picChg>
      </pc:sldChg>
      <pc:sldChg chg="modSp mod">
        <pc:chgData name="Young, Emily [COMRES/CC/STL]" userId="c47e6d21-3741-4864-b956-6f3495cfef49" providerId="ADAL" clId="{B58C6E7F-8BFA-D144-96F0-1150DFF5E901}" dt="2023-11-02T12:11:39.333" v="44" actId="14100"/>
        <pc:sldMkLst>
          <pc:docMk/>
          <pc:sldMk cId="2756769290" sldId="471"/>
        </pc:sldMkLst>
        <pc:spChg chg="mod">
          <ac:chgData name="Young, Emily [COMRES/CC/STL]" userId="c47e6d21-3741-4864-b956-6f3495cfef49" providerId="ADAL" clId="{B58C6E7F-8BFA-D144-96F0-1150DFF5E901}" dt="2023-11-02T12:11:39.333" v="44" actId="14100"/>
          <ac:spMkLst>
            <pc:docMk/>
            <pc:sldMk cId="2756769290" sldId="471"/>
            <ac:spMk id="2" creationId="{2173F157-642D-D8DC-5323-269A8FD78958}"/>
          </ac:spMkLst>
        </pc:spChg>
      </pc:sldChg>
      <pc:sldChg chg="modSp mod">
        <pc:chgData name="Young, Emily [COMRES/CC/STL]" userId="c47e6d21-3741-4864-b956-6f3495cfef49" providerId="ADAL" clId="{B58C6E7F-8BFA-D144-96F0-1150DFF5E901}" dt="2023-11-02T14:21:18.242" v="164" actId="255"/>
        <pc:sldMkLst>
          <pc:docMk/>
          <pc:sldMk cId="328634313" sldId="473"/>
        </pc:sldMkLst>
        <pc:spChg chg="mod">
          <ac:chgData name="Young, Emily [COMRES/CC/STL]" userId="c47e6d21-3741-4864-b956-6f3495cfef49" providerId="ADAL" clId="{B58C6E7F-8BFA-D144-96F0-1150DFF5E901}" dt="2023-11-02T14:20:39.242" v="154" actId="255"/>
          <ac:spMkLst>
            <pc:docMk/>
            <pc:sldMk cId="328634313" sldId="473"/>
            <ac:spMk id="5" creationId="{37EBF023-21AF-4D4A-26A2-05122EED7A96}"/>
          </ac:spMkLst>
        </pc:spChg>
        <pc:spChg chg="mod">
          <ac:chgData name="Young, Emily [COMRES/CC/STL]" userId="c47e6d21-3741-4864-b956-6f3495cfef49" providerId="ADAL" clId="{B58C6E7F-8BFA-D144-96F0-1150DFF5E901}" dt="2023-11-02T14:20:49.652" v="157" actId="255"/>
          <ac:spMkLst>
            <pc:docMk/>
            <pc:sldMk cId="328634313" sldId="473"/>
            <ac:spMk id="9" creationId="{ED67EAA8-509B-EC1D-9FDF-90F64FEDC103}"/>
          </ac:spMkLst>
        </pc:spChg>
        <pc:spChg chg="mod">
          <ac:chgData name="Young, Emily [COMRES/CC/STL]" userId="c47e6d21-3741-4864-b956-6f3495cfef49" providerId="ADAL" clId="{B58C6E7F-8BFA-D144-96F0-1150DFF5E901}" dt="2023-11-02T14:21:18.242" v="164" actId="255"/>
          <ac:spMkLst>
            <pc:docMk/>
            <pc:sldMk cId="328634313" sldId="473"/>
            <ac:spMk id="12" creationId="{0FA88C19-65AC-7764-72F1-830C8DE32AD3}"/>
          </ac:spMkLst>
        </pc:spChg>
        <pc:spChg chg="mod">
          <ac:chgData name="Young, Emily [COMRES/CC/STL]" userId="c47e6d21-3741-4864-b956-6f3495cfef49" providerId="ADAL" clId="{B58C6E7F-8BFA-D144-96F0-1150DFF5E901}" dt="2023-11-02T14:21:18.242" v="164" actId="255"/>
          <ac:spMkLst>
            <pc:docMk/>
            <pc:sldMk cId="328634313" sldId="473"/>
            <ac:spMk id="13" creationId="{D117AF0D-5DAF-1499-4062-F9E941CEC509}"/>
          </ac:spMkLst>
        </pc:spChg>
        <pc:spChg chg="mod">
          <ac:chgData name="Young, Emily [COMRES/CC/STL]" userId="c47e6d21-3741-4864-b956-6f3495cfef49" providerId="ADAL" clId="{B58C6E7F-8BFA-D144-96F0-1150DFF5E901}" dt="2023-11-02T14:21:18.242" v="164" actId="255"/>
          <ac:spMkLst>
            <pc:docMk/>
            <pc:sldMk cId="328634313" sldId="473"/>
            <ac:spMk id="14" creationId="{690F1858-22EF-64B7-9748-FD3823F52FF3}"/>
          </ac:spMkLst>
        </pc:spChg>
        <pc:spChg chg="mod">
          <ac:chgData name="Young, Emily [COMRES/CC/STL]" userId="c47e6d21-3741-4864-b956-6f3495cfef49" providerId="ADAL" clId="{B58C6E7F-8BFA-D144-96F0-1150DFF5E901}" dt="2023-11-02T14:21:18.242" v="164" actId="255"/>
          <ac:spMkLst>
            <pc:docMk/>
            <pc:sldMk cId="328634313" sldId="473"/>
            <ac:spMk id="15" creationId="{117532E7-DEED-BBF5-A3DD-62678FAE7F02}"/>
          </ac:spMkLst>
        </pc:spChg>
        <pc:spChg chg="mod">
          <ac:chgData name="Young, Emily [COMRES/CC/STL]" userId="c47e6d21-3741-4864-b956-6f3495cfef49" providerId="ADAL" clId="{B58C6E7F-8BFA-D144-96F0-1150DFF5E901}" dt="2023-11-02T14:21:18.242" v="164" actId="255"/>
          <ac:spMkLst>
            <pc:docMk/>
            <pc:sldMk cId="328634313" sldId="473"/>
            <ac:spMk id="16" creationId="{47CB9625-FF1A-60AF-6695-CA4F871A2222}"/>
          </ac:spMkLst>
        </pc:spChg>
        <pc:spChg chg="mod">
          <ac:chgData name="Young, Emily [COMRES/CC/STL]" userId="c47e6d21-3741-4864-b956-6f3495cfef49" providerId="ADAL" clId="{B58C6E7F-8BFA-D144-96F0-1150DFF5E901}" dt="2023-11-02T14:21:18.242" v="164" actId="255"/>
          <ac:spMkLst>
            <pc:docMk/>
            <pc:sldMk cId="328634313" sldId="473"/>
            <ac:spMk id="17" creationId="{D28502BA-7A36-CC15-AFAB-88C06C4200FC}"/>
          </ac:spMkLst>
        </pc:spChg>
        <pc:spChg chg="mod">
          <ac:chgData name="Young, Emily [COMRES/CC/STL]" userId="c47e6d21-3741-4864-b956-6f3495cfef49" providerId="ADAL" clId="{B58C6E7F-8BFA-D144-96F0-1150DFF5E901}" dt="2023-11-02T14:21:18.242" v="164" actId="255"/>
          <ac:spMkLst>
            <pc:docMk/>
            <pc:sldMk cId="328634313" sldId="473"/>
            <ac:spMk id="18" creationId="{3C858FB4-5594-EEC4-46F2-DEFEAAD10138}"/>
          </ac:spMkLst>
        </pc:spChg>
        <pc:spChg chg="mod">
          <ac:chgData name="Young, Emily [COMRES/CC/STL]" userId="c47e6d21-3741-4864-b956-6f3495cfef49" providerId="ADAL" clId="{B58C6E7F-8BFA-D144-96F0-1150DFF5E901}" dt="2023-11-02T14:21:18.242" v="164" actId="255"/>
          <ac:spMkLst>
            <pc:docMk/>
            <pc:sldMk cId="328634313" sldId="473"/>
            <ac:spMk id="19" creationId="{3509EDA0-EB17-00CD-D6A3-730295F6BF46}"/>
          </ac:spMkLst>
        </pc:spChg>
        <pc:spChg chg="mod">
          <ac:chgData name="Young, Emily [COMRES/CC/STL]" userId="c47e6d21-3741-4864-b956-6f3495cfef49" providerId="ADAL" clId="{B58C6E7F-8BFA-D144-96F0-1150DFF5E901}" dt="2023-11-02T14:21:18.242" v="164" actId="255"/>
          <ac:spMkLst>
            <pc:docMk/>
            <pc:sldMk cId="328634313" sldId="473"/>
            <ac:spMk id="20" creationId="{82EA7801-B40E-0DE1-9AA9-9C53648C85B4}"/>
          </ac:spMkLst>
        </pc:spChg>
        <pc:spChg chg="mod">
          <ac:chgData name="Young, Emily [COMRES/CC/STL]" userId="c47e6d21-3741-4864-b956-6f3495cfef49" providerId="ADAL" clId="{B58C6E7F-8BFA-D144-96F0-1150DFF5E901}" dt="2023-11-02T14:21:18.242" v="164" actId="255"/>
          <ac:spMkLst>
            <pc:docMk/>
            <pc:sldMk cId="328634313" sldId="473"/>
            <ac:spMk id="21" creationId="{1F30C853-41B0-8BA3-FD2E-5E9A580F90B6}"/>
          </ac:spMkLst>
        </pc:spChg>
        <pc:spChg chg="mod">
          <ac:chgData name="Young, Emily [COMRES/CC/STL]" userId="c47e6d21-3741-4864-b956-6f3495cfef49" providerId="ADAL" clId="{B58C6E7F-8BFA-D144-96F0-1150DFF5E901}" dt="2023-11-02T14:21:18.242" v="164" actId="255"/>
          <ac:spMkLst>
            <pc:docMk/>
            <pc:sldMk cId="328634313" sldId="473"/>
            <ac:spMk id="22" creationId="{F31EB9BD-BF4D-3033-AF86-CF762ECB3E6F}"/>
          </ac:spMkLst>
        </pc:spChg>
        <pc:spChg chg="mod">
          <ac:chgData name="Young, Emily [COMRES/CC/STL]" userId="c47e6d21-3741-4864-b956-6f3495cfef49" providerId="ADAL" clId="{B58C6E7F-8BFA-D144-96F0-1150DFF5E901}" dt="2023-11-02T14:21:18.242" v="164" actId="255"/>
          <ac:spMkLst>
            <pc:docMk/>
            <pc:sldMk cId="328634313" sldId="473"/>
            <ac:spMk id="33" creationId="{80C68F9E-BC59-9250-B811-C353EBB17F45}"/>
          </ac:spMkLst>
        </pc:spChg>
        <pc:spChg chg="mod">
          <ac:chgData name="Young, Emily [COMRES/CC/STL]" userId="c47e6d21-3741-4864-b956-6f3495cfef49" providerId="ADAL" clId="{B58C6E7F-8BFA-D144-96F0-1150DFF5E901}" dt="2023-11-02T14:21:18.242" v="164" actId="255"/>
          <ac:spMkLst>
            <pc:docMk/>
            <pc:sldMk cId="328634313" sldId="473"/>
            <ac:spMk id="35" creationId="{158E5B7D-D295-C650-E46C-763CDE13EA14}"/>
          </ac:spMkLst>
        </pc:spChg>
        <pc:spChg chg="mod">
          <ac:chgData name="Young, Emily [COMRES/CC/STL]" userId="c47e6d21-3741-4864-b956-6f3495cfef49" providerId="ADAL" clId="{B58C6E7F-8BFA-D144-96F0-1150DFF5E901}" dt="2023-11-02T14:21:18.242" v="164" actId="255"/>
          <ac:spMkLst>
            <pc:docMk/>
            <pc:sldMk cId="328634313" sldId="473"/>
            <ac:spMk id="36" creationId="{09F5D9D9-CF48-2099-3DF5-3A2F0311E578}"/>
          </ac:spMkLst>
        </pc:spChg>
        <pc:spChg chg="mod">
          <ac:chgData name="Young, Emily [COMRES/CC/STL]" userId="c47e6d21-3741-4864-b956-6f3495cfef49" providerId="ADAL" clId="{B58C6E7F-8BFA-D144-96F0-1150DFF5E901}" dt="2023-11-02T14:21:18.242" v="164" actId="255"/>
          <ac:spMkLst>
            <pc:docMk/>
            <pc:sldMk cId="328634313" sldId="473"/>
            <ac:spMk id="37" creationId="{4AEB40F2-EBD9-A03F-ACBA-092DA231FAA7}"/>
          </ac:spMkLst>
        </pc:spChg>
        <pc:spChg chg="mod">
          <ac:chgData name="Young, Emily [COMRES/CC/STL]" userId="c47e6d21-3741-4864-b956-6f3495cfef49" providerId="ADAL" clId="{B58C6E7F-8BFA-D144-96F0-1150DFF5E901}" dt="2023-11-02T14:21:18.242" v="164" actId="255"/>
          <ac:spMkLst>
            <pc:docMk/>
            <pc:sldMk cId="328634313" sldId="473"/>
            <ac:spMk id="38" creationId="{F78E7BBC-BE4A-10B9-7F00-E67322911838}"/>
          </ac:spMkLst>
        </pc:spChg>
        <pc:spChg chg="mod">
          <ac:chgData name="Young, Emily [COMRES/CC/STL]" userId="c47e6d21-3741-4864-b956-6f3495cfef49" providerId="ADAL" clId="{B58C6E7F-8BFA-D144-96F0-1150DFF5E901}" dt="2023-11-02T14:21:18.242" v="164" actId="255"/>
          <ac:spMkLst>
            <pc:docMk/>
            <pc:sldMk cId="328634313" sldId="473"/>
            <ac:spMk id="40" creationId="{194B1528-086E-54B1-D473-DA25AA08A379}"/>
          </ac:spMkLst>
        </pc:spChg>
        <pc:spChg chg="mod">
          <ac:chgData name="Young, Emily [COMRES/CC/STL]" userId="c47e6d21-3741-4864-b956-6f3495cfef49" providerId="ADAL" clId="{B58C6E7F-8BFA-D144-96F0-1150DFF5E901}" dt="2023-11-02T14:21:18.242" v="164" actId="255"/>
          <ac:spMkLst>
            <pc:docMk/>
            <pc:sldMk cId="328634313" sldId="473"/>
            <ac:spMk id="41" creationId="{D174CB60-BF10-B354-673A-672A30BBCF49}"/>
          </ac:spMkLst>
        </pc:spChg>
        <pc:spChg chg="mod">
          <ac:chgData name="Young, Emily [COMRES/CC/STL]" userId="c47e6d21-3741-4864-b956-6f3495cfef49" providerId="ADAL" clId="{B58C6E7F-8BFA-D144-96F0-1150DFF5E901}" dt="2023-11-02T14:21:18.242" v="164" actId="255"/>
          <ac:spMkLst>
            <pc:docMk/>
            <pc:sldMk cId="328634313" sldId="473"/>
            <ac:spMk id="42" creationId="{AF863148-C956-84EA-D6FB-F48F36C6208B}"/>
          </ac:spMkLst>
        </pc:spChg>
        <pc:spChg chg="mod">
          <ac:chgData name="Young, Emily [COMRES/CC/STL]" userId="c47e6d21-3741-4864-b956-6f3495cfef49" providerId="ADAL" clId="{B58C6E7F-8BFA-D144-96F0-1150DFF5E901}" dt="2023-11-02T14:21:18.242" v="164" actId="255"/>
          <ac:spMkLst>
            <pc:docMk/>
            <pc:sldMk cId="328634313" sldId="473"/>
            <ac:spMk id="43" creationId="{607D79C4-38A4-54BC-A366-B8C6DD3F01DD}"/>
          </ac:spMkLst>
        </pc:spChg>
        <pc:grpChg chg="mod">
          <ac:chgData name="Young, Emily [COMRES/CC/STL]" userId="c47e6d21-3741-4864-b956-6f3495cfef49" providerId="ADAL" clId="{B58C6E7F-8BFA-D144-96F0-1150DFF5E901}" dt="2023-11-02T14:21:05.738" v="160" actId="1076"/>
          <ac:grpSpMkLst>
            <pc:docMk/>
            <pc:sldMk cId="328634313" sldId="473"/>
            <ac:grpSpMk id="60" creationId="{2164E5CB-8850-51C0-730E-757DA08207A3}"/>
          </ac:grpSpMkLst>
        </pc:grpChg>
        <pc:grpChg chg="mod">
          <ac:chgData name="Young, Emily [COMRES/CC/STL]" userId="c47e6d21-3741-4864-b956-6f3495cfef49" providerId="ADAL" clId="{B58C6E7F-8BFA-D144-96F0-1150DFF5E901}" dt="2023-11-02T14:21:05.738" v="160" actId="1076"/>
          <ac:grpSpMkLst>
            <pc:docMk/>
            <pc:sldMk cId="328634313" sldId="473"/>
            <ac:grpSpMk id="61" creationId="{8D3080E8-1F91-E7C6-C687-ACB99C8C6BB1}"/>
          </ac:grpSpMkLst>
        </pc:grpChg>
        <pc:graphicFrameChg chg="mod modGraphic">
          <ac:chgData name="Young, Emily [COMRES/CC/STL]" userId="c47e6d21-3741-4864-b956-6f3495cfef49" providerId="ADAL" clId="{B58C6E7F-8BFA-D144-96F0-1150DFF5E901}" dt="2023-11-02T14:21:05.738" v="160" actId="1076"/>
          <ac:graphicFrameMkLst>
            <pc:docMk/>
            <pc:sldMk cId="328634313" sldId="473"/>
            <ac:graphicFrameMk id="10" creationId="{6F867777-8C5A-7CE4-89ED-96C20990655A}"/>
          </ac:graphicFrameMkLst>
        </pc:graphicFrameChg>
      </pc:sldChg>
      <pc:sldChg chg="delSp mod">
        <pc:chgData name="Young, Emily [COMRES/CC/STL]" userId="c47e6d21-3741-4864-b956-6f3495cfef49" providerId="ADAL" clId="{B58C6E7F-8BFA-D144-96F0-1150DFF5E901}" dt="2023-11-01T14:36:20.834" v="1" actId="478"/>
        <pc:sldMkLst>
          <pc:docMk/>
          <pc:sldMk cId="2240680449" sldId="474"/>
        </pc:sldMkLst>
        <pc:spChg chg="del">
          <ac:chgData name="Young, Emily [COMRES/CC/STL]" userId="c47e6d21-3741-4864-b956-6f3495cfef49" providerId="ADAL" clId="{B58C6E7F-8BFA-D144-96F0-1150DFF5E901}" dt="2023-11-01T14:36:20.834" v="1" actId="478"/>
          <ac:spMkLst>
            <pc:docMk/>
            <pc:sldMk cId="2240680449" sldId="474"/>
            <ac:spMk id="3" creationId="{F8A5EBAF-604A-FDA2-99FE-15E280532162}"/>
          </ac:spMkLst>
        </pc:spChg>
      </pc:sldChg>
      <pc:sldChg chg="addSp delSp modSp mod chgLayout">
        <pc:chgData name="Young, Emily [COMRES/CC/STL]" userId="c47e6d21-3741-4864-b956-6f3495cfef49" providerId="ADAL" clId="{B58C6E7F-8BFA-D144-96F0-1150DFF5E901}" dt="2023-11-02T14:22:43.364" v="177" actId="1076"/>
        <pc:sldMkLst>
          <pc:docMk/>
          <pc:sldMk cId="2778723884" sldId="475"/>
        </pc:sldMkLst>
        <pc:spChg chg="add del mod">
          <ac:chgData name="Young, Emily [COMRES/CC/STL]" userId="c47e6d21-3741-4864-b956-6f3495cfef49" providerId="ADAL" clId="{B58C6E7F-8BFA-D144-96F0-1150DFF5E901}" dt="2023-11-02T14:21:24.861" v="165" actId="6264"/>
          <ac:spMkLst>
            <pc:docMk/>
            <pc:sldMk cId="2778723884" sldId="475"/>
            <ac:spMk id="2" creationId="{03F5FC04-E645-B86D-15B5-AA3682516C7C}"/>
          </ac:spMkLst>
        </pc:spChg>
        <pc:spChg chg="add del mod">
          <ac:chgData name="Young, Emily [COMRES/CC/STL]" userId="c47e6d21-3741-4864-b956-6f3495cfef49" providerId="ADAL" clId="{B58C6E7F-8BFA-D144-96F0-1150DFF5E901}" dt="2023-11-02T14:21:24.861" v="165" actId="6264"/>
          <ac:spMkLst>
            <pc:docMk/>
            <pc:sldMk cId="2778723884" sldId="475"/>
            <ac:spMk id="3" creationId="{F87166A5-1A83-E3AF-0297-043AC491AD14}"/>
          </ac:spMkLst>
        </pc:spChg>
        <pc:spChg chg="mod ord">
          <ac:chgData name="Young, Emily [COMRES/CC/STL]" userId="c47e6d21-3741-4864-b956-6f3495cfef49" providerId="ADAL" clId="{B58C6E7F-8BFA-D144-96F0-1150DFF5E901}" dt="2023-11-02T14:22:31.861" v="174" actId="255"/>
          <ac:spMkLst>
            <pc:docMk/>
            <pc:sldMk cId="2778723884" sldId="475"/>
            <ac:spMk id="4" creationId="{2D68BC66-9E4E-AD8F-13E2-C4DA54C42B3E}"/>
          </ac:spMkLst>
        </pc:spChg>
        <pc:spChg chg="add del mod">
          <ac:chgData name="Young, Emily [COMRES/CC/STL]" userId="c47e6d21-3741-4864-b956-6f3495cfef49" providerId="ADAL" clId="{B58C6E7F-8BFA-D144-96F0-1150DFF5E901}" dt="2023-11-02T14:21:24.861" v="165" actId="6264"/>
          <ac:spMkLst>
            <pc:docMk/>
            <pc:sldMk cId="2778723884" sldId="475"/>
            <ac:spMk id="5" creationId="{1E1007A7-2059-F44D-F090-305A77FC8FA2}"/>
          </ac:spMkLst>
        </pc:spChg>
        <pc:spChg chg="mod ord">
          <ac:chgData name="Young, Emily [COMRES/CC/STL]" userId="c47e6d21-3741-4864-b956-6f3495cfef49" providerId="ADAL" clId="{B58C6E7F-8BFA-D144-96F0-1150DFF5E901}" dt="2023-11-02T14:21:24.861" v="165" actId="6264"/>
          <ac:spMkLst>
            <pc:docMk/>
            <pc:sldMk cId="2778723884" sldId="475"/>
            <ac:spMk id="6" creationId="{53AE1D25-2099-177A-5A3E-5DE1939F4A68}"/>
          </ac:spMkLst>
        </pc:spChg>
        <pc:spChg chg="add del mod ord">
          <ac:chgData name="Young, Emily [COMRES/CC/STL]" userId="c47e6d21-3741-4864-b956-6f3495cfef49" providerId="ADAL" clId="{B58C6E7F-8BFA-D144-96F0-1150DFF5E901}" dt="2023-11-02T14:22:01.516" v="166" actId="478"/>
          <ac:spMkLst>
            <pc:docMk/>
            <pc:sldMk cId="2778723884" sldId="475"/>
            <ac:spMk id="7" creationId="{FD86B2E9-35CE-B186-5323-D2667EE4C4DA}"/>
          </ac:spMkLst>
        </pc:spChg>
        <pc:spChg chg="add del mod ord">
          <ac:chgData name="Young, Emily [COMRES/CC/STL]" userId="c47e6d21-3741-4864-b956-6f3495cfef49" providerId="ADAL" clId="{B58C6E7F-8BFA-D144-96F0-1150DFF5E901}" dt="2023-11-02T14:22:05.115" v="167" actId="478"/>
          <ac:spMkLst>
            <pc:docMk/>
            <pc:sldMk cId="2778723884" sldId="475"/>
            <ac:spMk id="8" creationId="{415BFB62-0B09-3482-3A31-5384F470890F}"/>
          </ac:spMkLst>
        </pc:spChg>
        <pc:spChg chg="add del mod ord">
          <ac:chgData name="Young, Emily [COMRES/CC/STL]" userId="c47e6d21-3741-4864-b956-6f3495cfef49" providerId="ADAL" clId="{B58C6E7F-8BFA-D144-96F0-1150DFF5E901}" dt="2023-11-02T14:22:05.115" v="167" actId="478"/>
          <ac:spMkLst>
            <pc:docMk/>
            <pc:sldMk cId="2778723884" sldId="475"/>
            <ac:spMk id="9" creationId="{EBEFBED9-4EE4-7ACE-3EB3-D1E9A80AE930}"/>
          </ac:spMkLst>
        </pc:spChg>
        <pc:spChg chg="mod ord">
          <ac:chgData name="Young, Emily [COMRES/CC/STL]" userId="c47e6d21-3741-4864-b956-6f3495cfef49" providerId="ADAL" clId="{B58C6E7F-8BFA-D144-96F0-1150DFF5E901}" dt="2023-11-02T14:22:43.364" v="177" actId="1076"/>
          <ac:spMkLst>
            <pc:docMk/>
            <pc:sldMk cId="2778723884" sldId="475"/>
            <ac:spMk id="20" creationId="{82BE801F-420C-D407-3BB8-837A0505F6BA}"/>
          </ac:spMkLst>
        </pc:spChg>
        <pc:picChg chg="mod">
          <ac:chgData name="Young, Emily [COMRES/CC/STL]" userId="c47e6d21-3741-4864-b956-6f3495cfef49" providerId="ADAL" clId="{B58C6E7F-8BFA-D144-96F0-1150DFF5E901}" dt="2023-11-02T14:22:24.603" v="172" actId="1076"/>
          <ac:picMkLst>
            <pc:docMk/>
            <pc:sldMk cId="2778723884" sldId="475"/>
            <ac:picMk id="15" creationId="{1C0F15C6-171B-D63E-4F80-2E80F53A4694}"/>
          </ac:picMkLst>
        </pc:picChg>
      </pc:sldChg>
      <pc:sldChg chg="addSp modSp mod">
        <pc:chgData name="Young, Emily [COMRES/CC/STL]" userId="c47e6d21-3741-4864-b956-6f3495cfef49" providerId="ADAL" clId="{B58C6E7F-8BFA-D144-96F0-1150DFF5E901}" dt="2023-11-02T14:23:00.542" v="181" actId="255"/>
        <pc:sldMkLst>
          <pc:docMk/>
          <pc:sldMk cId="2132339384" sldId="476"/>
        </pc:sldMkLst>
        <pc:spChg chg="mod">
          <ac:chgData name="Young, Emily [COMRES/CC/STL]" userId="c47e6d21-3741-4864-b956-6f3495cfef49" providerId="ADAL" clId="{B58C6E7F-8BFA-D144-96F0-1150DFF5E901}" dt="2023-11-02T14:23:00.542" v="181" actId="255"/>
          <ac:spMkLst>
            <pc:docMk/>
            <pc:sldMk cId="2132339384" sldId="476"/>
            <ac:spMk id="2" creationId="{DBF5CE76-636B-D58C-9EC4-0A00A75EECE1}"/>
          </ac:spMkLst>
        </pc:spChg>
        <pc:spChg chg="mod">
          <ac:chgData name="Young, Emily [COMRES/CC/STL]" userId="c47e6d21-3741-4864-b956-6f3495cfef49" providerId="ADAL" clId="{B58C6E7F-8BFA-D144-96F0-1150DFF5E901}" dt="2023-11-02T14:22:53.234" v="178" actId="164"/>
          <ac:spMkLst>
            <pc:docMk/>
            <pc:sldMk cId="2132339384" sldId="476"/>
            <ac:spMk id="18" creationId="{B54EDA41-6757-1914-9246-2322B6741FA7}"/>
          </ac:spMkLst>
        </pc:spChg>
        <pc:spChg chg="mod">
          <ac:chgData name="Young, Emily [COMRES/CC/STL]" userId="c47e6d21-3741-4864-b956-6f3495cfef49" providerId="ADAL" clId="{B58C6E7F-8BFA-D144-96F0-1150DFF5E901}" dt="2023-11-02T14:22:53.234" v="178" actId="164"/>
          <ac:spMkLst>
            <pc:docMk/>
            <pc:sldMk cId="2132339384" sldId="476"/>
            <ac:spMk id="19" creationId="{E0D1A77E-C170-E7CA-E99F-E22B45969192}"/>
          </ac:spMkLst>
        </pc:spChg>
        <pc:spChg chg="mod">
          <ac:chgData name="Young, Emily [COMRES/CC/STL]" userId="c47e6d21-3741-4864-b956-6f3495cfef49" providerId="ADAL" clId="{B58C6E7F-8BFA-D144-96F0-1150DFF5E901}" dt="2023-11-02T14:22:53.234" v="178" actId="164"/>
          <ac:spMkLst>
            <pc:docMk/>
            <pc:sldMk cId="2132339384" sldId="476"/>
            <ac:spMk id="20" creationId="{9F42FC9E-EB50-3F40-9B9C-F0FBAF308603}"/>
          </ac:spMkLst>
        </pc:spChg>
        <pc:spChg chg="mod">
          <ac:chgData name="Young, Emily [COMRES/CC/STL]" userId="c47e6d21-3741-4864-b956-6f3495cfef49" providerId="ADAL" clId="{B58C6E7F-8BFA-D144-96F0-1150DFF5E901}" dt="2023-11-02T14:22:53.234" v="178" actId="164"/>
          <ac:spMkLst>
            <pc:docMk/>
            <pc:sldMk cId="2132339384" sldId="476"/>
            <ac:spMk id="21" creationId="{E82EC0F9-55C3-2EEE-2BE4-EE5F3AA11A04}"/>
          </ac:spMkLst>
        </pc:spChg>
        <pc:spChg chg="mod">
          <ac:chgData name="Young, Emily [COMRES/CC/STL]" userId="c47e6d21-3741-4864-b956-6f3495cfef49" providerId="ADAL" clId="{B58C6E7F-8BFA-D144-96F0-1150DFF5E901}" dt="2023-11-02T14:22:53.234" v="178" actId="164"/>
          <ac:spMkLst>
            <pc:docMk/>
            <pc:sldMk cId="2132339384" sldId="476"/>
            <ac:spMk id="22" creationId="{C51E1F87-FF2B-C8BA-D32E-61DD8F397F8F}"/>
          </ac:spMkLst>
        </pc:spChg>
        <pc:grpChg chg="add mod">
          <ac:chgData name="Young, Emily [COMRES/CC/STL]" userId="c47e6d21-3741-4864-b956-6f3495cfef49" providerId="ADAL" clId="{B58C6E7F-8BFA-D144-96F0-1150DFF5E901}" dt="2023-11-02T14:22:56.860" v="180" actId="1076"/>
          <ac:grpSpMkLst>
            <pc:docMk/>
            <pc:sldMk cId="2132339384" sldId="476"/>
            <ac:grpSpMk id="3" creationId="{519A112C-D6E5-BCC7-5F07-76748AF22B29}"/>
          </ac:grpSpMkLst>
        </pc:grpChg>
        <pc:picChg chg="mod">
          <ac:chgData name="Young, Emily [COMRES/CC/STL]" userId="c47e6d21-3741-4864-b956-6f3495cfef49" providerId="ADAL" clId="{B58C6E7F-8BFA-D144-96F0-1150DFF5E901}" dt="2023-11-02T14:22:53.234" v="178" actId="164"/>
          <ac:picMkLst>
            <pc:docMk/>
            <pc:sldMk cId="2132339384" sldId="476"/>
            <ac:picMk id="7" creationId="{E208CCA5-439D-3AB7-D07F-EA84B20EB269}"/>
          </ac:picMkLst>
        </pc:picChg>
        <pc:picChg chg="mod">
          <ac:chgData name="Young, Emily [COMRES/CC/STL]" userId="c47e6d21-3741-4864-b956-6f3495cfef49" providerId="ADAL" clId="{B58C6E7F-8BFA-D144-96F0-1150DFF5E901}" dt="2023-11-02T14:22:53.234" v="178" actId="164"/>
          <ac:picMkLst>
            <pc:docMk/>
            <pc:sldMk cId="2132339384" sldId="476"/>
            <ac:picMk id="8" creationId="{9DD14BC8-8993-F28B-B651-AD028044DC40}"/>
          </ac:picMkLst>
        </pc:picChg>
        <pc:picChg chg="mod">
          <ac:chgData name="Young, Emily [COMRES/CC/STL]" userId="c47e6d21-3741-4864-b956-6f3495cfef49" providerId="ADAL" clId="{B58C6E7F-8BFA-D144-96F0-1150DFF5E901}" dt="2023-11-02T14:22:53.234" v="178" actId="164"/>
          <ac:picMkLst>
            <pc:docMk/>
            <pc:sldMk cId="2132339384" sldId="476"/>
            <ac:picMk id="9" creationId="{5966DB3F-FA42-C0A1-C4FE-5DC03E4761E9}"/>
          </ac:picMkLst>
        </pc:picChg>
        <pc:picChg chg="mod">
          <ac:chgData name="Young, Emily [COMRES/CC/STL]" userId="c47e6d21-3741-4864-b956-6f3495cfef49" providerId="ADAL" clId="{B58C6E7F-8BFA-D144-96F0-1150DFF5E901}" dt="2023-11-02T14:22:53.234" v="178" actId="164"/>
          <ac:picMkLst>
            <pc:docMk/>
            <pc:sldMk cId="2132339384" sldId="476"/>
            <ac:picMk id="10" creationId="{BAF3C48F-C32D-E5F5-F707-44AF5AB5A6A4}"/>
          </ac:picMkLst>
        </pc:picChg>
        <pc:picChg chg="mod">
          <ac:chgData name="Young, Emily [COMRES/CC/STL]" userId="c47e6d21-3741-4864-b956-6f3495cfef49" providerId="ADAL" clId="{B58C6E7F-8BFA-D144-96F0-1150DFF5E901}" dt="2023-11-02T14:22:53.234" v="178" actId="164"/>
          <ac:picMkLst>
            <pc:docMk/>
            <pc:sldMk cId="2132339384" sldId="476"/>
            <ac:picMk id="11" creationId="{7BDD47BB-AAB2-0ABA-D890-D475C847EB7A}"/>
          </ac:picMkLst>
        </pc:picChg>
        <pc:picChg chg="mod">
          <ac:chgData name="Young, Emily [COMRES/CC/STL]" userId="c47e6d21-3741-4864-b956-6f3495cfef49" providerId="ADAL" clId="{B58C6E7F-8BFA-D144-96F0-1150DFF5E901}" dt="2023-11-02T14:22:53.234" v="178" actId="164"/>
          <ac:picMkLst>
            <pc:docMk/>
            <pc:sldMk cId="2132339384" sldId="476"/>
            <ac:picMk id="12" creationId="{F5486031-BA62-3BB6-0E9C-EDB4BCF182A8}"/>
          </ac:picMkLst>
        </pc:picChg>
        <pc:cxnChg chg="mod">
          <ac:chgData name="Young, Emily [COMRES/CC/STL]" userId="c47e6d21-3741-4864-b956-6f3495cfef49" providerId="ADAL" clId="{B58C6E7F-8BFA-D144-96F0-1150DFF5E901}" dt="2023-11-02T14:22:53.234" v="178" actId="164"/>
          <ac:cxnSpMkLst>
            <pc:docMk/>
            <pc:sldMk cId="2132339384" sldId="476"/>
            <ac:cxnSpMk id="13" creationId="{D585AAB0-7EF0-7919-0C7C-B5C74491B22E}"/>
          </ac:cxnSpMkLst>
        </pc:cxnChg>
        <pc:cxnChg chg="mod">
          <ac:chgData name="Young, Emily [COMRES/CC/STL]" userId="c47e6d21-3741-4864-b956-6f3495cfef49" providerId="ADAL" clId="{B58C6E7F-8BFA-D144-96F0-1150DFF5E901}" dt="2023-11-02T14:22:53.234" v="178" actId="164"/>
          <ac:cxnSpMkLst>
            <pc:docMk/>
            <pc:sldMk cId="2132339384" sldId="476"/>
            <ac:cxnSpMk id="14" creationId="{66A77D57-BFF1-203E-DE37-F4C33A7381FE}"/>
          </ac:cxnSpMkLst>
        </pc:cxnChg>
        <pc:cxnChg chg="mod">
          <ac:chgData name="Young, Emily [COMRES/CC/STL]" userId="c47e6d21-3741-4864-b956-6f3495cfef49" providerId="ADAL" clId="{B58C6E7F-8BFA-D144-96F0-1150DFF5E901}" dt="2023-11-02T14:22:53.234" v="178" actId="164"/>
          <ac:cxnSpMkLst>
            <pc:docMk/>
            <pc:sldMk cId="2132339384" sldId="476"/>
            <ac:cxnSpMk id="15" creationId="{C368C311-C7B2-CCF7-99C3-87AD3FC05881}"/>
          </ac:cxnSpMkLst>
        </pc:cxnChg>
        <pc:cxnChg chg="mod">
          <ac:chgData name="Young, Emily [COMRES/CC/STL]" userId="c47e6d21-3741-4864-b956-6f3495cfef49" providerId="ADAL" clId="{B58C6E7F-8BFA-D144-96F0-1150DFF5E901}" dt="2023-11-02T14:22:53.234" v="178" actId="164"/>
          <ac:cxnSpMkLst>
            <pc:docMk/>
            <pc:sldMk cId="2132339384" sldId="476"/>
            <ac:cxnSpMk id="16" creationId="{CC1BB36A-6522-ED9A-5596-C6CAAF33E757}"/>
          </ac:cxnSpMkLst>
        </pc:cxnChg>
        <pc:cxnChg chg="mod">
          <ac:chgData name="Young, Emily [COMRES/CC/STL]" userId="c47e6d21-3741-4864-b956-6f3495cfef49" providerId="ADAL" clId="{B58C6E7F-8BFA-D144-96F0-1150DFF5E901}" dt="2023-11-02T14:22:53.234" v="178" actId="164"/>
          <ac:cxnSpMkLst>
            <pc:docMk/>
            <pc:sldMk cId="2132339384" sldId="476"/>
            <ac:cxnSpMk id="17" creationId="{76FEA250-5D5D-967A-72C7-F3EAAEF9B360}"/>
          </ac:cxnSpMkLst>
        </pc:cxnChg>
      </pc:sldChg>
      <pc:sldChg chg="delSp modSp mod">
        <pc:chgData name="Young, Emily [COMRES/CC/STL]" userId="c47e6d21-3741-4864-b956-6f3495cfef49" providerId="ADAL" clId="{B58C6E7F-8BFA-D144-96F0-1150DFF5E901}" dt="2023-11-02T14:27:20.345" v="237" actId="1076"/>
        <pc:sldMkLst>
          <pc:docMk/>
          <pc:sldMk cId="1788072742" sldId="477"/>
        </pc:sldMkLst>
        <pc:spChg chg="mod">
          <ac:chgData name="Young, Emily [COMRES/CC/STL]" userId="c47e6d21-3741-4864-b956-6f3495cfef49" providerId="ADAL" clId="{B58C6E7F-8BFA-D144-96F0-1150DFF5E901}" dt="2023-11-02T14:27:20.345" v="237" actId="1076"/>
          <ac:spMkLst>
            <pc:docMk/>
            <pc:sldMk cId="1788072742" sldId="477"/>
            <ac:spMk id="3" creationId="{E21B30E8-9164-10B0-3787-EF5D6C93163B}"/>
          </ac:spMkLst>
        </pc:spChg>
        <pc:spChg chg="del">
          <ac:chgData name="Young, Emily [COMRES/CC/STL]" userId="c47e6d21-3741-4864-b956-6f3495cfef49" providerId="ADAL" clId="{B58C6E7F-8BFA-D144-96F0-1150DFF5E901}" dt="2023-11-01T14:36:28.446" v="2" actId="478"/>
          <ac:spMkLst>
            <pc:docMk/>
            <pc:sldMk cId="1788072742" sldId="477"/>
            <ac:spMk id="4" creationId="{595EC126-D953-24AE-7DFC-1DD0D2E477FF}"/>
          </ac:spMkLst>
        </pc:spChg>
        <pc:spChg chg="mod">
          <ac:chgData name="Young, Emily [COMRES/CC/STL]" userId="c47e6d21-3741-4864-b956-6f3495cfef49" providerId="ADAL" clId="{B58C6E7F-8BFA-D144-96F0-1150DFF5E901}" dt="2023-11-02T14:23:07.612" v="182" actId="255"/>
          <ac:spMkLst>
            <pc:docMk/>
            <pc:sldMk cId="1788072742" sldId="477"/>
            <ac:spMk id="5" creationId="{8E25E3A1-4F29-5D84-FDE5-BBDC7243DD78}"/>
          </ac:spMkLst>
        </pc:spChg>
        <pc:spChg chg="del">
          <ac:chgData name="Young, Emily [COMRES/CC/STL]" userId="c47e6d21-3741-4864-b956-6f3495cfef49" providerId="ADAL" clId="{B58C6E7F-8BFA-D144-96F0-1150DFF5E901}" dt="2023-11-01T14:36:28.446" v="2" actId="478"/>
          <ac:spMkLst>
            <pc:docMk/>
            <pc:sldMk cId="1788072742" sldId="477"/>
            <ac:spMk id="6" creationId="{064C47BC-8763-90C9-5D3C-12A11F954155}"/>
          </ac:spMkLst>
        </pc:spChg>
        <pc:grpChg chg="mod">
          <ac:chgData name="Young, Emily [COMRES/CC/STL]" userId="c47e6d21-3741-4864-b956-6f3495cfef49" providerId="ADAL" clId="{B58C6E7F-8BFA-D144-96F0-1150DFF5E901}" dt="2023-11-02T14:23:18.834" v="186" actId="1076"/>
          <ac:grpSpMkLst>
            <pc:docMk/>
            <pc:sldMk cId="1788072742" sldId="477"/>
            <ac:grpSpMk id="8" creationId="{73D0014B-229E-48BF-DDAB-68C38F7EB5E0}"/>
          </ac:grpSpMkLst>
        </pc:grpChg>
        <pc:picChg chg="mod">
          <ac:chgData name="Young, Emily [COMRES/CC/STL]" userId="c47e6d21-3741-4864-b956-6f3495cfef49" providerId="ADAL" clId="{B58C6E7F-8BFA-D144-96F0-1150DFF5E901}" dt="2023-11-02T14:23:18.834" v="186" actId="1076"/>
          <ac:picMkLst>
            <pc:docMk/>
            <pc:sldMk cId="1788072742" sldId="477"/>
            <ac:picMk id="11" creationId="{68260939-E06D-2A38-1DD8-F4BCA734F0F8}"/>
          </ac:picMkLst>
        </pc:picChg>
      </pc:sldChg>
      <pc:sldChg chg="delSp modSp mod">
        <pc:chgData name="Young, Emily [COMRES/CC/STL]" userId="c47e6d21-3741-4864-b956-6f3495cfef49" providerId="ADAL" clId="{B58C6E7F-8BFA-D144-96F0-1150DFF5E901}" dt="2023-11-02T14:27:11.722" v="236" actId="1076"/>
        <pc:sldMkLst>
          <pc:docMk/>
          <pc:sldMk cId="622198489" sldId="478"/>
        </pc:sldMkLst>
        <pc:spChg chg="mod">
          <ac:chgData name="Young, Emily [COMRES/CC/STL]" userId="c47e6d21-3741-4864-b956-6f3495cfef49" providerId="ADAL" clId="{B58C6E7F-8BFA-D144-96F0-1150DFF5E901}" dt="2023-11-02T14:27:11.722" v="236" actId="1076"/>
          <ac:spMkLst>
            <pc:docMk/>
            <pc:sldMk cId="622198489" sldId="478"/>
            <ac:spMk id="3" creationId="{E21B30E8-9164-10B0-3787-EF5D6C93163B}"/>
          </ac:spMkLst>
        </pc:spChg>
        <pc:spChg chg="del">
          <ac:chgData name="Young, Emily [COMRES/CC/STL]" userId="c47e6d21-3741-4864-b956-6f3495cfef49" providerId="ADAL" clId="{B58C6E7F-8BFA-D144-96F0-1150DFF5E901}" dt="2023-11-01T14:36:32.972" v="3" actId="478"/>
          <ac:spMkLst>
            <pc:docMk/>
            <pc:sldMk cId="622198489" sldId="478"/>
            <ac:spMk id="4" creationId="{595EC126-D953-24AE-7DFC-1DD0D2E477FF}"/>
          </ac:spMkLst>
        </pc:spChg>
        <pc:spChg chg="mod">
          <ac:chgData name="Young, Emily [COMRES/CC/STL]" userId="c47e6d21-3741-4864-b956-6f3495cfef49" providerId="ADAL" clId="{B58C6E7F-8BFA-D144-96F0-1150DFF5E901}" dt="2023-11-02T14:24:58.509" v="213" actId="255"/>
          <ac:spMkLst>
            <pc:docMk/>
            <pc:sldMk cId="622198489" sldId="478"/>
            <ac:spMk id="5" creationId="{8E25E3A1-4F29-5D84-FDE5-BBDC7243DD78}"/>
          </ac:spMkLst>
        </pc:spChg>
        <pc:spChg chg="del">
          <ac:chgData name="Young, Emily [COMRES/CC/STL]" userId="c47e6d21-3741-4864-b956-6f3495cfef49" providerId="ADAL" clId="{B58C6E7F-8BFA-D144-96F0-1150DFF5E901}" dt="2023-11-01T14:36:32.972" v="3" actId="478"/>
          <ac:spMkLst>
            <pc:docMk/>
            <pc:sldMk cId="622198489" sldId="478"/>
            <ac:spMk id="6" creationId="{064C47BC-8763-90C9-5D3C-12A11F954155}"/>
          </ac:spMkLst>
        </pc:spChg>
        <pc:grpChg chg="mod">
          <ac:chgData name="Young, Emily [COMRES/CC/STL]" userId="c47e6d21-3741-4864-b956-6f3495cfef49" providerId="ADAL" clId="{B58C6E7F-8BFA-D144-96F0-1150DFF5E901}" dt="2023-11-02T14:24:42.474" v="211" actId="1076"/>
          <ac:grpSpMkLst>
            <pc:docMk/>
            <pc:sldMk cId="622198489" sldId="478"/>
            <ac:grpSpMk id="15" creationId="{09ED3727-0721-90D9-0E70-50643310B213}"/>
          </ac:grpSpMkLst>
        </pc:grpChg>
        <pc:picChg chg="mod">
          <ac:chgData name="Young, Emily [COMRES/CC/STL]" userId="c47e6d21-3741-4864-b956-6f3495cfef49" providerId="ADAL" clId="{B58C6E7F-8BFA-D144-96F0-1150DFF5E901}" dt="2023-11-02T14:24:42.474" v="211" actId="1076"/>
          <ac:picMkLst>
            <pc:docMk/>
            <pc:sldMk cId="622198489" sldId="478"/>
            <ac:picMk id="14" creationId="{2A3A20F5-1DEF-9596-28D8-FD71A8CDA051}"/>
          </ac:picMkLst>
        </pc:picChg>
      </pc:sldChg>
      <pc:sldChg chg="modSp mod">
        <pc:chgData name="Young, Emily [COMRES/CC/STL]" userId="c47e6d21-3741-4864-b956-6f3495cfef49" providerId="ADAL" clId="{B58C6E7F-8BFA-D144-96F0-1150DFF5E901}" dt="2023-11-02T14:27:02.604" v="235" actId="1076"/>
        <pc:sldMkLst>
          <pc:docMk/>
          <pc:sldMk cId="3035611937" sldId="479"/>
        </pc:sldMkLst>
        <pc:spChg chg="mod">
          <ac:chgData name="Young, Emily [COMRES/CC/STL]" userId="c47e6d21-3741-4864-b956-6f3495cfef49" providerId="ADAL" clId="{B58C6E7F-8BFA-D144-96F0-1150DFF5E901}" dt="2023-11-02T14:27:02.604" v="235" actId="1076"/>
          <ac:spMkLst>
            <pc:docMk/>
            <pc:sldMk cId="3035611937" sldId="479"/>
            <ac:spMk id="3" creationId="{E21B30E8-9164-10B0-3787-EF5D6C93163B}"/>
          </ac:spMkLst>
        </pc:spChg>
        <pc:spChg chg="mod">
          <ac:chgData name="Young, Emily [COMRES/CC/STL]" userId="c47e6d21-3741-4864-b956-6f3495cfef49" providerId="ADAL" clId="{B58C6E7F-8BFA-D144-96F0-1150DFF5E901}" dt="2023-11-02T14:25:13.407" v="216" actId="255"/>
          <ac:spMkLst>
            <pc:docMk/>
            <pc:sldMk cId="3035611937" sldId="479"/>
            <ac:spMk id="5" creationId="{8E25E3A1-4F29-5D84-FDE5-BBDC7243DD78}"/>
          </ac:spMkLst>
        </pc:spChg>
        <pc:picChg chg="mod">
          <ac:chgData name="Young, Emily [COMRES/CC/STL]" userId="c47e6d21-3741-4864-b956-6f3495cfef49" providerId="ADAL" clId="{B58C6E7F-8BFA-D144-96F0-1150DFF5E901}" dt="2023-11-02T14:25:29.489" v="219" actId="1076"/>
          <ac:picMkLst>
            <pc:docMk/>
            <pc:sldMk cId="3035611937" sldId="479"/>
            <ac:picMk id="2" creationId="{DF19B552-1B1C-299C-4432-52269001D688}"/>
          </ac:picMkLst>
        </pc:picChg>
        <pc:picChg chg="mod">
          <ac:chgData name="Young, Emily [COMRES/CC/STL]" userId="c47e6d21-3741-4864-b956-6f3495cfef49" providerId="ADAL" clId="{B58C6E7F-8BFA-D144-96F0-1150DFF5E901}" dt="2023-11-02T14:25:29.489" v="219" actId="1076"/>
          <ac:picMkLst>
            <pc:docMk/>
            <pc:sldMk cId="3035611937" sldId="479"/>
            <ac:picMk id="8" creationId="{C82C4E58-4499-7D5A-91B1-EE1EAEF3476B}"/>
          </ac:picMkLst>
        </pc:picChg>
        <pc:picChg chg="mod">
          <ac:chgData name="Young, Emily [COMRES/CC/STL]" userId="c47e6d21-3741-4864-b956-6f3495cfef49" providerId="ADAL" clId="{B58C6E7F-8BFA-D144-96F0-1150DFF5E901}" dt="2023-11-02T14:25:29.489" v="219" actId="1076"/>
          <ac:picMkLst>
            <pc:docMk/>
            <pc:sldMk cId="3035611937" sldId="479"/>
            <ac:picMk id="9" creationId="{18FE2342-5D85-AA4F-3395-5D63CEC99CC5}"/>
          </ac:picMkLst>
        </pc:picChg>
      </pc:sldChg>
      <pc:sldChg chg="modSp mod">
        <pc:chgData name="Young, Emily [COMRES/CC/STL]" userId="c47e6d21-3741-4864-b956-6f3495cfef49" providerId="ADAL" clId="{B58C6E7F-8BFA-D144-96F0-1150DFF5E901}" dt="2023-11-02T14:26:52.544" v="234" actId="1076"/>
        <pc:sldMkLst>
          <pc:docMk/>
          <pc:sldMk cId="3201358354" sldId="480"/>
        </pc:sldMkLst>
        <pc:spChg chg="mod">
          <ac:chgData name="Young, Emily [COMRES/CC/STL]" userId="c47e6d21-3741-4864-b956-6f3495cfef49" providerId="ADAL" clId="{B58C6E7F-8BFA-D144-96F0-1150DFF5E901}" dt="2023-11-02T14:26:52.544" v="234" actId="1076"/>
          <ac:spMkLst>
            <pc:docMk/>
            <pc:sldMk cId="3201358354" sldId="480"/>
            <ac:spMk id="3" creationId="{E21B30E8-9164-10B0-3787-EF5D6C93163B}"/>
          </ac:spMkLst>
        </pc:spChg>
        <pc:spChg chg="mod">
          <ac:chgData name="Young, Emily [COMRES/CC/STL]" userId="c47e6d21-3741-4864-b956-6f3495cfef49" providerId="ADAL" clId="{B58C6E7F-8BFA-D144-96F0-1150DFF5E901}" dt="2023-11-02T14:26:08.664" v="226" actId="255"/>
          <ac:spMkLst>
            <pc:docMk/>
            <pc:sldMk cId="3201358354" sldId="480"/>
            <ac:spMk id="5" creationId="{8E25E3A1-4F29-5D84-FDE5-BBDC7243DD78}"/>
          </ac:spMkLst>
        </pc:spChg>
        <pc:picChg chg="mod">
          <ac:chgData name="Young, Emily [COMRES/CC/STL]" userId="c47e6d21-3741-4864-b956-6f3495cfef49" providerId="ADAL" clId="{B58C6E7F-8BFA-D144-96F0-1150DFF5E901}" dt="2023-11-02T14:26:15.232" v="228" actId="1076"/>
          <ac:picMkLst>
            <pc:docMk/>
            <pc:sldMk cId="3201358354" sldId="480"/>
            <ac:picMk id="4" creationId="{4A734590-3DF5-85FF-C9AE-949C70B84211}"/>
          </ac:picMkLst>
        </pc:picChg>
        <pc:picChg chg="mod">
          <ac:chgData name="Young, Emily [COMRES/CC/STL]" userId="c47e6d21-3741-4864-b956-6f3495cfef49" providerId="ADAL" clId="{B58C6E7F-8BFA-D144-96F0-1150DFF5E901}" dt="2023-11-02T14:26:15.232" v="228" actId="1076"/>
          <ac:picMkLst>
            <pc:docMk/>
            <pc:sldMk cId="3201358354" sldId="480"/>
            <ac:picMk id="6" creationId="{2AE37C41-0DDA-EC74-1980-92D13968FFDF}"/>
          </ac:picMkLst>
        </pc:picChg>
      </pc:sldChg>
      <pc:sldChg chg="delSp modSp mod">
        <pc:chgData name="Young, Emily [COMRES/CC/STL]" userId="c47e6d21-3741-4864-b956-6f3495cfef49" providerId="ADAL" clId="{B58C6E7F-8BFA-D144-96F0-1150DFF5E901}" dt="2023-11-02T14:26:04.206" v="225" actId="255"/>
        <pc:sldMkLst>
          <pc:docMk/>
          <pc:sldMk cId="844245370" sldId="481"/>
        </pc:sldMkLst>
        <pc:spChg chg="mod">
          <ac:chgData name="Young, Emily [COMRES/CC/STL]" userId="c47e6d21-3741-4864-b956-6f3495cfef49" providerId="ADAL" clId="{B58C6E7F-8BFA-D144-96F0-1150DFF5E901}" dt="2023-11-02T14:26:04.206" v="225" actId="255"/>
          <ac:spMkLst>
            <pc:docMk/>
            <pc:sldMk cId="844245370" sldId="481"/>
            <ac:spMk id="2" creationId="{9F27BD24-F18A-102E-4D9C-1AD166C81528}"/>
          </ac:spMkLst>
        </pc:spChg>
        <pc:spChg chg="del">
          <ac:chgData name="Young, Emily [COMRES/CC/STL]" userId="c47e6d21-3741-4864-b956-6f3495cfef49" providerId="ADAL" clId="{B58C6E7F-8BFA-D144-96F0-1150DFF5E901}" dt="2023-11-01T14:36:39.328" v="4" actId="478"/>
          <ac:spMkLst>
            <pc:docMk/>
            <pc:sldMk cId="844245370" sldId="481"/>
            <ac:spMk id="8" creationId="{1CFADC38-CD6C-0CB3-DEC4-AD4C7A2D0864}"/>
          </ac:spMkLst>
        </pc:spChg>
      </pc:sldChg>
      <pc:sldChg chg="modSp mod">
        <pc:chgData name="Young, Emily [COMRES/CC/STL]" userId="c47e6d21-3741-4864-b956-6f3495cfef49" providerId="ADAL" clId="{B58C6E7F-8BFA-D144-96F0-1150DFF5E901}" dt="2023-11-02T14:27:58.762" v="243" actId="14100"/>
        <pc:sldMkLst>
          <pc:docMk/>
          <pc:sldMk cId="1020016610" sldId="482"/>
        </pc:sldMkLst>
        <pc:spChg chg="mod">
          <ac:chgData name="Young, Emily [COMRES/CC/STL]" userId="c47e6d21-3741-4864-b956-6f3495cfef49" providerId="ADAL" clId="{B58C6E7F-8BFA-D144-96F0-1150DFF5E901}" dt="2023-11-02T14:27:58.762" v="243" actId="14100"/>
          <ac:spMkLst>
            <pc:docMk/>
            <pc:sldMk cId="1020016610" sldId="482"/>
            <ac:spMk id="3" creationId="{E21B30E8-9164-10B0-3787-EF5D6C93163B}"/>
          </ac:spMkLst>
        </pc:spChg>
        <pc:spChg chg="mod">
          <ac:chgData name="Young, Emily [COMRES/CC/STL]" userId="c47e6d21-3741-4864-b956-6f3495cfef49" providerId="ADAL" clId="{B58C6E7F-8BFA-D144-96F0-1150DFF5E901}" dt="2023-11-02T14:27:27.694" v="238" actId="255"/>
          <ac:spMkLst>
            <pc:docMk/>
            <pc:sldMk cId="1020016610" sldId="482"/>
            <ac:spMk id="5" creationId="{8E25E3A1-4F29-5D84-FDE5-BBDC7243DD78}"/>
          </ac:spMkLst>
        </pc:spChg>
        <pc:picChg chg="mod">
          <ac:chgData name="Young, Emily [COMRES/CC/STL]" userId="c47e6d21-3741-4864-b956-6f3495cfef49" providerId="ADAL" clId="{B58C6E7F-8BFA-D144-96F0-1150DFF5E901}" dt="2023-11-02T14:27:54.820" v="242" actId="1076"/>
          <ac:picMkLst>
            <pc:docMk/>
            <pc:sldMk cId="1020016610" sldId="482"/>
            <ac:picMk id="2" creationId="{1CA7E57F-DDA2-DE12-557A-6F2B168FAC3F}"/>
          </ac:picMkLst>
        </pc:picChg>
        <pc:picChg chg="mod">
          <ac:chgData name="Young, Emily [COMRES/CC/STL]" userId="c47e6d21-3741-4864-b956-6f3495cfef49" providerId="ADAL" clId="{B58C6E7F-8BFA-D144-96F0-1150DFF5E901}" dt="2023-11-02T14:27:54.820" v="242" actId="1076"/>
          <ac:picMkLst>
            <pc:docMk/>
            <pc:sldMk cId="1020016610" sldId="482"/>
            <ac:picMk id="8" creationId="{41F52933-A557-D1EB-9B96-A7D6B9995AD3}"/>
          </ac:picMkLst>
        </pc:picChg>
        <pc:picChg chg="mod">
          <ac:chgData name="Young, Emily [COMRES/CC/STL]" userId="c47e6d21-3741-4864-b956-6f3495cfef49" providerId="ADAL" clId="{B58C6E7F-8BFA-D144-96F0-1150DFF5E901}" dt="2023-11-02T14:27:54.820" v="242" actId="1076"/>
          <ac:picMkLst>
            <pc:docMk/>
            <pc:sldMk cId="1020016610" sldId="482"/>
            <ac:picMk id="9" creationId="{B27E01D8-0BE3-A72F-829A-C01BEA50D1BC}"/>
          </ac:picMkLst>
        </pc:picChg>
      </pc:sldChg>
      <pc:sldChg chg="delSp mod">
        <pc:chgData name="Young, Emily [COMRES/CC/STL]" userId="c47e6d21-3741-4864-b956-6f3495cfef49" providerId="ADAL" clId="{B58C6E7F-8BFA-D144-96F0-1150DFF5E901}" dt="2023-11-01T14:36:45.957" v="5" actId="478"/>
        <pc:sldMkLst>
          <pc:docMk/>
          <pc:sldMk cId="1424910188" sldId="484"/>
        </pc:sldMkLst>
        <pc:spChg chg="del">
          <ac:chgData name="Young, Emily [COMRES/CC/STL]" userId="c47e6d21-3741-4864-b956-6f3495cfef49" providerId="ADAL" clId="{B58C6E7F-8BFA-D144-96F0-1150DFF5E901}" dt="2023-11-01T14:36:45.957" v="5" actId="478"/>
          <ac:spMkLst>
            <pc:docMk/>
            <pc:sldMk cId="1424910188" sldId="484"/>
            <ac:spMk id="3" creationId="{F8A5EBAF-604A-FDA2-99FE-15E280532162}"/>
          </ac:spMkLst>
        </pc:spChg>
      </pc:sldChg>
      <pc:sldChg chg="addSp delSp modSp mod chgLayout">
        <pc:chgData name="Young, Emily [COMRES/CC/STL]" userId="c47e6d21-3741-4864-b956-6f3495cfef49" providerId="ADAL" clId="{B58C6E7F-8BFA-D144-96F0-1150DFF5E901}" dt="2023-11-02T14:28:12.956" v="247" actId="255"/>
        <pc:sldMkLst>
          <pc:docMk/>
          <pc:sldMk cId="210634055" sldId="485"/>
        </pc:sldMkLst>
        <pc:spChg chg="add del mod">
          <ac:chgData name="Young, Emily [COMRES/CC/STL]" userId="c47e6d21-3741-4864-b956-6f3495cfef49" providerId="ADAL" clId="{B58C6E7F-8BFA-D144-96F0-1150DFF5E901}" dt="2023-11-02T14:28:04.829" v="245" actId="6264"/>
          <ac:spMkLst>
            <pc:docMk/>
            <pc:sldMk cId="210634055" sldId="485"/>
            <ac:spMk id="2" creationId="{30E87E22-B1A0-E7D6-453B-4596EFDCF067}"/>
          </ac:spMkLst>
        </pc:spChg>
        <pc:spChg chg="mod ord">
          <ac:chgData name="Young, Emily [COMRES/CC/STL]" userId="c47e6d21-3741-4864-b956-6f3495cfef49" providerId="ADAL" clId="{B58C6E7F-8BFA-D144-96F0-1150DFF5E901}" dt="2023-11-02T14:28:12.956" v="247" actId="255"/>
          <ac:spMkLst>
            <pc:docMk/>
            <pc:sldMk cId="210634055" sldId="485"/>
            <ac:spMk id="3" creationId="{8EFC3B35-59B6-7977-FE60-6E401132C9A7}"/>
          </ac:spMkLst>
        </pc:spChg>
        <pc:spChg chg="mod ord">
          <ac:chgData name="Young, Emily [COMRES/CC/STL]" userId="c47e6d21-3741-4864-b956-6f3495cfef49" providerId="ADAL" clId="{B58C6E7F-8BFA-D144-96F0-1150DFF5E901}" dt="2023-11-02T14:28:04.829" v="245" actId="6264"/>
          <ac:spMkLst>
            <pc:docMk/>
            <pc:sldMk cId="210634055" sldId="485"/>
            <ac:spMk id="4" creationId="{C2B65D9E-CAFF-8077-35C7-AAA8699959E1}"/>
          </ac:spMkLst>
        </pc:spChg>
        <pc:spChg chg="mod ord">
          <ac:chgData name="Young, Emily [COMRES/CC/STL]" userId="c47e6d21-3741-4864-b956-6f3495cfef49" providerId="ADAL" clId="{B58C6E7F-8BFA-D144-96F0-1150DFF5E901}" dt="2023-11-02T14:28:09.028" v="246" actId="255"/>
          <ac:spMkLst>
            <pc:docMk/>
            <pc:sldMk cId="210634055" sldId="485"/>
            <ac:spMk id="5" creationId="{397A1E1B-F7B5-0DBD-92CD-9A6587DBDF51}"/>
          </ac:spMkLst>
        </pc:spChg>
        <pc:spChg chg="add del mod">
          <ac:chgData name="Young, Emily [COMRES/CC/STL]" userId="c47e6d21-3741-4864-b956-6f3495cfef49" providerId="ADAL" clId="{B58C6E7F-8BFA-D144-96F0-1150DFF5E901}" dt="2023-11-02T14:28:04.829" v="245" actId="6264"/>
          <ac:spMkLst>
            <pc:docMk/>
            <pc:sldMk cId="210634055" sldId="485"/>
            <ac:spMk id="6" creationId="{A7C37934-76AF-9C58-FAA7-2060EE356C1E}"/>
          </ac:spMkLst>
        </pc:spChg>
        <pc:spChg chg="add del mod">
          <ac:chgData name="Young, Emily [COMRES/CC/STL]" userId="c47e6d21-3741-4864-b956-6f3495cfef49" providerId="ADAL" clId="{B58C6E7F-8BFA-D144-96F0-1150DFF5E901}" dt="2023-11-02T14:28:04.829" v="245" actId="6264"/>
          <ac:spMkLst>
            <pc:docMk/>
            <pc:sldMk cId="210634055" sldId="485"/>
            <ac:spMk id="7" creationId="{69C3E16B-1FDD-866B-0DD9-26AB36F93D19}"/>
          </ac:spMkLst>
        </pc:spChg>
        <pc:spChg chg="add del mod ord">
          <ac:chgData name="Young, Emily [COMRES/CC/STL]" userId="c47e6d21-3741-4864-b956-6f3495cfef49" providerId="ADAL" clId="{B58C6E7F-8BFA-D144-96F0-1150DFF5E901}" dt="2023-11-02T14:28:04.829" v="245" actId="6264"/>
          <ac:spMkLst>
            <pc:docMk/>
            <pc:sldMk cId="210634055" sldId="485"/>
            <ac:spMk id="8" creationId="{C3913C43-E9DD-EE6B-0C8A-1424651620C1}"/>
          </ac:spMkLst>
        </pc:spChg>
      </pc:sldChg>
      <pc:sldChg chg="modSp mod">
        <pc:chgData name="Young, Emily [COMRES/CC/STL]" userId="c47e6d21-3741-4864-b956-6f3495cfef49" providerId="ADAL" clId="{B58C6E7F-8BFA-D144-96F0-1150DFF5E901}" dt="2023-11-02T14:28:22.545" v="249" actId="255"/>
        <pc:sldMkLst>
          <pc:docMk/>
          <pc:sldMk cId="1681067101" sldId="486"/>
        </pc:sldMkLst>
        <pc:spChg chg="mod">
          <ac:chgData name="Young, Emily [COMRES/CC/STL]" userId="c47e6d21-3741-4864-b956-6f3495cfef49" providerId="ADAL" clId="{B58C6E7F-8BFA-D144-96F0-1150DFF5E901}" dt="2023-11-02T14:28:22.545" v="249" actId="255"/>
          <ac:spMkLst>
            <pc:docMk/>
            <pc:sldMk cId="1681067101" sldId="486"/>
            <ac:spMk id="3" creationId="{8EFC3B35-59B6-7977-FE60-6E401132C9A7}"/>
          </ac:spMkLst>
        </pc:spChg>
        <pc:spChg chg="mod">
          <ac:chgData name="Young, Emily [COMRES/CC/STL]" userId="c47e6d21-3741-4864-b956-6f3495cfef49" providerId="ADAL" clId="{B58C6E7F-8BFA-D144-96F0-1150DFF5E901}" dt="2023-11-02T14:28:18.997" v="248" actId="255"/>
          <ac:spMkLst>
            <pc:docMk/>
            <pc:sldMk cId="1681067101" sldId="486"/>
            <ac:spMk id="5" creationId="{397A1E1B-F7B5-0DBD-92CD-9A6587DBDF51}"/>
          </ac:spMkLst>
        </pc:spChg>
      </pc:sldChg>
      <pc:sldChg chg="modSp mod">
        <pc:chgData name="Young, Emily [COMRES/CC/STL]" userId="c47e6d21-3741-4864-b956-6f3495cfef49" providerId="ADAL" clId="{B58C6E7F-8BFA-D144-96F0-1150DFF5E901}" dt="2023-11-02T14:28:57.925" v="255" actId="14100"/>
        <pc:sldMkLst>
          <pc:docMk/>
          <pc:sldMk cId="2125828132" sldId="487"/>
        </pc:sldMkLst>
        <pc:spChg chg="mod">
          <ac:chgData name="Young, Emily [COMRES/CC/STL]" userId="c47e6d21-3741-4864-b956-6f3495cfef49" providerId="ADAL" clId="{B58C6E7F-8BFA-D144-96F0-1150DFF5E901}" dt="2023-11-02T14:28:57.925" v="255" actId="14100"/>
          <ac:spMkLst>
            <pc:docMk/>
            <pc:sldMk cId="2125828132" sldId="487"/>
            <ac:spMk id="3" creationId="{E21B30E8-9164-10B0-3787-EF5D6C93163B}"/>
          </ac:spMkLst>
        </pc:spChg>
        <pc:spChg chg="mod">
          <ac:chgData name="Young, Emily [COMRES/CC/STL]" userId="c47e6d21-3741-4864-b956-6f3495cfef49" providerId="ADAL" clId="{B58C6E7F-8BFA-D144-96F0-1150DFF5E901}" dt="2023-11-02T14:28:27.553" v="250" actId="255"/>
          <ac:spMkLst>
            <pc:docMk/>
            <pc:sldMk cId="2125828132" sldId="487"/>
            <ac:spMk id="5" creationId="{8E25E3A1-4F29-5D84-FDE5-BBDC7243DD78}"/>
          </ac:spMkLst>
        </pc:spChg>
      </pc:sldChg>
      <pc:sldChg chg="modSp mod">
        <pc:chgData name="Young, Emily [COMRES/CC/STL]" userId="c47e6d21-3741-4864-b956-6f3495cfef49" providerId="ADAL" clId="{B58C6E7F-8BFA-D144-96F0-1150DFF5E901}" dt="2023-11-02T15:55:25.904" v="899" actId="255"/>
        <pc:sldMkLst>
          <pc:docMk/>
          <pc:sldMk cId="2574815002" sldId="2258"/>
        </pc:sldMkLst>
        <pc:spChg chg="mod">
          <ac:chgData name="Young, Emily [COMRES/CC/STL]" userId="c47e6d21-3741-4864-b956-6f3495cfef49" providerId="ADAL" clId="{B58C6E7F-8BFA-D144-96F0-1150DFF5E901}" dt="2023-11-02T15:55:20.619" v="898" actId="255"/>
          <ac:spMkLst>
            <pc:docMk/>
            <pc:sldMk cId="2574815002" sldId="2258"/>
            <ac:spMk id="3" creationId="{5839DD68-AF48-766B-8BAC-FC7C68FB9E85}"/>
          </ac:spMkLst>
        </pc:spChg>
        <pc:spChg chg="mod">
          <ac:chgData name="Young, Emily [COMRES/CC/STL]" userId="c47e6d21-3741-4864-b956-6f3495cfef49" providerId="ADAL" clId="{B58C6E7F-8BFA-D144-96F0-1150DFF5E901}" dt="2023-11-02T15:55:25.904" v="899" actId="255"/>
          <ac:spMkLst>
            <pc:docMk/>
            <pc:sldMk cId="2574815002" sldId="2258"/>
            <ac:spMk id="4" creationId="{2BC07E64-A996-A578-85DC-76053870CD98}"/>
          </ac:spMkLst>
        </pc:spChg>
      </pc:sldChg>
      <pc:sldChg chg="modSp mod">
        <pc:chgData name="Young, Emily [COMRES/CC/STL]" userId="c47e6d21-3741-4864-b956-6f3495cfef49" providerId="ADAL" clId="{B58C6E7F-8BFA-D144-96F0-1150DFF5E901}" dt="2023-11-02T15:55:39.027" v="901" actId="255"/>
        <pc:sldMkLst>
          <pc:docMk/>
          <pc:sldMk cId="3589087925" sldId="2259"/>
        </pc:sldMkLst>
        <pc:spChg chg="mod">
          <ac:chgData name="Young, Emily [COMRES/CC/STL]" userId="c47e6d21-3741-4864-b956-6f3495cfef49" providerId="ADAL" clId="{B58C6E7F-8BFA-D144-96F0-1150DFF5E901}" dt="2023-11-02T15:55:39.027" v="901" actId="255"/>
          <ac:spMkLst>
            <pc:docMk/>
            <pc:sldMk cId="3589087925" sldId="2259"/>
            <ac:spMk id="11" creationId="{750E1CFC-B627-7098-EA41-BE98A62A5730}"/>
          </ac:spMkLst>
        </pc:spChg>
        <pc:spChg chg="mod">
          <ac:chgData name="Young, Emily [COMRES/CC/STL]" userId="c47e6d21-3741-4864-b956-6f3495cfef49" providerId="ADAL" clId="{B58C6E7F-8BFA-D144-96F0-1150DFF5E901}" dt="2023-11-02T15:55:35.437" v="900" actId="255"/>
          <ac:spMkLst>
            <pc:docMk/>
            <pc:sldMk cId="3589087925" sldId="2259"/>
            <ac:spMk id="12" creationId="{24770804-544C-BF58-62C7-8972D789FE88}"/>
          </ac:spMkLst>
        </pc:spChg>
      </pc:sldChg>
      <pc:sldChg chg="modSp mod">
        <pc:chgData name="Young, Emily [COMRES/CC/STL]" userId="c47e6d21-3741-4864-b956-6f3495cfef49" providerId="ADAL" clId="{B58C6E7F-8BFA-D144-96F0-1150DFF5E901}" dt="2023-11-02T15:55:46.785" v="903" actId="255"/>
        <pc:sldMkLst>
          <pc:docMk/>
          <pc:sldMk cId="3169380023" sldId="2260"/>
        </pc:sldMkLst>
        <pc:spChg chg="mod">
          <ac:chgData name="Young, Emily [COMRES/CC/STL]" userId="c47e6d21-3741-4864-b956-6f3495cfef49" providerId="ADAL" clId="{B58C6E7F-8BFA-D144-96F0-1150DFF5E901}" dt="2023-11-02T15:55:43.379" v="902" actId="255"/>
          <ac:spMkLst>
            <pc:docMk/>
            <pc:sldMk cId="3169380023" sldId="2260"/>
            <ac:spMk id="19" creationId="{4B8E08FE-5914-8C40-7B60-969F7A0DB965}"/>
          </ac:spMkLst>
        </pc:spChg>
        <pc:spChg chg="mod">
          <ac:chgData name="Young, Emily [COMRES/CC/STL]" userId="c47e6d21-3741-4864-b956-6f3495cfef49" providerId="ADAL" clId="{B58C6E7F-8BFA-D144-96F0-1150DFF5E901}" dt="2023-11-02T15:55:46.785" v="903" actId="255"/>
          <ac:spMkLst>
            <pc:docMk/>
            <pc:sldMk cId="3169380023" sldId="2260"/>
            <ac:spMk id="24" creationId="{EC1A5EED-9E8B-B8F9-39B8-2EF685F1915D}"/>
          </ac:spMkLst>
        </pc:spChg>
      </pc:sldChg>
      <pc:sldChg chg="modSp mod">
        <pc:chgData name="Young, Emily [COMRES/CC/STL]" userId="c47e6d21-3741-4864-b956-6f3495cfef49" providerId="ADAL" clId="{B58C6E7F-8BFA-D144-96F0-1150DFF5E901}" dt="2023-11-02T15:55:57.823" v="905" actId="255"/>
        <pc:sldMkLst>
          <pc:docMk/>
          <pc:sldMk cId="112425504" sldId="2261"/>
        </pc:sldMkLst>
        <pc:spChg chg="mod">
          <ac:chgData name="Young, Emily [COMRES/CC/STL]" userId="c47e6d21-3741-4864-b956-6f3495cfef49" providerId="ADAL" clId="{B58C6E7F-8BFA-D144-96F0-1150DFF5E901}" dt="2023-11-02T15:55:54.469" v="904" actId="255"/>
          <ac:spMkLst>
            <pc:docMk/>
            <pc:sldMk cId="112425504" sldId="2261"/>
            <ac:spMk id="7" creationId="{7C5403FB-B068-0482-0B3D-046CA0071BCF}"/>
          </ac:spMkLst>
        </pc:spChg>
        <pc:spChg chg="mod">
          <ac:chgData name="Young, Emily [COMRES/CC/STL]" userId="c47e6d21-3741-4864-b956-6f3495cfef49" providerId="ADAL" clId="{B58C6E7F-8BFA-D144-96F0-1150DFF5E901}" dt="2023-11-02T15:55:57.823" v="905" actId="255"/>
          <ac:spMkLst>
            <pc:docMk/>
            <pc:sldMk cId="112425504" sldId="2261"/>
            <ac:spMk id="10" creationId="{9471022D-DECD-6D8A-597B-42FE413CFF45}"/>
          </ac:spMkLst>
        </pc:spChg>
      </pc:sldChg>
      <pc:sldChg chg="modSp mod">
        <pc:chgData name="Young, Emily [COMRES/CC/STL]" userId="c47e6d21-3741-4864-b956-6f3495cfef49" providerId="ADAL" clId="{B58C6E7F-8BFA-D144-96F0-1150DFF5E901}" dt="2023-11-02T15:56:06.837" v="907" actId="255"/>
        <pc:sldMkLst>
          <pc:docMk/>
          <pc:sldMk cId="1590559718" sldId="2262"/>
        </pc:sldMkLst>
        <pc:spChg chg="mod">
          <ac:chgData name="Young, Emily [COMRES/CC/STL]" userId="c47e6d21-3741-4864-b956-6f3495cfef49" providerId="ADAL" clId="{B58C6E7F-8BFA-D144-96F0-1150DFF5E901}" dt="2023-11-02T15:56:03.605" v="906" actId="255"/>
          <ac:spMkLst>
            <pc:docMk/>
            <pc:sldMk cId="1590559718" sldId="2262"/>
            <ac:spMk id="10" creationId="{791FAB2A-9C12-9EBC-3F2A-0BAF18F7BB15}"/>
          </ac:spMkLst>
        </pc:spChg>
        <pc:spChg chg="mod">
          <ac:chgData name="Young, Emily [COMRES/CC/STL]" userId="c47e6d21-3741-4864-b956-6f3495cfef49" providerId="ADAL" clId="{B58C6E7F-8BFA-D144-96F0-1150DFF5E901}" dt="2023-11-02T15:56:06.837" v="907" actId="255"/>
          <ac:spMkLst>
            <pc:docMk/>
            <pc:sldMk cId="1590559718" sldId="2262"/>
            <ac:spMk id="11" creationId="{D6CDF1C7-146A-DE0B-646C-6672548F4D7D}"/>
          </ac:spMkLst>
        </pc:spChg>
      </pc:sldChg>
      <pc:sldChg chg="modSp mod">
        <pc:chgData name="Young, Emily [COMRES/CC/STL]" userId="c47e6d21-3741-4864-b956-6f3495cfef49" providerId="ADAL" clId="{B58C6E7F-8BFA-D144-96F0-1150DFF5E901}" dt="2023-11-02T15:56:15.255" v="909" actId="255"/>
        <pc:sldMkLst>
          <pc:docMk/>
          <pc:sldMk cId="2839162995" sldId="2263"/>
        </pc:sldMkLst>
        <pc:spChg chg="mod">
          <ac:chgData name="Young, Emily [COMRES/CC/STL]" userId="c47e6d21-3741-4864-b956-6f3495cfef49" providerId="ADAL" clId="{B58C6E7F-8BFA-D144-96F0-1150DFF5E901}" dt="2023-11-02T15:56:12.037" v="908" actId="255"/>
          <ac:spMkLst>
            <pc:docMk/>
            <pc:sldMk cId="2839162995" sldId="2263"/>
            <ac:spMk id="3" creationId="{C0C76BE9-5BB7-5EBA-7056-CB6E70D75E13}"/>
          </ac:spMkLst>
        </pc:spChg>
        <pc:spChg chg="mod">
          <ac:chgData name="Young, Emily [COMRES/CC/STL]" userId="c47e6d21-3741-4864-b956-6f3495cfef49" providerId="ADAL" clId="{B58C6E7F-8BFA-D144-96F0-1150DFF5E901}" dt="2023-11-02T15:56:15.255" v="909" actId="255"/>
          <ac:spMkLst>
            <pc:docMk/>
            <pc:sldMk cId="2839162995" sldId="2263"/>
            <ac:spMk id="4" creationId="{2110EC4B-778B-704D-3AEF-117A9CD33F3E}"/>
          </ac:spMkLst>
        </pc:spChg>
      </pc:sldChg>
      <pc:sldChg chg="modSp mod">
        <pc:chgData name="Young, Emily [COMRES/CC/STL]" userId="c47e6d21-3741-4864-b956-6f3495cfef49" providerId="ADAL" clId="{B58C6E7F-8BFA-D144-96F0-1150DFF5E901}" dt="2023-11-02T15:56:24.267" v="911" actId="255"/>
        <pc:sldMkLst>
          <pc:docMk/>
          <pc:sldMk cId="2819311955" sldId="2264"/>
        </pc:sldMkLst>
        <pc:spChg chg="mod">
          <ac:chgData name="Young, Emily [COMRES/CC/STL]" userId="c47e6d21-3741-4864-b956-6f3495cfef49" providerId="ADAL" clId="{B58C6E7F-8BFA-D144-96F0-1150DFF5E901}" dt="2023-11-02T15:56:20.668" v="910" actId="255"/>
          <ac:spMkLst>
            <pc:docMk/>
            <pc:sldMk cId="2819311955" sldId="2264"/>
            <ac:spMk id="3" creationId="{60236D6D-5FD1-7235-8D62-55A80705C7B7}"/>
          </ac:spMkLst>
        </pc:spChg>
        <pc:spChg chg="mod">
          <ac:chgData name="Young, Emily [COMRES/CC/STL]" userId="c47e6d21-3741-4864-b956-6f3495cfef49" providerId="ADAL" clId="{B58C6E7F-8BFA-D144-96F0-1150DFF5E901}" dt="2023-11-02T15:56:24.267" v="911" actId="255"/>
          <ac:spMkLst>
            <pc:docMk/>
            <pc:sldMk cId="2819311955" sldId="2264"/>
            <ac:spMk id="4" creationId="{BEDD9F63-78BD-6871-97C8-6049170724FB}"/>
          </ac:spMkLst>
        </pc:spChg>
      </pc:sldChg>
      <pc:sldChg chg="addSp modSp mod">
        <pc:chgData name="Young, Emily [COMRES/CC/STL]" userId="c47e6d21-3741-4864-b956-6f3495cfef49" providerId="ADAL" clId="{B58C6E7F-8BFA-D144-96F0-1150DFF5E901}" dt="2023-11-02T14:48:19.799" v="549" actId="14100"/>
        <pc:sldMkLst>
          <pc:docMk/>
          <pc:sldMk cId="1301655149" sldId="2142532665"/>
        </pc:sldMkLst>
        <pc:spChg chg="mod">
          <ac:chgData name="Young, Emily [COMRES/CC/STL]" userId="c47e6d21-3741-4864-b956-6f3495cfef49" providerId="ADAL" clId="{B58C6E7F-8BFA-D144-96F0-1150DFF5E901}" dt="2023-11-02T14:47:50.622" v="514" actId="255"/>
          <ac:spMkLst>
            <pc:docMk/>
            <pc:sldMk cId="1301655149" sldId="2142532665"/>
            <ac:spMk id="6" creationId="{F38540E1-4849-48A6-BDA8-6A14AC7E9AC8}"/>
          </ac:spMkLst>
        </pc:spChg>
        <pc:spChg chg="mod">
          <ac:chgData name="Young, Emily [COMRES/CC/STL]" userId="c47e6d21-3741-4864-b956-6f3495cfef49" providerId="ADAL" clId="{B58C6E7F-8BFA-D144-96F0-1150DFF5E901}" dt="2023-11-02T14:47:50.622" v="514" actId="255"/>
          <ac:spMkLst>
            <pc:docMk/>
            <pc:sldMk cId="1301655149" sldId="2142532665"/>
            <ac:spMk id="7" creationId="{FAA628AD-94A2-4AA5-A5DB-B007A2ED222D}"/>
          </ac:spMkLst>
        </pc:spChg>
        <pc:spChg chg="mod">
          <ac:chgData name="Young, Emily [COMRES/CC/STL]" userId="c47e6d21-3741-4864-b956-6f3495cfef49" providerId="ADAL" clId="{B58C6E7F-8BFA-D144-96F0-1150DFF5E901}" dt="2023-11-02T14:47:21.788" v="506" actId="255"/>
          <ac:spMkLst>
            <pc:docMk/>
            <pc:sldMk cId="1301655149" sldId="2142532665"/>
            <ac:spMk id="8" creationId="{DB8BB7EA-781B-1434-5D37-798788AB07BD}"/>
          </ac:spMkLst>
        </pc:spChg>
        <pc:spChg chg="mod">
          <ac:chgData name="Young, Emily [COMRES/CC/STL]" userId="c47e6d21-3741-4864-b956-6f3495cfef49" providerId="ADAL" clId="{B58C6E7F-8BFA-D144-96F0-1150DFF5E901}" dt="2023-11-02T14:47:27.746" v="507" actId="1076"/>
          <ac:spMkLst>
            <pc:docMk/>
            <pc:sldMk cId="1301655149" sldId="2142532665"/>
            <ac:spMk id="11" creationId="{F1D89E89-5751-F0BA-F900-F89FD46B3320}"/>
          </ac:spMkLst>
        </pc:spChg>
        <pc:spChg chg="mod">
          <ac:chgData name="Young, Emily [COMRES/CC/STL]" userId="c47e6d21-3741-4864-b956-6f3495cfef49" providerId="ADAL" clId="{B58C6E7F-8BFA-D144-96F0-1150DFF5E901}" dt="2023-11-02T14:48:19.799" v="549" actId="14100"/>
          <ac:spMkLst>
            <pc:docMk/>
            <pc:sldMk cId="1301655149" sldId="2142532665"/>
            <ac:spMk id="12" creationId="{4BC4AB2A-8EA0-206B-0001-32ECB1D74AE9}"/>
          </ac:spMkLst>
        </pc:spChg>
        <pc:spChg chg="mod">
          <ac:chgData name="Young, Emily [COMRES/CC/STL]" userId="c47e6d21-3741-4864-b956-6f3495cfef49" providerId="ADAL" clId="{B58C6E7F-8BFA-D144-96F0-1150DFF5E901}" dt="2023-11-02T14:47:50.622" v="514" actId="255"/>
          <ac:spMkLst>
            <pc:docMk/>
            <pc:sldMk cId="1301655149" sldId="2142532665"/>
            <ac:spMk id="13" creationId="{65243717-A0C3-4A10-9626-46D794988875}"/>
          </ac:spMkLst>
        </pc:spChg>
        <pc:spChg chg="mod">
          <ac:chgData name="Young, Emily [COMRES/CC/STL]" userId="c47e6d21-3741-4864-b956-6f3495cfef49" providerId="ADAL" clId="{B58C6E7F-8BFA-D144-96F0-1150DFF5E901}" dt="2023-11-02T14:48:17.108" v="548" actId="1036"/>
          <ac:spMkLst>
            <pc:docMk/>
            <pc:sldMk cId="1301655149" sldId="2142532665"/>
            <ac:spMk id="17" creationId="{02CFC9BE-87FA-8676-F848-94F554760232}"/>
          </ac:spMkLst>
        </pc:spChg>
        <pc:spChg chg="mod">
          <ac:chgData name="Young, Emily [COMRES/CC/STL]" userId="c47e6d21-3741-4864-b956-6f3495cfef49" providerId="ADAL" clId="{B58C6E7F-8BFA-D144-96F0-1150DFF5E901}" dt="2023-11-02T14:47:55.896" v="521" actId="1035"/>
          <ac:spMkLst>
            <pc:docMk/>
            <pc:sldMk cId="1301655149" sldId="2142532665"/>
            <ac:spMk id="50" creationId="{EDC22CBC-4557-4D05-B035-4BD667735C80}"/>
          </ac:spMkLst>
        </pc:spChg>
        <pc:spChg chg="mod">
          <ac:chgData name="Young, Emily [COMRES/CC/STL]" userId="c47e6d21-3741-4864-b956-6f3495cfef49" providerId="ADAL" clId="{B58C6E7F-8BFA-D144-96F0-1150DFF5E901}" dt="2023-11-02T14:48:04.311" v="534" actId="1035"/>
          <ac:spMkLst>
            <pc:docMk/>
            <pc:sldMk cId="1301655149" sldId="2142532665"/>
            <ac:spMk id="52" creationId="{D1886799-2E96-46DD-B3D9-7559113F5484}"/>
          </ac:spMkLst>
        </pc:spChg>
        <pc:spChg chg="mod">
          <ac:chgData name="Young, Emily [COMRES/CC/STL]" userId="c47e6d21-3741-4864-b956-6f3495cfef49" providerId="ADAL" clId="{B58C6E7F-8BFA-D144-96F0-1150DFF5E901}" dt="2023-11-02T14:48:00.346" v="526" actId="1038"/>
          <ac:spMkLst>
            <pc:docMk/>
            <pc:sldMk cId="1301655149" sldId="2142532665"/>
            <ac:spMk id="54" creationId="{93D21DA0-F4C0-4012-994F-8F2380876966}"/>
          </ac:spMkLst>
        </pc:spChg>
        <pc:grpChg chg="add mod">
          <ac:chgData name="Young, Emily [COMRES/CC/STL]" userId="c47e6d21-3741-4864-b956-6f3495cfef49" providerId="ADAL" clId="{B58C6E7F-8BFA-D144-96F0-1150DFF5E901}" dt="2023-11-02T14:47:47.953" v="513" actId="1076"/>
          <ac:grpSpMkLst>
            <pc:docMk/>
            <pc:sldMk cId="1301655149" sldId="2142532665"/>
            <ac:grpSpMk id="2" creationId="{235302D1-9C7E-5F08-50C8-F2176BB5F54B}"/>
          </ac:grpSpMkLst>
        </pc:grpChg>
        <pc:grpChg chg="mod">
          <ac:chgData name="Young, Emily [COMRES/CC/STL]" userId="c47e6d21-3741-4864-b956-6f3495cfef49" providerId="ADAL" clId="{B58C6E7F-8BFA-D144-96F0-1150DFF5E901}" dt="2023-11-02T14:48:17.108" v="548" actId="1036"/>
          <ac:grpSpMkLst>
            <pc:docMk/>
            <pc:sldMk cId="1301655149" sldId="2142532665"/>
            <ac:grpSpMk id="14" creationId="{D682736F-4638-6BB2-BDEC-B2F089E81F71}"/>
          </ac:grpSpMkLst>
        </pc:grpChg>
        <pc:picChg chg="mod">
          <ac:chgData name="Young, Emily [COMRES/CC/STL]" userId="c47e6d21-3741-4864-b956-6f3495cfef49" providerId="ADAL" clId="{B58C6E7F-8BFA-D144-96F0-1150DFF5E901}" dt="2023-11-02T14:47:42.804" v="510" actId="164"/>
          <ac:picMkLst>
            <pc:docMk/>
            <pc:sldMk cId="1301655149" sldId="2142532665"/>
            <ac:picMk id="10" creationId="{CB2C31E0-8773-118F-3C92-0DD2D5275924}"/>
          </ac:picMkLst>
        </pc:picChg>
        <pc:cxnChg chg="mod">
          <ac:chgData name="Young, Emily [COMRES/CC/STL]" userId="c47e6d21-3741-4864-b956-6f3495cfef49" providerId="ADAL" clId="{B58C6E7F-8BFA-D144-96F0-1150DFF5E901}" dt="2023-11-02T14:47:42.804" v="510" actId="164"/>
          <ac:cxnSpMkLst>
            <pc:docMk/>
            <pc:sldMk cId="1301655149" sldId="2142532665"/>
            <ac:cxnSpMk id="19" creationId="{741B043D-34C5-0D3D-830B-EA3DB699E3F5}"/>
          </ac:cxnSpMkLst>
        </pc:cxnChg>
        <pc:cxnChg chg="mod">
          <ac:chgData name="Young, Emily [COMRES/CC/STL]" userId="c47e6d21-3741-4864-b956-6f3495cfef49" providerId="ADAL" clId="{B58C6E7F-8BFA-D144-96F0-1150DFF5E901}" dt="2023-11-02T14:47:27.746" v="507" actId="1076"/>
          <ac:cxnSpMkLst>
            <pc:docMk/>
            <pc:sldMk cId="1301655149" sldId="2142532665"/>
            <ac:cxnSpMk id="21" creationId="{4E97F34F-0C34-5215-4082-CDF8763540FD}"/>
          </ac:cxnSpMkLst>
        </pc:cxnChg>
        <pc:cxnChg chg="mod">
          <ac:chgData name="Young, Emily [COMRES/CC/STL]" userId="c47e6d21-3741-4864-b956-6f3495cfef49" providerId="ADAL" clId="{B58C6E7F-8BFA-D144-96F0-1150DFF5E901}" dt="2023-11-02T14:47:42.804" v="510" actId="164"/>
          <ac:cxnSpMkLst>
            <pc:docMk/>
            <pc:sldMk cId="1301655149" sldId="2142532665"/>
            <ac:cxnSpMk id="22" creationId="{FB71EBDC-BEDC-8B60-2040-61731CB8B940}"/>
          </ac:cxnSpMkLst>
        </pc:cxnChg>
        <pc:cxnChg chg="mod">
          <ac:chgData name="Young, Emily [COMRES/CC/STL]" userId="c47e6d21-3741-4864-b956-6f3495cfef49" providerId="ADAL" clId="{B58C6E7F-8BFA-D144-96F0-1150DFF5E901}" dt="2023-11-02T14:47:42.804" v="510" actId="164"/>
          <ac:cxnSpMkLst>
            <pc:docMk/>
            <pc:sldMk cId="1301655149" sldId="2142532665"/>
            <ac:cxnSpMk id="24" creationId="{4EF2CEC4-54A6-9120-E998-F84DC26E44F2}"/>
          </ac:cxnSpMkLst>
        </pc:cxnChg>
        <pc:cxnChg chg="mod">
          <ac:chgData name="Young, Emily [COMRES/CC/STL]" userId="c47e6d21-3741-4864-b956-6f3495cfef49" providerId="ADAL" clId="{B58C6E7F-8BFA-D144-96F0-1150DFF5E901}" dt="2023-11-02T14:47:42.804" v="510" actId="164"/>
          <ac:cxnSpMkLst>
            <pc:docMk/>
            <pc:sldMk cId="1301655149" sldId="2142532665"/>
            <ac:cxnSpMk id="29" creationId="{B41CC30B-7979-7190-05C4-4C506E14A9F6}"/>
          </ac:cxnSpMkLst>
        </pc:cxnChg>
      </pc:sldChg>
      <pc:sldChg chg="delSp modSp mod">
        <pc:chgData name="Young, Emily [COMRES/CC/STL]" userId="c47e6d21-3741-4864-b956-6f3495cfef49" providerId="ADAL" clId="{B58C6E7F-8BFA-D144-96F0-1150DFF5E901}" dt="2023-11-02T14:49:57.959" v="571" actId="255"/>
        <pc:sldMkLst>
          <pc:docMk/>
          <pc:sldMk cId="1633865380" sldId="2147377624"/>
        </pc:sldMkLst>
        <pc:spChg chg="mod">
          <ac:chgData name="Young, Emily [COMRES/CC/STL]" userId="c47e6d21-3741-4864-b956-6f3495cfef49" providerId="ADAL" clId="{B58C6E7F-8BFA-D144-96F0-1150DFF5E901}" dt="2023-11-02T14:49:57.959" v="571" actId="255"/>
          <ac:spMkLst>
            <pc:docMk/>
            <pc:sldMk cId="1633865380" sldId="2147377624"/>
            <ac:spMk id="7" creationId="{31634C82-08EC-8226-B840-AF89677B1486}"/>
          </ac:spMkLst>
        </pc:spChg>
        <pc:spChg chg="mod">
          <ac:chgData name="Young, Emily [COMRES/CC/STL]" userId="c47e6d21-3741-4864-b956-6f3495cfef49" providerId="ADAL" clId="{B58C6E7F-8BFA-D144-96F0-1150DFF5E901}" dt="2023-11-02T14:49:31.360" v="564" actId="255"/>
          <ac:spMkLst>
            <pc:docMk/>
            <pc:sldMk cId="1633865380" sldId="2147377624"/>
            <ac:spMk id="8" creationId="{B8D54601-84B9-5720-30BC-D345A61BB698}"/>
          </ac:spMkLst>
        </pc:spChg>
        <pc:spChg chg="mod">
          <ac:chgData name="Young, Emily [COMRES/CC/STL]" userId="c47e6d21-3741-4864-b956-6f3495cfef49" providerId="ADAL" clId="{B58C6E7F-8BFA-D144-96F0-1150DFF5E901}" dt="2023-11-02T14:49:41.103" v="568" actId="14100"/>
          <ac:spMkLst>
            <pc:docMk/>
            <pc:sldMk cId="1633865380" sldId="2147377624"/>
            <ac:spMk id="17" creationId="{EC3F2A52-9575-CFBE-687F-767BB7126505}"/>
          </ac:spMkLst>
        </pc:spChg>
        <pc:spChg chg="del">
          <ac:chgData name="Young, Emily [COMRES/CC/STL]" userId="c47e6d21-3741-4864-b956-6f3495cfef49" providerId="ADAL" clId="{B58C6E7F-8BFA-D144-96F0-1150DFF5E901}" dt="2023-11-02T14:48:41.389" v="553" actId="478"/>
          <ac:spMkLst>
            <pc:docMk/>
            <pc:sldMk cId="1633865380" sldId="2147377624"/>
            <ac:spMk id="27" creationId="{5D9701C4-6F24-84AA-B563-9D88E4D06B32}"/>
          </ac:spMkLst>
        </pc:spChg>
        <pc:spChg chg="mod">
          <ac:chgData name="Young, Emily [COMRES/CC/STL]" userId="c47e6d21-3741-4864-b956-6f3495cfef49" providerId="ADAL" clId="{B58C6E7F-8BFA-D144-96F0-1150DFF5E901}" dt="2023-11-02T14:49:36.536" v="566" actId="14100"/>
          <ac:spMkLst>
            <pc:docMk/>
            <pc:sldMk cId="1633865380" sldId="2147377624"/>
            <ac:spMk id="28" creationId="{9FB31292-8704-D622-6188-954813259240}"/>
          </ac:spMkLst>
        </pc:spChg>
        <pc:picChg chg="mod">
          <ac:chgData name="Young, Emily [COMRES/CC/STL]" userId="c47e6d21-3741-4864-b956-6f3495cfef49" providerId="ADAL" clId="{B58C6E7F-8BFA-D144-96F0-1150DFF5E901}" dt="2023-11-02T14:49:46.212" v="569" actId="1076"/>
          <ac:picMkLst>
            <pc:docMk/>
            <pc:sldMk cId="1633865380" sldId="2147377624"/>
            <ac:picMk id="12" creationId="{E2E08504-9FAE-5603-C1F4-16CEDC2D70E6}"/>
          </ac:picMkLst>
        </pc:picChg>
        <pc:picChg chg="mod">
          <ac:chgData name="Young, Emily [COMRES/CC/STL]" userId="c47e6d21-3741-4864-b956-6f3495cfef49" providerId="ADAL" clId="{B58C6E7F-8BFA-D144-96F0-1150DFF5E901}" dt="2023-11-02T14:49:51.869" v="570" actId="1076"/>
          <ac:picMkLst>
            <pc:docMk/>
            <pc:sldMk cId="1633865380" sldId="2147377624"/>
            <ac:picMk id="13" creationId="{A663AAF9-04BE-41ED-97C9-FE37DE9FF4B9}"/>
          </ac:picMkLst>
        </pc:picChg>
      </pc:sldChg>
      <pc:sldChg chg="addSp delSp modSp mod chgLayout">
        <pc:chgData name="Young, Emily [COMRES/CC/STL]" userId="c47e6d21-3741-4864-b956-6f3495cfef49" providerId="ADAL" clId="{B58C6E7F-8BFA-D144-96F0-1150DFF5E901}" dt="2023-11-02T15:39:13.189" v="654" actId="478"/>
        <pc:sldMkLst>
          <pc:docMk/>
          <pc:sldMk cId="3306540173" sldId="2147377627"/>
        </pc:sldMkLst>
        <pc:spChg chg="add del mod">
          <ac:chgData name="Young, Emily [COMRES/CC/STL]" userId="c47e6d21-3741-4864-b956-6f3495cfef49" providerId="ADAL" clId="{B58C6E7F-8BFA-D144-96F0-1150DFF5E901}" dt="2023-11-02T15:38:40.781" v="646" actId="6264"/>
          <ac:spMkLst>
            <pc:docMk/>
            <pc:sldMk cId="3306540173" sldId="2147377627"/>
            <ac:spMk id="2" creationId="{28FC4A61-49DD-1BDF-6FD1-5C3FABD22A6A}"/>
          </ac:spMkLst>
        </pc:spChg>
        <pc:spChg chg="add del mod">
          <ac:chgData name="Young, Emily [COMRES/CC/STL]" userId="c47e6d21-3741-4864-b956-6f3495cfef49" providerId="ADAL" clId="{B58C6E7F-8BFA-D144-96F0-1150DFF5E901}" dt="2023-11-02T15:38:40.781" v="646" actId="6264"/>
          <ac:spMkLst>
            <pc:docMk/>
            <pc:sldMk cId="3306540173" sldId="2147377627"/>
            <ac:spMk id="4" creationId="{B2A46245-838A-57CC-EBDA-382636AF7A37}"/>
          </ac:spMkLst>
        </pc:spChg>
        <pc:spChg chg="mod ord">
          <ac:chgData name="Young, Emily [COMRES/CC/STL]" userId="c47e6d21-3741-4864-b956-6f3495cfef49" providerId="ADAL" clId="{B58C6E7F-8BFA-D144-96F0-1150DFF5E901}" dt="2023-11-02T15:38:45.425" v="647" actId="255"/>
          <ac:spMkLst>
            <pc:docMk/>
            <pc:sldMk cId="3306540173" sldId="2147377627"/>
            <ac:spMk id="6" creationId="{282CBD96-2878-CAA5-256D-7EE5DFF29C7F}"/>
          </ac:spMkLst>
        </pc:spChg>
        <pc:spChg chg="add del mod">
          <ac:chgData name="Young, Emily [COMRES/CC/STL]" userId="c47e6d21-3741-4864-b956-6f3495cfef49" providerId="ADAL" clId="{B58C6E7F-8BFA-D144-96F0-1150DFF5E901}" dt="2023-11-02T15:38:40.781" v="646" actId="6264"/>
          <ac:spMkLst>
            <pc:docMk/>
            <pc:sldMk cId="3306540173" sldId="2147377627"/>
            <ac:spMk id="7" creationId="{0F8CA823-030A-06BF-383E-28FF1A520334}"/>
          </ac:spMkLst>
        </pc:spChg>
        <pc:spChg chg="mod ord">
          <ac:chgData name="Young, Emily [COMRES/CC/STL]" userId="c47e6d21-3741-4864-b956-6f3495cfef49" providerId="ADAL" clId="{B58C6E7F-8BFA-D144-96F0-1150DFF5E901}" dt="2023-11-02T15:38:50.298" v="648" actId="255"/>
          <ac:spMkLst>
            <pc:docMk/>
            <pc:sldMk cId="3306540173" sldId="2147377627"/>
            <ac:spMk id="8" creationId="{2E3BA34D-4ACE-BB51-D69A-F7AC4DDB7F16}"/>
          </ac:spMkLst>
        </pc:spChg>
        <pc:spChg chg="add del mod">
          <ac:chgData name="Young, Emily [COMRES/CC/STL]" userId="c47e6d21-3741-4864-b956-6f3495cfef49" providerId="ADAL" clId="{B58C6E7F-8BFA-D144-96F0-1150DFF5E901}" dt="2023-11-02T15:38:40.781" v="646" actId="6264"/>
          <ac:spMkLst>
            <pc:docMk/>
            <pc:sldMk cId="3306540173" sldId="2147377627"/>
            <ac:spMk id="11" creationId="{2210DC9D-DB3D-9ECC-FDE6-F659B6B65A30}"/>
          </ac:spMkLst>
        </pc:spChg>
        <pc:spChg chg="mod ord">
          <ac:chgData name="Young, Emily [COMRES/CC/STL]" userId="c47e6d21-3741-4864-b956-6f3495cfef49" providerId="ADAL" clId="{B58C6E7F-8BFA-D144-96F0-1150DFF5E901}" dt="2023-11-02T15:38:50.298" v="648" actId="255"/>
          <ac:spMkLst>
            <pc:docMk/>
            <pc:sldMk cId="3306540173" sldId="2147377627"/>
            <ac:spMk id="13" creationId="{FAA5703C-1262-823A-1743-D556E4C0DA85}"/>
          </ac:spMkLst>
        </pc:spChg>
        <pc:spChg chg="add del mod ord">
          <ac:chgData name="Young, Emily [COMRES/CC/STL]" userId="c47e6d21-3741-4864-b956-6f3495cfef49" providerId="ADAL" clId="{B58C6E7F-8BFA-D144-96F0-1150DFF5E901}" dt="2023-11-02T15:39:13.189" v="654" actId="478"/>
          <ac:spMkLst>
            <pc:docMk/>
            <pc:sldMk cId="3306540173" sldId="2147377627"/>
            <ac:spMk id="14" creationId="{CD5AC43D-AF61-8180-1D15-46FCD9271E47}"/>
          </ac:spMkLst>
        </pc:spChg>
        <pc:spChg chg="add del mod ord">
          <ac:chgData name="Young, Emily [COMRES/CC/STL]" userId="c47e6d21-3741-4864-b956-6f3495cfef49" providerId="ADAL" clId="{B58C6E7F-8BFA-D144-96F0-1150DFF5E901}" dt="2023-11-02T15:39:09.011" v="653" actId="478"/>
          <ac:spMkLst>
            <pc:docMk/>
            <pc:sldMk cId="3306540173" sldId="2147377627"/>
            <ac:spMk id="15" creationId="{00419C3A-2685-218B-6BCC-132B718CF22D}"/>
          </ac:spMkLst>
        </pc:spChg>
        <pc:spChg chg="mod">
          <ac:chgData name="Young, Emily [COMRES/CC/STL]" userId="c47e6d21-3741-4864-b956-6f3495cfef49" providerId="ADAL" clId="{B58C6E7F-8BFA-D144-96F0-1150DFF5E901}" dt="2023-11-02T15:39:00.134" v="651" actId="1076"/>
          <ac:spMkLst>
            <pc:docMk/>
            <pc:sldMk cId="3306540173" sldId="2147377627"/>
            <ac:spMk id="17" creationId="{EE1440E7-5CB8-57E2-ECD9-8CD38B463BAC}"/>
          </ac:spMkLst>
        </pc:spChg>
        <pc:spChg chg="mod">
          <ac:chgData name="Young, Emily [COMRES/CC/STL]" userId="c47e6d21-3741-4864-b956-6f3495cfef49" providerId="ADAL" clId="{B58C6E7F-8BFA-D144-96F0-1150DFF5E901}" dt="2023-11-02T15:39:03.633" v="652" actId="255"/>
          <ac:spMkLst>
            <pc:docMk/>
            <pc:sldMk cId="3306540173" sldId="2147377627"/>
            <ac:spMk id="18" creationId="{8223622E-AC3A-F5FB-67AC-7F1C16ACD77A}"/>
          </ac:spMkLst>
        </pc:spChg>
        <pc:spChg chg="mod ord">
          <ac:chgData name="Young, Emily [COMRES/CC/STL]" userId="c47e6d21-3741-4864-b956-6f3495cfef49" providerId="ADAL" clId="{B58C6E7F-8BFA-D144-96F0-1150DFF5E901}" dt="2023-11-02T15:38:54.690" v="650" actId="20577"/>
          <ac:spMkLst>
            <pc:docMk/>
            <pc:sldMk cId="3306540173" sldId="2147377627"/>
            <ac:spMk id="35" creationId="{0D42EBD1-EC79-2281-C057-BF98C065F98F}"/>
          </ac:spMkLst>
        </pc:spChg>
      </pc:sldChg>
      <pc:sldChg chg="addSp delSp modSp mod chgLayout">
        <pc:chgData name="Young, Emily [COMRES/CC/STL]" userId="c47e6d21-3741-4864-b956-6f3495cfef49" providerId="ADAL" clId="{B58C6E7F-8BFA-D144-96F0-1150DFF5E901}" dt="2023-11-02T15:43:24.553" v="724" actId="1076"/>
        <pc:sldMkLst>
          <pc:docMk/>
          <pc:sldMk cId="1970698383" sldId="2147377632"/>
        </pc:sldMkLst>
        <pc:spChg chg="mod ord">
          <ac:chgData name="Young, Emily [COMRES/CC/STL]" userId="c47e6d21-3741-4864-b956-6f3495cfef49" providerId="ADAL" clId="{B58C6E7F-8BFA-D144-96F0-1150DFF5E901}" dt="2023-11-02T15:43:11.353" v="720" actId="255"/>
          <ac:spMkLst>
            <pc:docMk/>
            <pc:sldMk cId="1970698383" sldId="2147377632"/>
            <ac:spMk id="2" creationId="{AB2A1D5B-E631-51F6-D1B8-994EBD9B4B20}"/>
          </ac:spMkLst>
        </pc:spChg>
        <pc:spChg chg="add del mod">
          <ac:chgData name="Young, Emily [COMRES/CC/STL]" userId="c47e6d21-3741-4864-b956-6f3495cfef49" providerId="ADAL" clId="{B58C6E7F-8BFA-D144-96F0-1150DFF5E901}" dt="2023-11-02T15:43:08.183" v="719" actId="6264"/>
          <ac:spMkLst>
            <pc:docMk/>
            <pc:sldMk cId="1970698383" sldId="2147377632"/>
            <ac:spMk id="3" creationId="{94A32166-7D5B-EC55-5F07-22F37104A1D5}"/>
          </ac:spMkLst>
        </pc:spChg>
        <pc:spChg chg="add del mod">
          <ac:chgData name="Young, Emily [COMRES/CC/STL]" userId="c47e6d21-3741-4864-b956-6f3495cfef49" providerId="ADAL" clId="{B58C6E7F-8BFA-D144-96F0-1150DFF5E901}" dt="2023-11-02T15:43:08.183" v="719" actId="6264"/>
          <ac:spMkLst>
            <pc:docMk/>
            <pc:sldMk cId="1970698383" sldId="2147377632"/>
            <ac:spMk id="4" creationId="{068C59AE-31B1-13F0-A049-227047E67359}"/>
          </ac:spMkLst>
        </pc:spChg>
        <pc:spChg chg="mod ord">
          <ac:chgData name="Young, Emily [COMRES/CC/STL]" userId="c47e6d21-3741-4864-b956-6f3495cfef49" providerId="ADAL" clId="{B58C6E7F-8BFA-D144-96F0-1150DFF5E901}" dt="2023-11-02T15:43:17.004" v="722" actId="1076"/>
          <ac:spMkLst>
            <pc:docMk/>
            <pc:sldMk cId="1970698383" sldId="2147377632"/>
            <ac:spMk id="6" creationId="{DC212E99-F44E-D768-26B9-45200B6984C6}"/>
          </ac:spMkLst>
        </pc:spChg>
        <pc:spChg chg="add del mod ord">
          <ac:chgData name="Young, Emily [COMRES/CC/STL]" userId="c47e6d21-3741-4864-b956-6f3495cfef49" providerId="ADAL" clId="{B58C6E7F-8BFA-D144-96F0-1150DFF5E901}" dt="2023-11-02T15:43:08.183" v="719" actId="6264"/>
          <ac:spMkLst>
            <pc:docMk/>
            <pc:sldMk cId="1970698383" sldId="2147377632"/>
            <ac:spMk id="7" creationId="{8B94CFBA-F978-4E51-A5BC-19305CE5F6B6}"/>
          </ac:spMkLst>
        </pc:spChg>
        <pc:spChg chg="add del">
          <ac:chgData name="Young, Emily [COMRES/CC/STL]" userId="c47e6d21-3741-4864-b956-6f3495cfef49" providerId="ADAL" clId="{B58C6E7F-8BFA-D144-96F0-1150DFF5E901}" dt="2023-11-02T15:43:19.575" v="723" actId="478"/>
          <ac:spMkLst>
            <pc:docMk/>
            <pc:sldMk cId="1970698383" sldId="2147377632"/>
            <ac:spMk id="8" creationId="{A47C21C7-B10A-EB4B-A4E9-C04ADDAE64EE}"/>
          </ac:spMkLst>
        </pc:spChg>
        <pc:spChg chg="add del mod ord">
          <ac:chgData name="Young, Emily [COMRES/CC/STL]" userId="c47e6d21-3741-4864-b956-6f3495cfef49" providerId="ADAL" clId="{B58C6E7F-8BFA-D144-96F0-1150DFF5E901}" dt="2023-11-02T15:43:08.183" v="719" actId="6264"/>
          <ac:spMkLst>
            <pc:docMk/>
            <pc:sldMk cId="1970698383" sldId="2147377632"/>
            <ac:spMk id="9" creationId="{2FDE0FBC-A2AC-834C-243A-ECC8310225E4}"/>
          </ac:spMkLst>
        </pc:spChg>
        <pc:spChg chg="add del mod ord">
          <ac:chgData name="Young, Emily [COMRES/CC/STL]" userId="c47e6d21-3741-4864-b956-6f3495cfef49" providerId="ADAL" clId="{B58C6E7F-8BFA-D144-96F0-1150DFF5E901}" dt="2023-11-02T15:43:08.183" v="719" actId="6264"/>
          <ac:spMkLst>
            <pc:docMk/>
            <pc:sldMk cId="1970698383" sldId="2147377632"/>
            <ac:spMk id="10" creationId="{08E954A3-322C-EF03-C716-6DE6F6354CE7}"/>
          </ac:spMkLst>
        </pc:spChg>
        <pc:spChg chg="mod">
          <ac:chgData name="Young, Emily [COMRES/CC/STL]" userId="c47e6d21-3741-4864-b956-6f3495cfef49" providerId="ADAL" clId="{B58C6E7F-8BFA-D144-96F0-1150DFF5E901}" dt="2023-11-02T15:43:24.553" v="724" actId="1076"/>
          <ac:spMkLst>
            <pc:docMk/>
            <pc:sldMk cId="1970698383" sldId="2147377632"/>
            <ac:spMk id="23" creationId="{B7F601DF-F235-DA3B-CACB-29AF27D732BC}"/>
          </ac:spMkLst>
        </pc:spChg>
        <pc:spChg chg="mod">
          <ac:chgData name="Young, Emily [COMRES/CC/STL]" userId="c47e6d21-3741-4864-b956-6f3495cfef49" providerId="ADAL" clId="{B58C6E7F-8BFA-D144-96F0-1150DFF5E901}" dt="2023-11-02T15:43:24.553" v="724" actId="1076"/>
          <ac:spMkLst>
            <pc:docMk/>
            <pc:sldMk cId="1970698383" sldId="2147377632"/>
            <ac:spMk id="24" creationId="{80481618-3219-52DA-1EC9-B36E685DB08B}"/>
          </ac:spMkLst>
        </pc:spChg>
        <pc:picChg chg="mod">
          <ac:chgData name="Young, Emily [COMRES/CC/STL]" userId="c47e6d21-3741-4864-b956-6f3495cfef49" providerId="ADAL" clId="{B58C6E7F-8BFA-D144-96F0-1150DFF5E901}" dt="2023-11-02T15:43:24.553" v="724" actId="1076"/>
          <ac:picMkLst>
            <pc:docMk/>
            <pc:sldMk cId="1970698383" sldId="2147377632"/>
            <ac:picMk id="5" creationId="{B9B4831A-F2E7-2309-16C1-DAEDDD541E8A}"/>
          </ac:picMkLst>
        </pc:picChg>
        <pc:picChg chg="mod">
          <ac:chgData name="Young, Emily [COMRES/CC/STL]" userId="c47e6d21-3741-4864-b956-6f3495cfef49" providerId="ADAL" clId="{B58C6E7F-8BFA-D144-96F0-1150DFF5E901}" dt="2023-11-02T15:43:24.553" v="724" actId="1076"/>
          <ac:picMkLst>
            <pc:docMk/>
            <pc:sldMk cId="1970698383" sldId="2147377632"/>
            <ac:picMk id="19" creationId="{774CF46F-70FC-3532-1646-5F6C6B9C3019}"/>
          </ac:picMkLst>
        </pc:picChg>
        <pc:cxnChg chg="mod">
          <ac:chgData name="Young, Emily [COMRES/CC/STL]" userId="c47e6d21-3741-4864-b956-6f3495cfef49" providerId="ADAL" clId="{B58C6E7F-8BFA-D144-96F0-1150DFF5E901}" dt="2023-11-02T15:43:24.553" v="724" actId="1076"/>
          <ac:cxnSpMkLst>
            <pc:docMk/>
            <pc:sldMk cId="1970698383" sldId="2147377632"/>
            <ac:cxnSpMk id="21" creationId="{25F25CF7-69F3-2235-06E7-BBB6EEA109E6}"/>
          </ac:cxnSpMkLst>
        </pc:cxnChg>
        <pc:cxnChg chg="mod">
          <ac:chgData name="Young, Emily [COMRES/CC/STL]" userId="c47e6d21-3741-4864-b956-6f3495cfef49" providerId="ADAL" clId="{B58C6E7F-8BFA-D144-96F0-1150DFF5E901}" dt="2023-11-02T15:43:24.553" v="724" actId="1076"/>
          <ac:cxnSpMkLst>
            <pc:docMk/>
            <pc:sldMk cId="1970698383" sldId="2147377632"/>
            <ac:cxnSpMk id="22" creationId="{441667E5-8C77-0D5F-148E-B9979178C652}"/>
          </ac:cxnSpMkLst>
        </pc:cxnChg>
      </pc:sldChg>
      <pc:sldChg chg="modSp add del mod">
        <pc:chgData name="Young, Emily [COMRES/CC/STL]" userId="c47e6d21-3741-4864-b956-6f3495cfef49" providerId="ADAL" clId="{B58C6E7F-8BFA-D144-96F0-1150DFF5E901}" dt="2023-11-03T18:35:42.900" v="931" actId="20577"/>
        <pc:sldMkLst>
          <pc:docMk/>
          <pc:sldMk cId="244691232" sldId="2147469447"/>
        </pc:sldMkLst>
        <pc:spChg chg="mod">
          <ac:chgData name="Young, Emily [COMRES/CC/STL]" userId="c47e6d21-3741-4864-b956-6f3495cfef49" providerId="ADAL" clId="{B58C6E7F-8BFA-D144-96F0-1150DFF5E901}" dt="2023-10-30T19:10:30.139" v="0" actId="18331"/>
          <ac:spMkLst>
            <pc:docMk/>
            <pc:sldMk cId="244691232" sldId="2147469447"/>
            <ac:spMk id="2" creationId="{206A2316-C7CD-BB5A-E97C-9F53028B3E64}"/>
          </ac:spMkLst>
        </pc:spChg>
        <pc:spChg chg="mod">
          <ac:chgData name="Young, Emily [COMRES/CC/STL]" userId="c47e6d21-3741-4864-b956-6f3495cfef49" providerId="ADAL" clId="{B58C6E7F-8BFA-D144-96F0-1150DFF5E901}" dt="2023-11-03T18:35:42.900" v="931" actId="20577"/>
          <ac:spMkLst>
            <pc:docMk/>
            <pc:sldMk cId="244691232" sldId="2147469447"/>
            <ac:spMk id="5" creationId="{80F20F39-69E2-76CF-6D8F-6C5416076772}"/>
          </ac:spMkLst>
        </pc:spChg>
        <pc:spChg chg="mod">
          <ac:chgData name="Young, Emily [COMRES/CC/STL]" userId="c47e6d21-3741-4864-b956-6f3495cfef49" providerId="ADAL" clId="{B58C6E7F-8BFA-D144-96F0-1150DFF5E901}" dt="2023-11-03T18:34:15.218" v="930" actId="20577"/>
          <ac:spMkLst>
            <pc:docMk/>
            <pc:sldMk cId="244691232" sldId="2147469447"/>
            <ac:spMk id="14" creationId="{698C155A-6085-C03F-5B56-2474DA2EB476}"/>
          </ac:spMkLst>
        </pc:spChg>
      </pc:sldChg>
      <pc:sldChg chg="del">
        <pc:chgData name="Young, Emily [COMRES/CC/STL]" userId="c47e6d21-3741-4864-b956-6f3495cfef49" providerId="ADAL" clId="{B58C6E7F-8BFA-D144-96F0-1150DFF5E901}" dt="2023-11-02T14:29:29.720" v="257" actId="2696"/>
        <pc:sldMkLst>
          <pc:docMk/>
          <pc:sldMk cId="849574665" sldId="2147469456"/>
        </pc:sldMkLst>
      </pc:sldChg>
      <pc:sldChg chg="modSp mod">
        <pc:chgData name="Young, Emily [COMRES/CC/STL]" userId="c47e6d21-3741-4864-b956-6f3495cfef49" providerId="ADAL" clId="{B58C6E7F-8BFA-D144-96F0-1150DFF5E901}" dt="2023-11-02T14:30:41.382" v="268" actId="14100"/>
        <pc:sldMkLst>
          <pc:docMk/>
          <pc:sldMk cId="3303995259" sldId="2147469457"/>
        </pc:sldMkLst>
        <pc:spChg chg="mod">
          <ac:chgData name="Young, Emily [COMRES/CC/STL]" userId="c47e6d21-3741-4864-b956-6f3495cfef49" providerId="ADAL" clId="{B58C6E7F-8BFA-D144-96F0-1150DFF5E901}" dt="2023-11-02T14:30:41.382" v="268" actId="14100"/>
          <ac:spMkLst>
            <pc:docMk/>
            <pc:sldMk cId="3303995259" sldId="2147469457"/>
            <ac:spMk id="3" creationId="{9E9D4571-F174-E5C9-2A09-04845D692F94}"/>
          </ac:spMkLst>
        </pc:spChg>
        <pc:spChg chg="mod">
          <ac:chgData name="Young, Emily [COMRES/CC/STL]" userId="c47e6d21-3741-4864-b956-6f3495cfef49" providerId="ADAL" clId="{B58C6E7F-8BFA-D144-96F0-1150DFF5E901}" dt="2023-11-02T14:30:38.662" v="267" actId="255"/>
          <ac:spMkLst>
            <pc:docMk/>
            <pc:sldMk cId="3303995259" sldId="2147469457"/>
            <ac:spMk id="6" creationId="{162938E1-CE9A-BD85-A673-E21B8B474BCD}"/>
          </ac:spMkLst>
        </pc:spChg>
        <pc:spChg chg="mod">
          <ac:chgData name="Young, Emily [COMRES/CC/STL]" userId="c47e6d21-3741-4864-b956-6f3495cfef49" providerId="ADAL" clId="{B58C6E7F-8BFA-D144-96F0-1150DFF5E901}" dt="2023-11-02T14:29:46.379" v="260" actId="255"/>
          <ac:spMkLst>
            <pc:docMk/>
            <pc:sldMk cId="3303995259" sldId="2147469457"/>
            <ac:spMk id="9" creationId="{750673BF-75FF-41E7-61E8-DB308E0164F6}"/>
          </ac:spMkLst>
        </pc:spChg>
        <pc:cxnChg chg="mod">
          <ac:chgData name="Young, Emily [COMRES/CC/STL]" userId="c47e6d21-3741-4864-b956-6f3495cfef49" providerId="ADAL" clId="{B58C6E7F-8BFA-D144-96F0-1150DFF5E901}" dt="2023-11-02T14:30:01.632" v="263" actId="14100"/>
          <ac:cxnSpMkLst>
            <pc:docMk/>
            <pc:sldMk cId="3303995259" sldId="2147469457"/>
            <ac:cxnSpMk id="2" creationId="{C896211E-A4FB-EEDC-C67E-02CF0BC62D52}"/>
          </ac:cxnSpMkLst>
        </pc:cxnChg>
      </pc:sldChg>
      <pc:sldChg chg="delSp modSp mod">
        <pc:chgData name="Young, Emily [COMRES/CC/STL]" userId="c47e6d21-3741-4864-b956-6f3495cfef49" providerId="ADAL" clId="{B58C6E7F-8BFA-D144-96F0-1150DFF5E901}" dt="2023-11-02T14:32:13.838" v="293" actId="948"/>
        <pc:sldMkLst>
          <pc:docMk/>
          <pc:sldMk cId="2480481831" sldId="2147469458"/>
        </pc:sldMkLst>
        <pc:spChg chg="mod">
          <ac:chgData name="Young, Emily [COMRES/CC/STL]" userId="c47e6d21-3741-4864-b956-6f3495cfef49" providerId="ADAL" clId="{B58C6E7F-8BFA-D144-96F0-1150DFF5E901}" dt="2023-11-02T14:32:13.838" v="293" actId="948"/>
          <ac:spMkLst>
            <pc:docMk/>
            <pc:sldMk cId="2480481831" sldId="2147469458"/>
            <ac:spMk id="2" creationId="{56503BF9-2A3C-740F-4C5F-7C342EEF7227}"/>
          </ac:spMkLst>
        </pc:spChg>
        <pc:spChg chg="mod">
          <ac:chgData name="Young, Emily [COMRES/CC/STL]" userId="c47e6d21-3741-4864-b956-6f3495cfef49" providerId="ADAL" clId="{B58C6E7F-8BFA-D144-96F0-1150DFF5E901}" dt="2023-11-02T14:31:27.731" v="281" actId="14100"/>
          <ac:spMkLst>
            <pc:docMk/>
            <pc:sldMk cId="2480481831" sldId="2147469458"/>
            <ac:spMk id="3" creationId="{73F32CFE-E388-0A26-FAB7-B35F8195E428}"/>
          </ac:spMkLst>
        </pc:spChg>
        <pc:spChg chg="mod">
          <ac:chgData name="Young, Emily [COMRES/CC/STL]" userId="c47e6d21-3741-4864-b956-6f3495cfef49" providerId="ADAL" clId="{B58C6E7F-8BFA-D144-96F0-1150DFF5E901}" dt="2023-11-02T14:31:33.396" v="283" actId="1076"/>
          <ac:spMkLst>
            <pc:docMk/>
            <pc:sldMk cId="2480481831" sldId="2147469458"/>
            <ac:spMk id="13" creationId="{063C3B09-0E1D-332A-0AC1-639487B7FB22}"/>
          </ac:spMkLst>
        </pc:spChg>
        <pc:spChg chg="mod">
          <ac:chgData name="Young, Emily [COMRES/CC/STL]" userId="c47e6d21-3741-4864-b956-6f3495cfef49" providerId="ADAL" clId="{B58C6E7F-8BFA-D144-96F0-1150DFF5E901}" dt="2023-11-02T14:31:33.396" v="283" actId="1076"/>
          <ac:spMkLst>
            <pc:docMk/>
            <pc:sldMk cId="2480481831" sldId="2147469458"/>
            <ac:spMk id="14" creationId="{4BB78024-06E1-E10F-0FC5-84665B1402F9}"/>
          </ac:spMkLst>
        </pc:spChg>
        <pc:spChg chg="del">
          <ac:chgData name="Young, Emily [COMRES/CC/STL]" userId="c47e6d21-3741-4864-b956-6f3495cfef49" providerId="ADAL" clId="{B58C6E7F-8BFA-D144-96F0-1150DFF5E901}" dt="2023-11-01T14:36:49.625" v="6" actId="478"/>
          <ac:spMkLst>
            <pc:docMk/>
            <pc:sldMk cId="2480481831" sldId="2147469458"/>
            <ac:spMk id="19" creationId="{F8C1E54B-5E1E-B77D-4176-48C63C933E70}"/>
          </ac:spMkLst>
        </pc:spChg>
        <pc:picChg chg="mod">
          <ac:chgData name="Young, Emily [COMRES/CC/STL]" userId="c47e6d21-3741-4864-b956-6f3495cfef49" providerId="ADAL" clId="{B58C6E7F-8BFA-D144-96F0-1150DFF5E901}" dt="2023-11-02T14:31:33.396" v="283" actId="1076"/>
          <ac:picMkLst>
            <pc:docMk/>
            <pc:sldMk cId="2480481831" sldId="2147469458"/>
            <ac:picMk id="16" creationId="{D05FD376-D5DB-F2FE-2844-31C897787A2A}"/>
          </ac:picMkLst>
        </pc:picChg>
        <pc:picChg chg="mod">
          <ac:chgData name="Young, Emily [COMRES/CC/STL]" userId="c47e6d21-3741-4864-b956-6f3495cfef49" providerId="ADAL" clId="{B58C6E7F-8BFA-D144-96F0-1150DFF5E901}" dt="2023-11-02T14:31:33.396" v="283" actId="1076"/>
          <ac:picMkLst>
            <pc:docMk/>
            <pc:sldMk cId="2480481831" sldId="2147469458"/>
            <ac:picMk id="18" creationId="{BC41E4EF-2EAD-FA19-801E-3656653C982E}"/>
          </ac:picMkLst>
        </pc:picChg>
      </pc:sldChg>
      <pc:sldChg chg="delSp modSp mod">
        <pc:chgData name="Young, Emily [COMRES/CC/STL]" userId="c47e6d21-3741-4864-b956-6f3495cfef49" providerId="ADAL" clId="{B58C6E7F-8BFA-D144-96F0-1150DFF5E901}" dt="2023-11-02T14:35:25.363" v="341" actId="1076"/>
        <pc:sldMkLst>
          <pc:docMk/>
          <pc:sldMk cId="3158619079" sldId="2147469459"/>
        </pc:sldMkLst>
        <pc:spChg chg="mod">
          <ac:chgData name="Young, Emily [COMRES/CC/STL]" userId="c47e6d21-3741-4864-b956-6f3495cfef49" providerId="ADAL" clId="{B58C6E7F-8BFA-D144-96F0-1150DFF5E901}" dt="2023-11-02T14:35:18.581" v="339" actId="1076"/>
          <ac:spMkLst>
            <pc:docMk/>
            <pc:sldMk cId="3158619079" sldId="2147469459"/>
            <ac:spMk id="4" creationId="{54A15A2D-9A54-FEEB-F0D8-ADCBA1C32F38}"/>
          </ac:spMkLst>
        </pc:spChg>
        <pc:spChg chg="del">
          <ac:chgData name="Young, Emily [COMRES/CC/STL]" userId="c47e6d21-3741-4864-b956-6f3495cfef49" providerId="ADAL" clId="{B58C6E7F-8BFA-D144-96F0-1150DFF5E901}" dt="2023-11-01T14:36:54.470" v="7" actId="478"/>
          <ac:spMkLst>
            <pc:docMk/>
            <pc:sldMk cId="3158619079" sldId="2147469459"/>
            <ac:spMk id="5" creationId="{1B605B06-64D1-6D29-2933-4363541798BF}"/>
          </ac:spMkLst>
        </pc:spChg>
        <pc:spChg chg="mod">
          <ac:chgData name="Young, Emily [COMRES/CC/STL]" userId="c47e6d21-3741-4864-b956-6f3495cfef49" providerId="ADAL" clId="{B58C6E7F-8BFA-D144-96F0-1150DFF5E901}" dt="2023-11-02T14:35:12.841" v="338" actId="1076"/>
          <ac:spMkLst>
            <pc:docMk/>
            <pc:sldMk cId="3158619079" sldId="2147469459"/>
            <ac:spMk id="6" creationId="{261CFB61-88BE-3E51-3A23-B60F764C6DC2}"/>
          </ac:spMkLst>
        </pc:spChg>
        <pc:spChg chg="mod">
          <ac:chgData name="Young, Emily [COMRES/CC/STL]" userId="c47e6d21-3741-4864-b956-6f3495cfef49" providerId="ADAL" clId="{B58C6E7F-8BFA-D144-96F0-1150DFF5E901}" dt="2023-11-02T14:35:12.841" v="338" actId="1076"/>
          <ac:spMkLst>
            <pc:docMk/>
            <pc:sldMk cId="3158619079" sldId="2147469459"/>
            <ac:spMk id="7" creationId="{9A14ABBD-6F0B-066C-7A7D-F9AB63501160}"/>
          </ac:spMkLst>
        </pc:spChg>
        <pc:spChg chg="mod">
          <ac:chgData name="Young, Emily [COMRES/CC/STL]" userId="c47e6d21-3741-4864-b956-6f3495cfef49" providerId="ADAL" clId="{B58C6E7F-8BFA-D144-96F0-1150DFF5E901}" dt="2023-11-02T14:34:06.637" v="326" actId="20577"/>
          <ac:spMkLst>
            <pc:docMk/>
            <pc:sldMk cId="3158619079" sldId="2147469459"/>
            <ac:spMk id="12" creationId="{2C7CEB9A-B5F6-0A4E-A3A6-F368347081F2}"/>
          </ac:spMkLst>
        </pc:spChg>
        <pc:spChg chg="mod">
          <ac:chgData name="Young, Emily [COMRES/CC/STL]" userId="c47e6d21-3741-4864-b956-6f3495cfef49" providerId="ADAL" clId="{B58C6E7F-8BFA-D144-96F0-1150DFF5E901}" dt="2023-11-02T14:34:03.926" v="325" actId="20577"/>
          <ac:spMkLst>
            <pc:docMk/>
            <pc:sldMk cId="3158619079" sldId="2147469459"/>
            <ac:spMk id="16" creationId="{8F681EEC-28EF-BCF3-4E6A-BF7DE3004173}"/>
          </ac:spMkLst>
        </pc:spChg>
        <pc:spChg chg="mod">
          <ac:chgData name="Young, Emily [COMRES/CC/STL]" userId="c47e6d21-3741-4864-b956-6f3495cfef49" providerId="ADAL" clId="{B58C6E7F-8BFA-D144-96F0-1150DFF5E901}" dt="2023-11-02T14:33:21.569" v="308" actId="14100"/>
          <ac:spMkLst>
            <pc:docMk/>
            <pc:sldMk cId="3158619079" sldId="2147469459"/>
            <ac:spMk id="18" creationId="{973BF328-9CA6-F546-508D-BBEF94352023}"/>
          </ac:spMkLst>
        </pc:spChg>
        <pc:spChg chg="mod">
          <ac:chgData name="Young, Emily [COMRES/CC/STL]" userId="c47e6d21-3741-4864-b956-6f3495cfef49" providerId="ADAL" clId="{B58C6E7F-8BFA-D144-96F0-1150DFF5E901}" dt="2023-11-02T14:34:14.744" v="327" actId="20577"/>
          <ac:spMkLst>
            <pc:docMk/>
            <pc:sldMk cId="3158619079" sldId="2147469459"/>
            <ac:spMk id="20" creationId="{B91761F5-BE84-A8EC-4619-EEE9F70C62E8}"/>
          </ac:spMkLst>
        </pc:spChg>
        <pc:spChg chg="mod">
          <ac:chgData name="Young, Emily [COMRES/CC/STL]" userId="c47e6d21-3741-4864-b956-6f3495cfef49" providerId="ADAL" clId="{B58C6E7F-8BFA-D144-96F0-1150DFF5E901}" dt="2023-11-02T14:35:25.363" v="341" actId="1076"/>
          <ac:spMkLst>
            <pc:docMk/>
            <pc:sldMk cId="3158619079" sldId="2147469459"/>
            <ac:spMk id="40" creationId="{DD0EC400-BA3F-B60D-A92A-58AF3FF2E0D2}"/>
          </ac:spMkLst>
        </pc:spChg>
        <pc:grpChg chg="mod">
          <ac:chgData name="Young, Emily [COMRES/CC/STL]" userId="c47e6d21-3741-4864-b956-6f3495cfef49" providerId="ADAL" clId="{B58C6E7F-8BFA-D144-96F0-1150DFF5E901}" dt="2023-11-02T14:35:18.581" v="339" actId="1076"/>
          <ac:grpSpMkLst>
            <pc:docMk/>
            <pc:sldMk cId="3158619079" sldId="2147469459"/>
            <ac:grpSpMk id="9" creationId="{2ED45647-D716-0B41-5B69-4ABC0091F18D}"/>
          </ac:grpSpMkLst>
        </pc:grpChg>
        <pc:graphicFrameChg chg="mod modGraphic">
          <ac:chgData name="Young, Emily [COMRES/CC/STL]" userId="c47e6d21-3741-4864-b956-6f3495cfef49" providerId="ADAL" clId="{B58C6E7F-8BFA-D144-96F0-1150DFF5E901}" dt="2023-11-02T14:35:18.581" v="339" actId="1076"/>
          <ac:graphicFrameMkLst>
            <pc:docMk/>
            <pc:sldMk cId="3158619079" sldId="2147469459"/>
            <ac:graphicFrameMk id="8" creationId="{72357175-1B51-35C4-4955-C8004EFFB98F}"/>
          </ac:graphicFrameMkLst>
        </pc:graphicFrameChg>
        <pc:picChg chg="mod">
          <ac:chgData name="Young, Emily [COMRES/CC/STL]" userId="c47e6d21-3741-4864-b956-6f3495cfef49" providerId="ADAL" clId="{B58C6E7F-8BFA-D144-96F0-1150DFF5E901}" dt="2023-11-02T14:35:25.363" v="341" actId="1076"/>
          <ac:picMkLst>
            <pc:docMk/>
            <pc:sldMk cId="3158619079" sldId="2147469459"/>
            <ac:picMk id="39" creationId="{B40C1123-73C7-CFD6-D99B-1464E17325C9}"/>
          </ac:picMkLst>
        </pc:picChg>
        <pc:cxnChg chg="mod">
          <ac:chgData name="Young, Emily [COMRES/CC/STL]" userId="c47e6d21-3741-4864-b956-6f3495cfef49" providerId="ADAL" clId="{B58C6E7F-8BFA-D144-96F0-1150DFF5E901}" dt="2023-11-02T14:33:59.853" v="324" actId="14100"/>
          <ac:cxnSpMkLst>
            <pc:docMk/>
            <pc:sldMk cId="3158619079" sldId="2147469459"/>
            <ac:cxnSpMk id="10" creationId="{D8650B4C-4F99-F54B-507A-E68A96951A76}"/>
          </ac:cxnSpMkLst>
        </pc:cxnChg>
        <pc:cxnChg chg="mod">
          <ac:chgData name="Young, Emily [COMRES/CC/STL]" userId="c47e6d21-3741-4864-b956-6f3495cfef49" providerId="ADAL" clId="{B58C6E7F-8BFA-D144-96F0-1150DFF5E901}" dt="2023-11-02T14:33:47.485" v="317" actId="14100"/>
          <ac:cxnSpMkLst>
            <pc:docMk/>
            <pc:sldMk cId="3158619079" sldId="2147469459"/>
            <ac:cxnSpMk id="23" creationId="{BD14AAD2-9AE8-E315-B25D-BE0DDC5829F3}"/>
          </ac:cxnSpMkLst>
        </pc:cxnChg>
        <pc:cxnChg chg="mod">
          <ac:chgData name="Young, Emily [COMRES/CC/STL]" userId="c47e6d21-3741-4864-b956-6f3495cfef49" providerId="ADAL" clId="{B58C6E7F-8BFA-D144-96F0-1150DFF5E901}" dt="2023-11-02T14:33:21.569" v="308" actId="14100"/>
          <ac:cxnSpMkLst>
            <pc:docMk/>
            <pc:sldMk cId="3158619079" sldId="2147469459"/>
            <ac:cxnSpMk id="33" creationId="{0F2CB3F0-50C7-AC3E-131A-966849D01833}"/>
          </ac:cxnSpMkLst>
        </pc:cxnChg>
      </pc:sldChg>
      <pc:sldChg chg="addSp delSp modSp mod">
        <pc:chgData name="Young, Emily [COMRES/CC/STL]" userId="c47e6d21-3741-4864-b956-6f3495cfef49" providerId="ADAL" clId="{B58C6E7F-8BFA-D144-96F0-1150DFF5E901}" dt="2023-11-02T14:37:22.143" v="366" actId="1076"/>
        <pc:sldMkLst>
          <pc:docMk/>
          <pc:sldMk cId="3081471461" sldId="2147469460"/>
        </pc:sldMkLst>
        <pc:spChg chg="add mod">
          <ac:chgData name="Young, Emily [COMRES/CC/STL]" userId="c47e6d21-3741-4864-b956-6f3495cfef49" providerId="ADAL" clId="{B58C6E7F-8BFA-D144-96F0-1150DFF5E901}" dt="2023-11-02T14:37:04.035" v="359" actId="1076"/>
          <ac:spMkLst>
            <pc:docMk/>
            <pc:sldMk cId="3081471461" sldId="2147469460"/>
            <ac:spMk id="3" creationId="{96B7FF9B-C22E-F504-7953-7773150B8DC6}"/>
          </ac:spMkLst>
        </pc:spChg>
        <pc:spChg chg="del">
          <ac:chgData name="Young, Emily [COMRES/CC/STL]" userId="c47e6d21-3741-4864-b956-6f3495cfef49" providerId="ADAL" clId="{B58C6E7F-8BFA-D144-96F0-1150DFF5E901}" dt="2023-11-01T14:36:57.514" v="8" actId="478"/>
          <ac:spMkLst>
            <pc:docMk/>
            <pc:sldMk cId="3081471461" sldId="2147469460"/>
            <ac:spMk id="5" creationId="{1B605B06-64D1-6D29-2933-4363541798BF}"/>
          </ac:spMkLst>
        </pc:spChg>
        <pc:spChg chg="mod">
          <ac:chgData name="Young, Emily [COMRES/CC/STL]" userId="c47e6d21-3741-4864-b956-6f3495cfef49" providerId="ADAL" clId="{B58C6E7F-8BFA-D144-96F0-1150DFF5E901}" dt="2023-11-02T14:37:04.035" v="359" actId="1076"/>
          <ac:spMkLst>
            <pc:docMk/>
            <pc:sldMk cId="3081471461" sldId="2147469460"/>
            <ac:spMk id="6" creationId="{261CFB61-88BE-3E51-3A23-B60F764C6DC2}"/>
          </ac:spMkLst>
        </pc:spChg>
        <pc:spChg chg="del">
          <ac:chgData name="Young, Emily [COMRES/CC/STL]" userId="c47e6d21-3741-4864-b956-6f3495cfef49" providerId="ADAL" clId="{B58C6E7F-8BFA-D144-96F0-1150DFF5E901}" dt="2023-11-02T14:35:56.275" v="348" actId="478"/>
          <ac:spMkLst>
            <pc:docMk/>
            <pc:sldMk cId="3081471461" sldId="2147469460"/>
            <ac:spMk id="7" creationId="{9A14ABBD-6F0B-066C-7A7D-F9AB63501160}"/>
          </ac:spMkLst>
        </pc:spChg>
        <pc:spChg chg="add del mod">
          <ac:chgData name="Young, Emily [COMRES/CC/STL]" userId="c47e6d21-3741-4864-b956-6f3495cfef49" providerId="ADAL" clId="{B58C6E7F-8BFA-D144-96F0-1150DFF5E901}" dt="2023-11-02T14:35:58.604" v="349" actId="478"/>
          <ac:spMkLst>
            <pc:docMk/>
            <pc:sldMk cId="3081471461" sldId="2147469460"/>
            <ac:spMk id="8" creationId="{D2881764-49E7-C4B6-6334-EC2447C0A072}"/>
          </ac:spMkLst>
        </pc:spChg>
        <pc:spChg chg="mod">
          <ac:chgData name="Young, Emily [COMRES/CC/STL]" userId="c47e6d21-3741-4864-b956-6f3495cfef49" providerId="ADAL" clId="{B58C6E7F-8BFA-D144-96F0-1150DFF5E901}" dt="2023-11-02T14:37:22.143" v="366" actId="1076"/>
          <ac:spMkLst>
            <pc:docMk/>
            <pc:sldMk cId="3081471461" sldId="2147469460"/>
            <ac:spMk id="40" creationId="{DD0EC400-BA3F-B60D-A92A-58AF3FF2E0D2}"/>
          </ac:spMkLst>
        </pc:spChg>
        <pc:spChg chg="mod">
          <ac:chgData name="Young, Emily [COMRES/CC/STL]" userId="c47e6d21-3741-4864-b956-6f3495cfef49" providerId="ADAL" clId="{B58C6E7F-8BFA-D144-96F0-1150DFF5E901}" dt="2023-11-02T14:36:44.763" v="356" actId="255"/>
          <ac:spMkLst>
            <pc:docMk/>
            <pc:sldMk cId="3081471461" sldId="2147469460"/>
            <ac:spMk id="58" creationId="{6AF65CAC-3889-86F4-E138-A97997ACF93D}"/>
          </ac:spMkLst>
        </pc:spChg>
        <pc:spChg chg="mod">
          <ac:chgData name="Young, Emily [COMRES/CC/STL]" userId="c47e6d21-3741-4864-b956-6f3495cfef49" providerId="ADAL" clId="{B58C6E7F-8BFA-D144-96F0-1150DFF5E901}" dt="2023-11-02T14:36:44.763" v="356" actId="255"/>
          <ac:spMkLst>
            <pc:docMk/>
            <pc:sldMk cId="3081471461" sldId="2147469460"/>
            <ac:spMk id="59" creationId="{0FC13476-8354-6EBE-C702-7BF3CDAE81B0}"/>
          </ac:spMkLst>
        </pc:spChg>
        <pc:spChg chg="mod">
          <ac:chgData name="Young, Emily [COMRES/CC/STL]" userId="c47e6d21-3741-4864-b956-6f3495cfef49" providerId="ADAL" clId="{B58C6E7F-8BFA-D144-96F0-1150DFF5E901}" dt="2023-11-02T14:36:51.071" v="358" actId="14100"/>
          <ac:spMkLst>
            <pc:docMk/>
            <pc:sldMk cId="3081471461" sldId="2147469460"/>
            <ac:spMk id="60" creationId="{A902D5D5-C00E-1C30-45E1-B54098C0B8E6}"/>
          </ac:spMkLst>
        </pc:spChg>
        <pc:spChg chg="mod">
          <ac:chgData name="Young, Emily [COMRES/CC/STL]" userId="c47e6d21-3741-4864-b956-6f3495cfef49" providerId="ADAL" clId="{B58C6E7F-8BFA-D144-96F0-1150DFF5E901}" dt="2023-11-02T14:36:44.763" v="356" actId="255"/>
          <ac:spMkLst>
            <pc:docMk/>
            <pc:sldMk cId="3081471461" sldId="2147469460"/>
            <ac:spMk id="61" creationId="{F8EE4FBA-7B04-7DB5-A9BD-0768516F309A}"/>
          </ac:spMkLst>
        </pc:spChg>
        <pc:spChg chg="mod">
          <ac:chgData name="Young, Emily [COMRES/CC/STL]" userId="c47e6d21-3741-4864-b956-6f3495cfef49" providerId="ADAL" clId="{B58C6E7F-8BFA-D144-96F0-1150DFF5E901}" dt="2023-11-02T14:36:44.763" v="356" actId="255"/>
          <ac:spMkLst>
            <pc:docMk/>
            <pc:sldMk cId="3081471461" sldId="2147469460"/>
            <ac:spMk id="62" creationId="{D53738F7-CE9B-0060-6D2B-4845235809A3}"/>
          </ac:spMkLst>
        </pc:spChg>
        <pc:spChg chg="mod">
          <ac:chgData name="Young, Emily [COMRES/CC/STL]" userId="c47e6d21-3741-4864-b956-6f3495cfef49" providerId="ADAL" clId="{B58C6E7F-8BFA-D144-96F0-1150DFF5E901}" dt="2023-11-02T14:36:44.763" v="356" actId="255"/>
          <ac:spMkLst>
            <pc:docMk/>
            <pc:sldMk cId="3081471461" sldId="2147469460"/>
            <ac:spMk id="63" creationId="{AA6AA873-8525-416E-C22F-054DEFF00C76}"/>
          </ac:spMkLst>
        </pc:spChg>
        <pc:spChg chg="mod">
          <ac:chgData name="Young, Emily [COMRES/CC/STL]" userId="c47e6d21-3741-4864-b956-6f3495cfef49" providerId="ADAL" clId="{B58C6E7F-8BFA-D144-96F0-1150DFF5E901}" dt="2023-11-02T14:36:44.763" v="356" actId="255"/>
          <ac:spMkLst>
            <pc:docMk/>
            <pc:sldMk cId="3081471461" sldId="2147469460"/>
            <ac:spMk id="64" creationId="{2154FAE2-6C38-1D22-8A59-0743C7D3F4C2}"/>
          </ac:spMkLst>
        </pc:spChg>
        <pc:spChg chg="mod">
          <ac:chgData name="Young, Emily [COMRES/CC/STL]" userId="c47e6d21-3741-4864-b956-6f3495cfef49" providerId="ADAL" clId="{B58C6E7F-8BFA-D144-96F0-1150DFF5E901}" dt="2023-11-02T14:36:44.763" v="356" actId="255"/>
          <ac:spMkLst>
            <pc:docMk/>
            <pc:sldMk cId="3081471461" sldId="2147469460"/>
            <ac:spMk id="65" creationId="{E1B1B84C-8D17-67D8-56FE-1400B94A29DC}"/>
          </ac:spMkLst>
        </pc:spChg>
        <pc:grpChg chg="mod">
          <ac:chgData name="Young, Emily [COMRES/CC/STL]" userId="c47e6d21-3741-4864-b956-6f3495cfef49" providerId="ADAL" clId="{B58C6E7F-8BFA-D144-96F0-1150DFF5E901}" dt="2023-11-02T14:36:34.239" v="353" actId="1076"/>
          <ac:grpSpMkLst>
            <pc:docMk/>
            <pc:sldMk cId="3081471461" sldId="2147469460"/>
            <ac:grpSpMk id="70" creationId="{5CE7603E-0B75-B32A-E1AC-AF08F2D5FD8A}"/>
          </ac:grpSpMkLst>
        </pc:grpChg>
        <pc:picChg chg="mod">
          <ac:chgData name="Young, Emily [COMRES/CC/STL]" userId="c47e6d21-3741-4864-b956-6f3495cfef49" providerId="ADAL" clId="{B58C6E7F-8BFA-D144-96F0-1150DFF5E901}" dt="2023-11-02T14:37:22.143" v="366" actId="1076"/>
          <ac:picMkLst>
            <pc:docMk/>
            <pc:sldMk cId="3081471461" sldId="2147469460"/>
            <ac:picMk id="71" creationId="{588F8BBE-331B-B56F-47B4-2EF70E876C78}"/>
          </ac:picMkLst>
        </pc:picChg>
      </pc:sldChg>
      <pc:sldChg chg="modSp mod">
        <pc:chgData name="Young, Emily [COMRES/CC/STL]" userId="c47e6d21-3741-4864-b956-6f3495cfef49" providerId="ADAL" clId="{B58C6E7F-8BFA-D144-96F0-1150DFF5E901}" dt="2023-11-02T14:38:30.038" v="391" actId="1076"/>
        <pc:sldMkLst>
          <pc:docMk/>
          <pc:sldMk cId="624705479" sldId="2147469461"/>
        </pc:sldMkLst>
        <pc:spChg chg="mod">
          <ac:chgData name="Young, Emily [COMRES/CC/STL]" userId="c47e6d21-3741-4864-b956-6f3495cfef49" providerId="ADAL" clId="{B58C6E7F-8BFA-D144-96F0-1150DFF5E901}" dt="2023-11-02T14:38:18.117" v="383" actId="14100"/>
          <ac:spMkLst>
            <pc:docMk/>
            <pc:sldMk cId="624705479" sldId="2147469461"/>
            <ac:spMk id="2" creationId="{6F0B5ECC-6D5F-7B1F-D998-D2662410B499}"/>
          </ac:spMkLst>
        </pc:spChg>
        <pc:spChg chg="mod">
          <ac:chgData name="Young, Emily [COMRES/CC/STL]" userId="c47e6d21-3741-4864-b956-6f3495cfef49" providerId="ADAL" clId="{B58C6E7F-8BFA-D144-96F0-1150DFF5E901}" dt="2023-11-02T14:37:32.447" v="367" actId="255"/>
          <ac:spMkLst>
            <pc:docMk/>
            <pc:sldMk cId="624705479" sldId="2147469461"/>
            <ac:spMk id="3" creationId="{2283F7E1-DF52-09B7-7A21-AD11240790ED}"/>
          </ac:spMkLst>
        </pc:spChg>
        <pc:spChg chg="mod">
          <ac:chgData name="Young, Emily [COMRES/CC/STL]" userId="c47e6d21-3741-4864-b956-6f3495cfef49" providerId="ADAL" clId="{B58C6E7F-8BFA-D144-96F0-1150DFF5E901}" dt="2023-11-02T14:38:30.038" v="391" actId="1076"/>
          <ac:spMkLst>
            <pc:docMk/>
            <pc:sldMk cId="624705479" sldId="2147469461"/>
            <ac:spMk id="8" creationId="{1A7937BD-9EFF-B277-44D5-A9977E959EFD}"/>
          </ac:spMkLst>
        </pc:spChg>
        <pc:spChg chg="mod">
          <ac:chgData name="Young, Emily [COMRES/CC/STL]" userId="c47e6d21-3741-4864-b956-6f3495cfef49" providerId="ADAL" clId="{B58C6E7F-8BFA-D144-96F0-1150DFF5E901}" dt="2023-11-02T14:38:19.221" v="386" actId="255"/>
          <ac:spMkLst>
            <pc:docMk/>
            <pc:sldMk cId="624705479" sldId="2147469461"/>
            <ac:spMk id="16" creationId="{FEA8E31C-2468-5223-64AE-508B746A9FC3}"/>
          </ac:spMkLst>
        </pc:spChg>
        <pc:spChg chg="mod">
          <ac:chgData name="Young, Emily [COMRES/CC/STL]" userId="c47e6d21-3741-4864-b956-6f3495cfef49" providerId="ADAL" clId="{B58C6E7F-8BFA-D144-96F0-1150DFF5E901}" dt="2023-11-02T14:38:19.221" v="386" actId="255"/>
          <ac:spMkLst>
            <pc:docMk/>
            <pc:sldMk cId="624705479" sldId="2147469461"/>
            <ac:spMk id="17" creationId="{9132A78C-E90D-A20C-B741-0B9B66963545}"/>
          </ac:spMkLst>
        </pc:spChg>
        <pc:spChg chg="mod">
          <ac:chgData name="Young, Emily [COMRES/CC/STL]" userId="c47e6d21-3741-4864-b956-6f3495cfef49" providerId="ADAL" clId="{B58C6E7F-8BFA-D144-96F0-1150DFF5E901}" dt="2023-11-02T14:38:19.221" v="386" actId="255"/>
          <ac:spMkLst>
            <pc:docMk/>
            <pc:sldMk cId="624705479" sldId="2147469461"/>
            <ac:spMk id="18" creationId="{F7B8265E-72D3-5BBA-44D0-92B55C5CC55A}"/>
          </ac:spMkLst>
        </pc:spChg>
        <pc:grpChg chg="mod">
          <ac:chgData name="Young, Emily [COMRES/CC/STL]" userId="c47e6d21-3741-4864-b956-6f3495cfef49" providerId="ADAL" clId="{B58C6E7F-8BFA-D144-96F0-1150DFF5E901}" dt="2023-11-02T14:38:23.292" v="389" actId="1076"/>
          <ac:grpSpMkLst>
            <pc:docMk/>
            <pc:sldMk cId="624705479" sldId="2147469461"/>
            <ac:grpSpMk id="11" creationId="{F7905E13-899D-93D0-4909-E964E29816A8}"/>
          </ac:grpSpMkLst>
        </pc:grpChg>
        <pc:grpChg chg="mod">
          <ac:chgData name="Young, Emily [COMRES/CC/STL]" userId="c47e6d21-3741-4864-b956-6f3495cfef49" providerId="ADAL" clId="{B58C6E7F-8BFA-D144-96F0-1150DFF5E901}" dt="2023-11-02T14:38:20.013" v="388" actId="1076"/>
          <ac:grpSpMkLst>
            <pc:docMk/>
            <pc:sldMk cId="624705479" sldId="2147469461"/>
            <ac:grpSpMk id="21" creationId="{3E41FF8F-C143-2D92-E218-4BF5E5CD1F0E}"/>
          </ac:grpSpMkLst>
        </pc:grpChg>
        <pc:cxnChg chg="mod">
          <ac:chgData name="Young, Emily [COMRES/CC/STL]" userId="c47e6d21-3741-4864-b956-6f3495cfef49" providerId="ADAL" clId="{B58C6E7F-8BFA-D144-96F0-1150DFF5E901}" dt="2023-11-02T14:38:30.038" v="391" actId="1076"/>
          <ac:cxnSpMkLst>
            <pc:docMk/>
            <pc:sldMk cId="624705479" sldId="2147469461"/>
            <ac:cxnSpMk id="10" creationId="{DC44C2E0-6EA0-6346-5F07-9F965DD34D7A}"/>
          </ac:cxnSpMkLst>
        </pc:cxnChg>
        <pc:cxnChg chg="mod">
          <ac:chgData name="Young, Emily [COMRES/CC/STL]" userId="c47e6d21-3741-4864-b956-6f3495cfef49" providerId="ADAL" clId="{B58C6E7F-8BFA-D144-96F0-1150DFF5E901}" dt="2023-11-02T14:38:17.927" v="382" actId="14100"/>
          <ac:cxnSpMkLst>
            <pc:docMk/>
            <pc:sldMk cId="624705479" sldId="2147469461"/>
            <ac:cxnSpMk id="12" creationId="{A411528A-2D3B-74C8-3B18-8844CB5EF408}"/>
          </ac:cxnSpMkLst>
        </pc:cxnChg>
      </pc:sldChg>
      <pc:sldChg chg="delSp modSp mod">
        <pc:chgData name="Young, Emily [COMRES/CC/STL]" userId="c47e6d21-3741-4864-b956-6f3495cfef49" providerId="ADAL" clId="{B58C6E7F-8BFA-D144-96F0-1150DFF5E901}" dt="2023-11-02T14:39:16.521" v="398" actId="20577"/>
        <pc:sldMkLst>
          <pc:docMk/>
          <pc:sldMk cId="1978445999" sldId="2147469462"/>
        </pc:sldMkLst>
        <pc:spChg chg="mod">
          <ac:chgData name="Young, Emily [COMRES/CC/STL]" userId="c47e6d21-3741-4864-b956-6f3495cfef49" providerId="ADAL" clId="{B58C6E7F-8BFA-D144-96F0-1150DFF5E901}" dt="2023-11-02T14:39:16.521" v="398" actId="20577"/>
          <ac:spMkLst>
            <pc:docMk/>
            <pc:sldMk cId="1978445999" sldId="2147469462"/>
            <ac:spMk id="2" creationId="{6F0B5ECC-6D5F-7B1F-D998-D2662410B499}"/>
          </ac:spMkLst>
        </pc:spChg>
        <pc:spChg chg="del">
          <ac:chgData name="Young, Emily [COMRES/CC/STL]" userId="c47e6d21-3741-4864-b956-6f3495cfef49" providerId="ADAL" clId="{B58C6E7F-8BFA-D144-96F0-1150DFF5E901}" dt="2023-11-01T14:37:01.073" v="9" actId="478"/>
          <ac:spMkLst>
            <pc:docMk/>
            <pc:sldMk cId="1978445999" sldId="2147469462"/>
            <ac:spMk id="5" creationId="{839517C3-8E44-6A07-9487-B7DE0CE666E4}"/>
          </ac:spMkLst>
        </pc:spChg>
        <pc:spChg chg="mod">
          <ac:chgData name="Young, Emily [COMRES/CC/STL]" userId="c47e6d21-3741-4864-b956-6f3495cfef49" providerId="ADAL" clId="{B58C6E7F-8BFA-D144-96F0-1150DFF5E901}" dt="2023-11-02T14:38:57.142" v="395" actId="255"/>
          <ac:spMkLst>
            <pc:docMk/>
            <pc:sldMk cId="1978445999" sldId="2147469462"/>
            <ac:spMk id="25" creationId="{47292AE3-82D5-FE1D-227E-DD397D59FF8A}"/>
          </ac:spMkLst>
        </pc:spChg>
        <pc:spChg chg="mod">
          <ac:chgData name="Young, Emily [COMRES/CC/STL]" userId="c47e6d21-3741-4864-b956-6f3495cfef49" providerId="ADAL" clId="{B58C6E7F-8BFA-D144-96F0-1150DFF5E901}" dt="2023-11-02T14:38:57.142" v="395" actId="255"/>
          <ac:spMkLst>
            <pc:docMk/>
            <pc:sldMk cId="1978445999" sldId="2147469462"/>
            <ac:spMk id="26" creationId="{E2E618E4-4B59-446C-D683-25A931BEE32F}"/>
          </ac:spMkLst>
        </pc:spChg>
        <pc:grpChg chg="mod">
          <ac:chgData name="Young, Emily [COMRES/CC/STL]" userId="c47e6d21-3741-4864-b956-6f3495cfef49" providerId="ADAL" clId="{B58C6E7F-8BFA-D144-96F0-1150DFF5E901}" dt="2023-11-02T14:39:06.403" v="396" actId="1076"/>
          <ac:grpSpMkLst>
            <pc:docMk/>
            <pc:sldMk cId="1978445999" sldId="2147469462"/>
            <ac:grpSpMk id="27" creationId="{8819BED0-CDA8-F8AB-2A15-0FFD6734D809}"/>
          </ac:grpSpMkLst>
        </pc:grpChg>
      </pc:sldChg>
      <pc:sldChg chg="modSp mod">
        <pc:chgData name="Young, Emily [COMRES/CC/STL]" userId="c47e6d21-3741-4864-b956-6f3495cfef49" providerId="ADAL" clId="{B58C6E7F-8BFA-D144-96F0-1150DFF5E901}" dt="2023-11-02T14:39:47.659" v="404" actId="14100"/>
        <pc:sldMkLst>
          <pc:docMk/>
          <pc:sldMk cId="2798965311" sldId="2147469463"/>
        </pc:sldMkLst>
        <pc:spChg chg="mod">
          <ac:chgData name="Young, Emily [COMRES/CC/STL]" userId="c47e6d21-3741-4864-b956-6f3495cfef49" providerId="ADAL" clId="{B58C6E7F-8BFA-D144-96F0-1150DFF5E901}" dt="2023-11-02T14:39:47.659" v="404" actId="14100"/>
          <ac:spMkLst>
            <pc:docMk/>
            <pc:sldMk cId="2798965311" sldId="2147469463"/>
            <ac:spMk id="2" creationId="{6F0B5ECC-6D5F-7B1F-D998-D2662410B499}"/>
          </ac:spMkLst>
        </pc:spChg>
        <pc:spChg chg="mod">
          <ac:chgData name="Young, Emily [COMRES/CC/STL]" userId="c47e6d21-3741-4864-b956-6f3495cfef49" providerId="ADAL" clId="{B58C6E7F-8BFA-D144-96F0-1150DFF5E901}" dt="2023-11-02T14:39:42.819" v="403" actId="1076"/>
          <ac:spMkLst>
            <pc:docMk/>
            <pc:sldMk cId="2798965311" sldId="2147469463"/>
            <ac:spMk id="13" creationId="{2DB1D4CF-4039-5161-97FC-1C3E0D0219F7}"/>
          </ac:spMkLst>
        </pc:spChg>
        <pc:picChg chg="mod">
          <ac:chgData name="Young, Emily [COMRES/CC/STL]" userId="c47e6d21-3741-4864-b956-6f3495cfef49" providerId="ADAL" clId="{B58C6E7F-8BFA-D144-96F0-1150DFF5E901}" dt="2023-11-02T14:39:42.819" v="403" actId="1076"/>
          <ac:picMkLst>
            <pc:docMk/>
            <pc:sldMk cId="2798965311" sldId="2147469463"/>
            <ac:picMk id="12" creationId="{1BB49BFD-7242-CD26-A26E-135AA65C8257}"/>
          </ac:picMkLst>
        </pc:picChg>
      </pc:sldChg>
      <pc:sldChg chg="modSp mod">
        <pc:chgData name="Young, Emily [COMRES/CC/STL]" userId="c47e6d21-3741-4864-b956-6f3495cfef49" providerId="ADAL" clId="{B58C6E7F-8BFA-D144-96F0-1150DFF5E901}" dt="2023-11-02T14:41:01.935" v="428" actId="1076"/>
        <pc:sldMkLst>
          <pc:docMk/>
          <pc:sldMk cId="1665273005" sldId="2147469465"/>
        </pc:sldMkLst>
        <pc:spChg chg="mod">
          <ac:chgData name="Young, Emily [COMRES/CC/STL]" userId="c47e6d21-3741-4864-b956-6f3495cfef49" providerId="ADAL" clId="{B58C6E7F-8BFA-D144-96F0-1150DFF5E901}" dt="2023-11-02T14:40:38.624" v="412" actId="1076"/>
          <ac:spMkLst>
            <pc:docMk/>
            <pc:sldMk cId="1665273005" sldId="2147469465"/>
            <ac:spMk id="21" creationId="{0E1D0E82-51AB-879A-7714-E9033AB82750}"/>
          </ac:spMkLst>
        </pc:spChg>
        <pc:spChg chg="mod">
          <ac:chgData name="Young, Emily [COMRES/CC/STL]" userId="c47e6d21-3741-4864-b956-6f3495cfef49" providerId="ADAL" clId="{B58C6E7F-8BFA-D144-96F0-1150DFF5E901}" dt="2023-11-02T14:40:41.671" v="417" actId="1035"/>
          <ac:spMkLst>
            <pc:docMk/>
            <pc:sldMk cId="1665273005" sldId="2147469465"/>
            <ac:spMk id="24" creationId="{CD2541DE-B6A4-5823-E956-A8A4DE11C672}"/>
          </ac:spMkLst>
        </pc:spChg>
        <pc:spChg chg="mod">
          <ac:chgData name="Young, Emily [COMRES/CC/STL]" userId="c47e6d21-3741-4864-b956-6f3495cfef49" providerId="ADAL" clId="{B58C6E7F-8BFA-D144-96F0-1150DFF5E901}" dt="2023-11-02T14:40:53.279" v="423" actId="1076"/>
          <ac:spMkLst>
            <pc:docMk/>
            <pc:sldMk cId="1665273005" sldId="2147469465"/>
            <ac:spMk id="25" creationId="{3CA36BCB-331B-EEBD-01AE-7F001C17ECD3}"/>
          </ac:spMkLst>
        </pc:spChg>
        <pc:spChg chg="mod">
          <ac:chgData name="Young, Emily [COMRES/CC/STL]" userId="c47e6d21-3741-4864-b956-6f3495cfef49" providerId="ADAL" clId="{B58C6E7F-8BFA-D144-96F0-1150DFF5E901}" dt="2023-11-02T14:40:12.546" v="405" actId="255"/>
          <ac:spMkLst>
            <pc:docMk/>
            <pc:sldMk cId="1665273005" sldId="2147469465"/>
            <ac:spMk id="27" creationId="{2628CC7A-B842-4514-D343-F302C1B2A806}"/>
          </ac:spMkLst>
        </pc:spChg>
        <pc:spChg chg="mod">
          <ac:chgData name="Young, Emily [COMRES/CC/STL]" userId="c47e6d21-3741-4864-b956-6f3495cfef49" providerId="ADAL" clId="{B58C6E7F-8BFA-D144-96F0-1150DFF5E901}" dt="2023-11-02T14:40:31.489" v="410" actId="1076"/>
          <ac:spMkLst>
            <pc:docMk/>
            <pc:sldMk cId="1665273005" sldId="2147469465"/>
            <ac:spMk id="29" creationId="{738934D9-D8B9-48EE-6963-FC12E78A75C3}"/>
          </ac:spMkLst>
        </pc:spChg>
        <pc:grpChg chg="mod">
          <ac:chgData name="Young, Emily [COMRES/CC/STL]" userId="c47e6d21-3741-4864-b956-6f3495cfef49" providerId="ADAL" clId="{B58C6E7F-8BFA-D144-96F0-1150DFF5E901}" dt="2023-11-02T14:40:22.388" v="407" actId="14100"/>
          <ac:grpSpMkLst>
            <pc:docMk/>
            <pc:sldMk cId="1665273005" sldId="2147469465"/>
            <ac:grpSpMk id="33" creationId="{22F68C44-9930-FBB6-487B-B47D533622E5}"/>
          </ac:grpSpMkLst>
        </pc:grpChg>
        <pc:grpChg chg="mod">
          <ac:chgData name="Young, Emily [COMRES/CC/STL]" userId="c47e6d21-3741-4864-b956-6f3495cfef49" providerId="ADAL" clId="{B58C6E7F-8BFA-D144-96F0-1150DFF5E901}" dt="2023-11-02T14:41:01.935" v="428" actId="1076"/>
          <ac:grpSpMkLst>
            <pc:docMk/>
            <pc:sldMk cId="1665273005" sldId="2147469465"/>
            <ac:grpSpMk id="34" creationId="{94FEB86F-3561-FF9F-AD6F-50837FD1F0E1}"/>
          </ac:grpSpMkLst>
        </pc:grpChg>
        <pc:picChg chg="mod">
          <ac:chgData name="Young, Emily [COMRES/CC/STL]" userId="c47e6d21-3741-4864-b956-6f3495cfef49" providerId="ADAL" clId="{B58C6E7F-8BFA-D144-96F0-1150DFF5E901}" dt="2023-11-02T14:41:01.935" v="428" actId="1076"/>
          <ac:picMkLst>
            <pc:docMk/>
            <pc:sldMk cId="1665273005" sldId="2147469465"/>
            <ac:picMk id="5" creationId="{A546CBFA-9377-D1BB-2199-0407228216C3}"/>
          </ac:picMkLst>
        </pc:picChg>
        <pc:cxnChg chg="mod">
          <ac:chgData name="Young, Emily [COMRES/CC/STL]" userId="c47e6d21-3741-4864-b956-6f3495cfef49" providerId="ADAL" clId="{B58C6E7F-8BFA-D144-96F0-1150DFF5E901}" dt="2023-11-02T14:41:01.935" v="428" actId="1076"/>
          <ac:cxnSpMkLst>
            <pc:docMk/>
            <pc:sldMk cId="1665273005" sldId="2147469465"/>
            <ac:cxnSpMk id="3" creationId="{D96ADF5E-66F4-337B-47F7-9B3B8EAD5B00}"/>
          </ac:cxnSpMkLst>
        </pc:cxnChg>
        <pc:cxnChg chg="mod">
          <ac:chgData name="Young, Emily [COMRES/CC/STL]" userId="c47e6d21-3741-4864-b956-6f3495cfef49" providerId="ADAL" clId="{B58C6E7F-8BFA-D144-96F0-1150DFF5E901}" dt="2023-11-02T14:41:01.935" v="428" actId="1076"/>
          <ac:cxnSpMkLst>
            <pc:docMk/>
            <pc:sldMk cId="1665273005" sldId="2147469465"/>
            <ac:cxnSpMk id="8" creationId="{DAD1DEDA-64A4-2697-682F-CEA6918F5B35}"/>
          </ac:cxnSpMkLst>
        </pc:cxnChg>
        <pc:cxnChg chg="mod">
          <ac:chgData name="Young, Emily [COMRES/CC/STL]" userId="c47e6d21-3741-4864-b956-6f3495cfef49" providerId="ADAL" clId="{B58C6E7F-8BFA-D144-96F0-1150DFF5E901}" dt="2023-11-02T14:40:22.388" v="407" actId="14100"/>
          <ac:cxnSpMkLst>
            <pc:docMk/>
            <pc:sldMk cId="1665273005" sldId="2147469465"/>
            <ac:cxnSpMk id="10" creationId="{3E760DD5-F60B-9A2C-B050-5CD13FDB0115}"/>
          </ac:cxnSpMkLst>
        </pc:cxnChg>
      </pc:sldChg>
      <pc:sldChg chg="modSp mod">
        <pc:chgData name="Young, Emily [COMRES/CC/STL]" userId="c47e6d21-3741-4864-b956-6f3495cfef49" providerId="ADAL" clId="{B58C6E7F-8BFA-D144-96F0-1150DFF5E901}" dt="2023-11-02T14:41:49.528" v="436" actId="14100"/>
        <pc:sldMkLst>
          <pc:docMk/>
          <pc:sldMk cId="2492213850" sldId="2147469466"/>
        </pc:sldMkLst>
        <pc:spChg chg="mod">
          <ac:chgData name="Young, Emily [COMRES/CC/STL]" userId="c47e6d21-3741-4864-b956-6f3495cfef49" providerId="ADAL" clId="{B58C6E7F-8BFA-D144-96F0-1150DFF5E901}" dt="2023-11-02T14:41:49.528" v="436" actId="14100"/>
          <ac:spMkLst>
            <pc:docMk/>
            <pc:sldMk cId="2492213850" sldId="2147469466"/>
            <ac:spMk id="2" creationId="{6F0B5ECC-6D5F-7B1F-D998-D2662410B499}"/>
          </ac:spMkLst>
        </pc:spChg>
        <pc:spChg chg="mod">
          <ac:chgData name="Young, Emily [COMRES/CC/STL]" userId="c47e6d21-3741-4864-b956-6f3495cfef49" providerId="ADAL" clId="{B58C6E7F-8BFA-D144-96F0-1150DFF5E901}" dt="2023-11-02T14:41:27.833" v="431" actId="1076"/>
          <ac:spMkLst>
            <pc:docMk/>
            <pc:sldMk cId="2492213850" sldId="2147469466"/>
            <ac:spMk id="8" creationId="{4712A981-CBDE-8E2B-77B5-BDA7071E05BB}"/>
          </ac:spMkLst>
        </pc:spChg>
        <pc:picChg chg="mod">
          <ac:chgData name="Young, Emily [COMRES/CC/STL]" userId="c47e6d21-3741-4864-b956-6f3495cfef49" providerId="ADAL" clId="{B58C6E7F-8BFA-D144-96F0-1150DFF5E901}" dt="2023-11-02T14:41:27.833" v="431" actId="1076"/>
          <ac:picMkLst>
            <pc:docMk/>
            <pc:sldMk cId="2492213850" sldId="2147469466"/>
            <ac:picMk id="7" creationId="{6412AD12-88E1-67E0-9961-3AA62008A2D1}"/>
          </ac:picMkLst>
        </pc:picChg>
      </pc:sldChg>
      <pc:sldChg chg="modSp mod">
        <pc:chgData name="Young, Emily [COMRES/CC/STL]" userId="c47e6d21-3741-4864-b956-6f3495cfef49" providerId="ADAL" clId="{B58C6E7F-8BFA-D144-96F0-1150DFF5E901}" dt="2023-11-02T14:42:23.111" v="440" actId="2710"/>
        <pc:sldMkLst>
          <pc:docMk/>
          <pc:sldMk cId="3666416755" sldId="2147469467"/>
        </pc:sldMkLst>
        <pc:spChg chg="mod">
          <ac:chgData name="Young, Emily [COMRES/CC/STL]" userId="c47e6d21-3741-4864-b956-6f3495cfef49" providerId="ADAL" clId="{B58C6E7F-8BFA-D144-96F0-1150DFF5E901}" dt="2023-11-02T14:42:02.158" v="438" actId="255"/>
          <ac:spMkLst>
            <pc:docMk/>
            <pc:sldMk cId="3666416755" sldId="2147469467"/>
            <ac:spMk id="2" creationId="{6F0B5ECC-6D5F-7B1F-D998-D2662410B499}"/>
          </ac:spMkLst>
        </pc:spChg>
        <pc:spChg chg="mod">
          <ac:chgData name="Young, Emily [COMRES/CC/STL]" userId="c47e6d21-3741-4864-b956-6f3495cfef49" providerId="ADAL" clId="{B58C6E7F-8BFA-D144-96F0-1150DFF5E901}" dt="2023-11-02T14:42:23.111" v="440" actId="2710"/>
          <ac:spMkLst>
            <pc:docMk/>
            <pc:sldMk cId="3666416755" sldId="2147469467"/>
            <ac:spMk id="5" creationId="{B376A26B-B799-CF9C-BEC7-4765602182F9}"/>
          </ac:spMkLst>
        </pc:spChg>
        <pc:spChg chg="mod">
          <ac:chgData name="Young, Emily [COMRES/CC/STL]" userId="c47e6d21-3741-4864-b956-6f3495cfef49" providerId="ADAL" clId="{B58C6E7F-8BFA-D144-96F0-1150DFF5E901}" dt="2023-11-02T14:42:23.111" v="440" actId="2710"/>
          <ac:spMkLst>
            <pc:docMk/>
            <pc:sldMk cId="3666416755" sldId="2147469467"/>
            <ac:spMk id="10" creationId="{641626FA-5D5D-050A-3023-606AA2760B84}"/>
          </ac:spMkLst>
        </pc:spChg>
        <pc:spChg chg="mod">
          <ac:chgData name="Young, Emily [COMRES/CC/STL]" userId="c47e6d21-3741-4864-b956-6f3495cfef49" providerId="ADAL" clId="{B58C6E7F-8BFA-D144-96F0-1150DFF5E901}" dt="2023-11-02T14:42:23.111" v="440" actId="2710"/>
          <ac:spMkLst>
            <pc:docMk/>
            <pc:sldMk cId="3666416755" sldId="2147469467"/>
            <ac:spMk id="12" creationId="{34C80D7B-07C1-5188-E97D-5F330DFDD2B9}"/>
          </ac:spMkLst>
        </pc:spChg>
        <pc:cxnChg chg="mod">
          <ac:chgData name="Young, Emily [COMRES/CC/STL]" userId="c47e6d21-3741-4864-b956-6f3495cfef49" providerId="ADAL" clId="{B58C6E7F-8BFA-D144-96F0-1150DFF5E901}" dt="2023-11-02T14:42:19.932" v="439" actId="255"/>
          <ac:cxnSpMkLst>
            <pc:docMk/>
            <pc:sldMk cId="3666416755" sldId="2147469467"/>
            <ac:cxnSpMk id="11" creationId="{9CCD5CB8-2231-6DA3-3968-836571F55674}"/>
          </ac:cxnSpMkLst>
        </pc:cxnChg>
      </pc:sldChg>
      <pc:sldChg chg="modSp mod">
        <pc:chgData name="Young, Emily [COMRES/CC/STL]" userId="c47e6d21-3741-4864-b956-6f3495cfef49" providerId="ADAL" clId="{B58C6E7F-8BFA-D144-96F0-1150DFF5E901}" dt="2023-11-02T14:43:20.860" v="454" actId="14100"/>
        <pc:sldMkLst>
          <pc:docMk/>
          <pc:sldMk cId="980007138" sldId="2147469468"/>
        </pc:sldMkLst>
        <pc:spChg chg="mod">
          <ac:chgData name="Young, Emily [COMRES/CC/STL]" userId="c47e6d21-3741-4864-b956-6f3495cfef49" providerId="ADAL" clId="{B58C6E7F-8BFA-D144-96F0-1150DFF5E901}" dt="2023-11-02T14:43:20.860" v="454" actId="14100"/>
          <ac:spMkLst>
            <pc:docMk/>
            <pc:sldMk cId="980007138" sldId="2147469468"/>
            <ac:spMk id="2" creationId="{6F0B5ECC-6D5F-7B1F-D998-D2662410B499}"/>
          </ac:spMkLst>
        </pc:spChg>
        <pc:spChg chg="mod">
          <ac:chgData name="Young, Emily [COMRES/CC/STL]" userId="c47e6d21-3741-4864-b956-6f3495cfef49" providerId="ADAL" clId="{B58C6E7F-8BFA-D144-96F0-1150DFF5E901}" dt="2023-11-02T14:43:05.701" v="450" actId="1076"/>
          <ac:spMkLst>
            <pc:docMk/>
            <pc:sldMk cId="980007138" sldId="2147469468"/>
            <ac:spMk id="6" creationId="{15369111-F18B-7B22-BBE3-847022D3E9B7}"/>
          </ac:spMkLst>
        </pc:spChg>
        <pc:spChg chg="mod">
          <ac:chgData name="Young, Emily [COMRES/CC/STL]" userId="c47e6d21-3741-4864-b956-6f3495cfef49" providerId="ADAL" clId="{B58C6E7F-8BFA-D144-96F0-1150DFF5E901}" dt="2023-11-02T14:43:08.884" v="451" actId="1076"/>
          <ac:spMkLst>
            <pc:docMk/>
            <pc:sldMk cId="980007138" sldId="2147469468"/>
            <ac:spMk id="8" creationId="{D6B6F372-7E5D-132F-56B2-412874484F36}"/>
          </ac:spMkLst>
        </pc:spChg>
        <pc:spChg chg="mod">
          <ac:chgData name="Young, Emily [COMRES/CC/STL]" userId="c47e6d21-3741-4864-b956-6f3495cfef49" providerId="ADAL" clId="{B58C6E7F-8BFA-D144-96F0-1150DFF5E901}" dt="2023-11-02T14:43:08.884" v="451" actId="1076"/>
          <ac:spMkLst>
            <pc:docMk/>
            <pc:sldMk cId="980007138" sldId="2147469468"/>
            <ac:spMk id="18" creationId="{C77973D2-2245-F114-F4E0-CF1BE9FFF3DF}"/>
          </ac:spMkLst>
        </pc:spChg>
        <pc:spChg chg="mod">
          <ac:chgData name="Young, Emily [COMRES/CC/STL]" userId="c47e6d21-3741-4864-b956-6f3495cfef49" providerId="ADAL" clId="{B58C6E7F-8BFA-D144-96F0-1150DFF5E901}" dt="2023-11-02T14:42:36.487" v="442" actId="255"/>
          <ac:spMkLst>
            <pc:docMk/>
            <pc:sldMk cId="980007138" sldId="2147469468"/>
            <ac:spMk id="21" creationId="{42BFAAC1-17D9-B2AA-5375-F97186E0A484}"/>
          </ac:spMkLst>
        </pc:spChg>
        <pc:spChg chg="mod">
          <ac:chgData name="Young, Emily [COMRES/CC/STL]" userId="c47e6d21-3741-4864-b956-6f3495cfef49" providerId="ADAL" clId="{B58C6E7F-8BFA-D144-96F0-1150DFF5E901}" dt="2023-11-02T14:42:36.487" v="442" actId="255"/>
          <ac:spMkLst>
            <pc:docMk/>
            <pc:sldMk cId="980007138" sldId="2147469468"/>
            <ac:spMk id="24" creationId="{ECDE0974-73BC-D957-9657-0D13A3E66E63}"/>
          </ac:spMkLst>
        </pc:spChg>
        <pc:spChg chg="mod">
          <ac:chgData name="Young, Emily [COMRES/CC/STL]" userId="c47e6d21-3741-4864-b956-6f3495cfef49" providerId="ADAL" clId="{B58C6E7F-8BFA-D144-96F0-1150DFF5E901}" dt="2023-11-02T14:42:36.487" v="442" actId="255"/>
          <ac:spMkLst>
            <pc:docMk/>
            <pc:sldMk cId="980007138" sldId="2147469468"/>
            <ac:spMk id="27" creationId="{84B93DDB-FB48-7F8B-A429-484C744EF29C}"/>
          </ac:spMkLst>
        </pc:spChg>
        <pc:grpChg chg="mod">
          <ac:chgData name="Young, Emily [COMRES/CC/STL]" userId="c47e6d21-3741-4864-b956-6f3495cfef49" providerId="ADAL" clId="{B58C6E7F-8BFA-D144-96F0-1150DFF5E901}" dt="2023-11-02T14:43:08.884" v="451" actId="1076"/>
          <ac:grpSpMkLst>
            <pc:docMk/>
            <pc:sldMk cId="980007138" sldId="2147469468"/>
            <ac:grpSpMk id="19" creationId="{F2082B17-03F0-56E6-E6F6-AA796D84C2B7}"/>
          </ac:grpSpMkLst>
        </pc:grpChg>
        <pc:grpChg chg="mod">
          <ac:chgData name="Young, Emily [COMRES/CC/STL]" userId="c47e6d21-3741-4864-b956-6f3495cfef49" providerId="ADAL" clId="{B58C6E7F-8BFA-D144-96F0-1150DFF5E901}" dt="2023-11-02T14:43:08.884" v="451" actId="1076"/>
          <ac:grpSpMkLst>
            <pc:docMk/>
            <pc:sldMk cId="980007138" sldId="2147469468"/>
            <ac:grpSpMk id="22" creationId="{BB65921C-572B-3C2F-1EC8-49711BECE91D}"/>
          </ac:grpSpMkLst>
        </pc:grpChg>
        <pc:grpChg chg="mod">
          <ac:chgData name="Young, Emily [COMRES/CC/STL]" userId="c47e6d21-3741-4864-b956-6f3495cfef49" providerId="ADAL" clId="{B58C6E7F-8BFA-D144-96F0-1150DFF5E901}" dt="2023-11-02T14:43:08.884" v="451" actId="1076"/>
          <ac:grpSpMkLst>
            <pc:docMk/>
            <pc:sldMk cId="980007138" sldId="2147469468"/>
            <ac:grpSpMk id="25" creationId="{2D10CEA7-1741-3F5D-4D14-FA94C54D7D23}"/>
          </ac:grpSpMkLst>
        </pc:grpChg>
        <pc:picChg chg="mod">
          <ac:chgData name="Young, Emily [COMRES/CC/STL]" userId="c47e6d21-3741-4864-b956-6f3495cfef49" providerId="ADAL" clId="{B58C6E7F-8BFA-D144-96F0-1150DFF5E901}" dt="2023-11-02T14:43:08.884" v="451" actId="1076"/>
          <ac:picMkLst>
            <pc:docMk/>
            <pc:sldMk cId="980007138" sldId="2147469468"/>
            <ac:picMk id="7" creationId="{245E4369-F35E-8A52-4B7C-6F482E80EDDC}"/>
          </ac:picMkLst>
        </pc:picChg>
        <pc:picChg chg="mod">
          <ac:chgData name="Young, Emily [COMRES/CC/STL]" userId="c47e6d21-3741-4864-b956-6f3495cfef49" providerId="ADAL" clId="{B58C6E7F-8BFA-D144-96F0-1150DFF5E901}" dt="2023-11-02T14:43:08.884" v="451" actId="1076"/>
          <ac:picMkLst>
            <pc:docMk/>
            <pc:sldMk cId="980007138" sldId="2147469468"/>
            <ac:picMk id="17" creationId="{AEEE6AA5-F3C9-5014-8D2B-42E55ACBCCA6}"/>
          </ac:picMkLst>
        </pc:picChg>
      </pc:sldChg>
      <pc:sldChg chg="modSp mod">
        <pc:chgData name="Young, Emily [COMRES/CC/STL]" userId="c47e6d21-3741-4864-b956-6f3495cfef49" providerId="ADAL" clId="{B58C6E7F-8BFA-D144-96F0-1150DFF5E901}" dt="2023-11-02T14:43:41.634" v="457" actId="14100"/>
        <pc:sldMkLst>
          <pc:docMk/>
          <pc:sldMk cId="3333312713" sldId="2147469469"/>
        </pc:sldMkLst>
        <pc:spChg chg="mod">
          <ac:chgData name="Young, Emily [COMRES/CC/STL]" userId="c47e6d21-3741-4864-b956-6f3495cfef49" providerId="ADAL" clId="{B58C6E7F-8BFA-D144-96F0-1150DFF5E901}" dt="2023-11-02T14:43:41.634" v="457" actId="14100"/>
          <ac:spMkLst>
            <pc:docMk/>
            <pc:sldMk cId="3333312713" sldId="2147469469"/>
            <ac:spMk id="2" creationId="{6F0B5ECC-6D5F-7B1F-D998-D2662410B499}"/>
          </ac:spMkLst>
        </pc:spChg>
        <pc:spChg chg="mod">
          <ac:chgData name="Young, Emily [COMRES/CC/STL]" userId="c47e6d21-3741-4864-b956-6f3495cfef49" providerId="ADAL" clId="{B58C6E7F-8BFA-D144-96F0-1150DFF5E901}" dt="2023-11-02T14:43:36.613" v="456" actId="2710"/>
          <ac:spMkLst>
            <pc:docMk/>
            <pc:sldMk cId="3333312713" sldId="2147469469"/>
            <ac:spMk id="6" creationId="{15369111-F18B-7B22-BBE3-847022D3E9B7}"/>
          </ac:spMkLst>
        </pc:spChg>
        <pc:spChg chg="mod">
          <ac:chgData name="Young, Emily [COMRES/CC/STL]" userId="c47e6d21-3741-4864-b956-6f3495cfef49" providerId="ADAL" clId="{B58C6E7F-8BFA-D144-96F0-1150DFF5E901}" dt="2023-11-02T14:43:36.613" v="456" actId="2710"/>
          <ac:spMkLst>
            <pc:docMk/>
            <pc:sldMk cId="3333312713" sldId="2147469469"/>
            <ac:spMk id="10" creationId="{CA274A14-9097-7667-20B6-56126C0B459A}"/>
          </ac:spMkLst>
        </pc:spChg>
        <pc:spChg chg="mod">
          <ac:chgData name="Young, Emily [COMRES/CC/STL]" userId="c47e6d21-3741-4864-b956-6f3495cfef49" providerId="ADAL" clId="{B58C6E7F-8BFA-D144-96F0-1150DFF5E901}" dt="2023-11-02T14:43:36.613" v="456" actId="2710"/>
          <ac:spMkLst>
            <pc:docMk/>
            <pc:sldMk cId="3333312713" sldId="2147469469"/>
            <ac:spMk id="12" creationId="{6B7A9632-A9C4-DA43-957F-9428D2B2130B}"/>
          </ac:spMkLst>
        </pc:spChg>
        <pc:spChg chg="mod">
          <ac:chgData name="Young, Emily [COMRES/CC/STL]" userId="c47e6d21-3741-4864-b956-6f3495cfef49" providerId="ADAL" clId="{B58C6E7F-8BFA-D144-96F0-1150DFF5E901}" dt="2023-11-02T14:43:36.613" v="456" actId="2710"/>
          <ac:spMkLst>
            <pc:docMk/>
            <pc:sldMk cId="3333312713" sldId="2147469469"/>
            <ac:spMk id="14" creationId="{05561DA6-884D-A5CB-CE0E-900A0A020D11}"/>
          </ac:spMkLst>
        </pc:spChg>
        <pc:spChg chg="mod">
          <ac:chgData name="Young, Emily [COMRES/CC/STL]" userId="c47e6d21-3741-4864-b956-6f3495cfef49" providerId="ADAL" clId="{B58C6E7F-8BFA-D144-96F0-1150DFF5E901}" dt="2023-11-02T14:43:36.613" v="456" actId="2710"/>
          <ac:spMkLst>
            <pc:docMk/>
            <pc:sldMk cId="3333312713" sldId="2147469469"/>
            <ac:spMk id="15" creationId="{34602A63-29F1-8D9D-6AB3-1364DDBFAC99}"/>
          </ac:spMkLst>
        </pc:spChg>
        <pc:spChg chg="mod">
          <ac:chgData name="Young, Emily [COMRES/CC/STL]" userId="c47e6d21-3741-4864-b956-6f3495cfef49" providerId="ADAL" clId="{B58C6E7F-8BFA-D144-96F0-1150DFF5E901}" dt="2023-11-02T14:43:36.613" v="456" actId="2710"/>
          <ac:spMkLst>
            <pc:docMk/>
            <pc:sldMk cId="3333312713" sldId="2147469469"/>
            <ac:spMk id="16" creationId="{D1DA5C2B-7DA6-D4AE-B582-46DF628EDC88}"/>
          </ac:spMkLst>
        </pc:spChg>
        <pc:spChg chg="mod">
          <ac:chgData name="Young, Emily [COMRES/CC/STL]" userId="c47e6d21-3741-4864-b956-6f3495cfef49" providerId="ADAL" clId="{B58C6E7F-8BFA-D144-96F0-1150DFF5E901}" dt="2023-11-02T14:43:36.613" v="456" actId="2710"/>
          <ac:spMkLst>
            <pc:docMk/>
            <pc:sldMk cId="3333312713" sldId="2147469469"/>
            <ac:spMk id="28" creationId="{5BB75DA4-36ED-02D9-3FE5-200EB60993B7}"/>
          </ac:spMkLst>
        </pc:spChg>
        <pc:spChg chg="mod">
          <ac:chgData name="Young, Emily [COMRES/CC/STL]" userId="c47e6d21-3741-4864-b956-6f3495cfef49" providerId="ADAL" clId="{B58C6E7F-8BFA-D144-96F0-1150DFF5E901}" dt="2023-11-02T14:43:36.613" v="456" actId="2710"/>
          <ac:spMkLst>
            <pc:docMk/>
            <pc:sldMk cId="3333312713" sldId="2147469469"/>
            <ac:spMk id="30" creationId="{6B52E9BC-B4FE-C958-0020-2EF8387ACF7C}"/>
          </ac:spMkLst>
        </pc:spChg>
        <pc:spChg chg="mod">
          <ac:chgData name="Young, Emily [COMRES/CC/STL]" userId="c47e6d21-3741-4864-b956-6f3495cfef49" providerId="ADAL" clId="{B58C6E7F-8BFA-D144-96F0-1150DFF5E901}" dt="2023-11-02T14:43:36.613" v="456" actId="2710"/>
          <ac:spMkLst>
            <pc:docMk/>
            <pc:sldMk cId="3333312713" sldId="2147469469"/>
            <ac:spMk id="31" creationId="{91FED4C0-7DF7-6EB5-ED45-2AA272EA338D}"/>
          </ac:spMkLst>
        </pc:spChg>
        <pc:spChg chg="mod">
          <ac:chgData name="Young, Emily [COMRES/CC/STL]" userId="c47e6d21-3741-4864-b956-6f3495cfef49" providerId="ADAL" clId="{B58C6E7F-8BFA-D144-96F0-1150DFF5E901}" dt="2023-11-02T14:43:36.613" v="456" actId="2710"/>
          <ac:spMkLst>
            <pc:docMk/>
            <pc:sldMk cId="3333312713" sldId="2147469469"/>
            <ac:spMk id="32" creationId="{218D62C3-1AF4-2943-9081-A7BBA5DE013D}"/>
          </ac:spMkLst>
        </pc:spChg>
        <pc:cxnChg chg="mod">
          <ac:chgData name="Young, Emily [COMRES/CC/STL]" userId="c47e6d21-3741-4864-b956-6f3495cfef49" providerId="ADAL" clId="{B58C6E7F-8BFA-D144-96F0-1150DFF5E901}" dt="2023-11-02T14:43:33.391" v="455" actId="255"/>
          <ac:cxnSpMkLst>
            <pc:docMk/>
            <pc:sldMk cId="3333312713" sldId="2147469469"/>
            <ac:cxnSpMk id="13" creationId="{B51D5080-E93B-9BDD-C0CB-FE319A3C4269}"/>
          </ac:cxnSpMkLst>
        </pc:cxnChg>
        <pc:cxnChg chg="mod">
          <ac:chgData name="Young, Emily [COMRES/CC/STL]" userId="c47e6d21-3741-4864-b956-6f3495cfef49" providerId="ADAL" clId="{B58C6E7F-8BFA-D144-96F0-1150DFF5E901}" dt="2023-11-02T14:43:33.391" v="455" actId="255"/>
          <ac:cxnSpMkLst>
            <pc:docMk/>
            <pc:sldMk cId="3333312713" sldId="2147469469"/>
            <ac:cxnSpMk id="29" creationId="{8648AB5B-0DD6-0050-E5B5-E3AB0B2AD5A0}"/>
          </ac:cxnSpMkLst>
        </pc:cxnChg>
      </pc:sldChg>
      <pc:sldChg chg="modSp mod">
        <pc:chgData name="Young, Emily [COMRES/CC/STL]" userId="c47e6d21-3741-4864-b956-6f3495cfef49" providerId="ADAL" clId="{B58C6E7F-8BFA-D144-96F0-1150DFF5E901}" dt="2023-11-02T14:45:42.999" v="482" actId="113"/>
        <pc:sldMkLst>
          <pc:docMk/>
          <pc:sldMk cId="3507898888" sldId="2147469470"/>
        </pc:sldMkLst>
        <pc:spChg chg="mod">
          <ac:chgData name="Young, Emily [COMRES/CC/STL]" userId="c47e6d21-3741-4864-b956-6f3495cfef49" providerId="ADAL" clId="{B58C6E7F-8BFA-D144-96F0-1150DFF5E901}" dt="2023-11-02T14:45:01.287" v="472" actId="1036"/>
          <ac:spMkLst>
            <pc:docMk/>
            <pc:sldMk cId="3507898888" sldId="2147469470"/>
            <ac:spMk id="18" creationId="{232F9D46-C05A-28D3-85EE-5226B44EE663}"/>
          </ac:spMkLst>
        </pc:spChg>
        <pc:spChg chg="mod">
          <ac:chgData name="Young, Emily [COMRES/CC/STL]" userId="c47e6d21-3741-4864-b956-6f3495cfef49" providerId="ADAL" clId="{B58C6E7F-8BFA-D144-96F0-1150DFF5E901}" dt="2023-11-02T14:45:38.048" v="481" actId="113"/>
          <ac:spMkLst>
            <pc:docMk/>
            <pc:sldMk cId="3507898888" sldId="2147469470"/>
            <ac:spMk id="25" creationId="{C4E1FEA6-F219-5AD1-7AB9-BA176274DFAF}"/>
          </ac:spMkLst>
        </pc:spChg>
        <pc:spChg chg="mod">
          <ac:chgData name="Young, Emily [COMRES/CC/STL]" userId="c47e6d21-3741-4864-b956-6f3495cfef49" providerId="ADAL" clId="{B58C6E7F-8BFA-D144-96F0-1150DFF5E901}" dt="2023-11-02T14:45:42.999" v="482" actId="113"/>
          <ac:spMkLst>
            <pc:docMk/>
            <pc:sldMk cId="3507898888" sldId="2147469470"/>
            <ac:spMk id="27" creationId="{EC022A23-B6FE-0512-C437-DAA650F4A790}"/>
          </ac:spMkLst>
        </pc:spChg>
        <pc:graphicFrameChg chg="mod modGraphic">
          <ac:chgData name="Young, Emily [COMRES/CC/STL]" userId="c47e6d21-3741-4864-b956-6f3495cfef49" providerId="ADAL" clId="{B58C6E7F-8BFA-D144-96F0-1150DFF5E901}" dt="2023-11-02T14:44:02.188" v="460" actId="255"/>
          <ac:graphicFrameMkLst>
            <pc:docMk/>
            <pc:sldMk cId="3507898888" sldId="2147469470"/>
            <ac:graphicFrameMk id="24" creationId="{181BFE68-1E87-5993-080F-96A0002FB32E}"/>
          </ac:graphicFrameMkLst>
        </pc:graphicFrameChg>
        <pc:picChg chg="mod">
          <ac:chgData name="Young, Emily [COMRES/CC/STL]" userId="c47e6d21-3741-4864-b956-6f3495cfef49" providerId="ADAL" clId="{B58C6E7F-8BFA-D144-96F0-1150DFF5E901}" dt="2023-11-02T14:44:44.739" v="468" actId="12789"/>
          <ac:picMkLst>
            <pc:docMk/>
            <pc:sldMk cId="3507898888" sldId="2147469470"/>
            <ac:picMk id="22" creationId="{3A00EE76-1754-0231-8BA2-4A288F3DF95C}"/>
          </ac:picMkLst>
        </pc:picChg>
        <pc:picChg chg="mod">
          <ac:chgData name="Young, Emily [COMRES/CC/STL]" userId="c47e6d21-3741-4864-b956-6f3495cfef49" providerId="ADAL" clId="{B58C6E7F-8BFA-D144-96F0-1150DFF5E901}" dt="2023-11-02T14:44:44.739" v="468" actId="12789"/>
          <ac:picMkLst>
            <pc:docMk/>
            <pc:sldMk cId="3507898888" sldId="2147469470"/>
            <ac:picMk id="35" creationId="{9098E7D5-B0FE-429A-3B77-70A991582D2C}"/>
          </ac:picMkLst>
        </pc:picChg>
      </pc:sldChg>
      <pc:sldChg chg="modSp mod">
        <pc:chgData name="Young, Emily [COMRES/CC/STL]" userId="c47e6d21-3741-4864-b956-6f3495cfef49" providerId="ADAL" clId="{B58C6E7F-8BFA-D144-96F0-1150DFF5E901}" dt="2023-11-02T14:46:40.536" v="501" actId="12789"/>
        <pc:sldMkLst>
          <pc:docMk/>
          <pc:sldMk cId="4218474219" sldId="2147469471"/>
        </pc:sldMkLst>
        <pc:spChg chg="mod">
          <ac:chgData name="Young, Emily [COMRES/CC/STL]" userId="c47e6d21-3741-4864-b956-6f3495cfef49" providerId="ADAL" clId="{B58C6E7F-8BFA-D144-96F0-1150DFF5E901}" dt="2023-11-02T14:46:20.188" v="491" actId="113"/>
          <ac:spMkLst>
            <pc:docMk/>
            <pc:sldMk cId="4218474219" sldId="2147469471"/>
            <ac:spMk id="7" creationId="{FCEAC171-1AF3-7893-97EA-78D3FC9539ED}"/>
          </ac:spMkLst>
        </pc:spChg>
        <pc:spChg chg="mod">
          <ac:chgData name="Young, Emily [COMRES/CC/STL]" userId="c47e6d21-3741-4864-b956-6f3495cfef49" providerId="ADAL" clId="{B58C6E7F-8BFA-D144-96F0-1150DFF5E901}" dt="2023-11-02T14:45:08.796" v="476" actId="1036"/>
          <ac:spMkLst>
            <pc:docMk/>
            <pc:sldMk cId="4218474219" sldId="2147469471"/>
            <ac:spMk id="18" creationId="{232F9D46-C05A-28D3-85EE-5226B44EE663}"/>
          </ac:spMkLst>
        </pc:spChg>
        <pc:spChg chg="mod">
          <ac:chgData name="Young, Emily [COMRES/CC/STL]" userId="c47e6d21-3741-4864-b956-6f3495cfef49" providerId="ADAL" clId="{B58C6E7F-8BFA-D144-96F0-1150DFF5E901}" dt="2023-11-02T14:46:23.648" v="492" actId="113"/>
          <ac:spMkLst>
            <pc:docMk/>
            <pc:sldMk cId="4218474219" sldId="2147469471"/>
            <ac:spMk id="27" creationId="{EC022A23-B6FE-0512-C437-DAA650F4A790}"/>
          </ac:spMkLst>
        </pc:spChg>
        <pc:graphicFrameChg chg="mod modGraphic">
          <ac:chgData name="Young, Emily [COMRES/CC/STL]" userId="c47e6d21-3741-4864-b956-6f3495cfef49" providerId="ADAL" clId="{B58C6E7F-8BFA-D144-96F0-1150DFF5E901}" dt="2023-11-02T14:45:23.640" v="479" actId="14100"/>
          <ac:graphicFrameMkLst>
            <pc:docMk/>
            <pc:sldMk cId="4218474219" sldId="2147469471"/>
            <ac:graphicFrameMk id="9" creationId="{04B318F6-B76E-D76A-F8A4-F2AEE85963B7}"/>
          </ac:graphicFrameMkLst>
        </pc:graphicFrameChg>
        <pc:picChg chg="mod">
          <ac:chgData name="Young, Emily [COMRES/CC/STL]" userId="c47e6d21-3741-4864-b956-6f3495cfef49" providerId="ADAL" clId="{B58C6E7F-8BFA-D144-96F0-1150DFF5E901}" dt="2023-11-02T14:46:40.536" v="501" actId="12789"/>
          <ac:picMkLst>
            <pc:docMk/>
            <pc:sldMk cId="4218474219" sldId="2147469471"/>
            <ac:picMk id="14" creationId="{A748AE01-BCE6-2779-FD84-7A594AD09FF6}"/>
          </ac:picMkLst>
        </pc:picChg>
        <pc:picChg chg="mod">
          <ac:chgData name="Young, Emily [COMRES/CC/STL]" userId="c47e6d21-3741-4864-b956-6f3495cfef49" providerId="ADAL" clId="{B58C6E7F-8BFA-D144-96F0-1150DFF5E901}" dt="2023-11-02T14:46:40.536" v="501" actId="12789"/>
          <ac:picMkLst>
            <pc:docMk/>
            <pc:sldMk cId="4218474219" sldId="2147469471"/>
            <ac:picMk id="15" creationId="{6391DB4B-5FC6-A07E-2301-D3BB5260FED7}"/>
          </ac:picMkLst>
        </pc:picChg>
      </pc:sldChg>
      <pc:sldChg chg="delSp modSp mod">
        <pc:chgData name="Young, Emily [COMRES/CC/STL]" userId="c47e6d21-3741-4864-b956-6f3495cfef49" providerId="ADAL" clId="{B58C6E7F-8BFA-D144-96F0-1150DFF5E901}" dt="2023-11-01T14:39:40.079" v="31" actId="1036"/>
        <pc:sldMkLst>
          <pc:docMk/>
          <pc:sldMk cId="4196380484" sldId="2147469472"/>
        </pc:sldMkLst>
        <pc:spChg chg="mod">
          <ac:chgData name="Young, Emily [COMRES/CC/STL]" userId="c47e6d21-3741-4864-b956-6f3495cfef49" providerId="ADAL" clId="{B58C6E7F-8BFA-D144-96F0-1150DFF5E901}" dt="2023-11-01T14:39:21.597" v="18"/>
          <ac:spMkLst>
            <pc:docMk/>
            <pc:sldMk cId="4196380484" sldId="2147469472"/>
            <ac:spMk id="2" creationId="{89CEBF2A-C4D3-95B8-F7C4-DEF97F599047}"/>
          </ac:spMkLst>
        </pc:spChg>
        <pc:spChg chg="mod">
          <ac:chgData name="Young, Emily [COMRES/CC/STL]" userId="c47e6d21-3741-4864-b956-6f3495cfef49" providerId="ADAL" clId="{B58C6E7F-8BFA-D144-96F0-1150DFF5E901}" dt="2023-11-01T14:39:40.079" v="31" actId="1036"/>
          <ac:spMkLst>
            <pc:docMk/>
            <pc:sldMk cId="4196380484" sldId="2147469472"/>
            <ac:spMk id="4" creationId="{99F28F72-28AC-8B30-9F5A-A56D10A4C647}"/>
          </ac:spMkLst>
        </pc:spChg>
        <pc:spChg chg="del">
          <ac:chgData name="Young, Emily [COMRES/CC/STL]" userId="c47e6d21-3741-4864-b956-6f3495cfef49" providerId="ADAL" clId="{B58C6E7F-8BFA-D144-96F0-1150DFF5E901}" dt="2023-11-01T14:37:09.479" v="10" actId="478"/>
          <ac:spMkLst>
            <pc:docMk/>
            <pc:sldMk cId="4196380484" sldId="2147469472"/>
            <ac:spMk id="5" creationId="{76B7E6E4-54BE-EE98-14B4-C29F4C1624AE}"/>
          </ac:spMkLst>
        </pc:spChg>
      </pc:sldChg>
      <pc:sldChg chg="modSp mod">
        <pc:chgData name="Young, Emily [COMRES/CC/STL]" userId="c47e6d21-3741-4864-b956-6f3495cfef49" providerId="ADAL" clId="{B58C6E7F-8BFA-D144-96F0-1150DFF5E901}" dt="2023-11-02T15:37:16.868" v="627" actId="12789"/>
        <pc:sldMkLst>
          <pc:docMk/>
          <pc:sldMk cId="3180094956" sldId="2147469480"/>
        </pc:sldMkLst>
        <pc:spChg chg="mod">
          <ac:chgData name="Young, Emily [COMRES/CC/STL]" userId="c47e6d21-3741-4864-b956-6f3495cfef49" providerId="ADAL" clId="{B58C6E7F-8BFA-D144-96F0-1150DFF5E901}" dt="2023-11-02T14:51:53.982" v="616" actId="255"/>
          <ac:spMkLst>
            <pc:docMk/>
            <pc:sldMk cId="3180094956" sldId="2147469480"/>
            <ac:spMk id="2" creationId="{53D4C620-4519-738D-CA18-47C9759ADB48}"/>
          </ac:spMkLst>
        </pc:spChg>
        <pc:spChg chg="mod">
          <ac:chgData name="Young, Emily [COMRES/CC/STL]" userId="c47e6d21-3741-4864-b956-6f3495cfef49" providerId="ADAL" clId="{B58C6E7F-8BFA-D144-96F0-1150DFF5E901}" dt="2023-11-02T15:37:16.868" v="627" actId="12789"/>
          <ac:spMkLst>
            <pc:docMk/>
            <pc:sldMk cId="3180094956" sldId="2147469480"/>
            <ac:spMk id="6" creationId="{F53064BE-F542-ED8A-A65E-E5543FD3A851}"/>
          </ac:spMkLst>
        </pc:spChg>
        <pc:spChg chg="mod">
          <ac:chgData name="Young, Emily [COMRES/CC/STL]" userId="c47e6d21-3741-4864-b956-6f3495cfef49" providerId="ADAL" clId="{B58C6E7F-8BFA-D144-96F0-1150DFF5E901}" dt="2023-11-02T15:37:16.868" v="627" actId="12789"/>
          <ac:spMkLst>
            <pc:docMk/>
            <pc:sldMk cId="3180094956" sldId="2147469480"/>
            <ac:spMk id="7" creationId="{2A7B6756-5051-220E-173B-E9A90F317B88}"/>
          </ac:spMkLst>
        </pc:spChg>
        <pc:spChg chg="mod">
          <ac:chgData name="Young, Emily [COMRES/CC/STL]" userId="c47e6d21-3741-4864-b956-6f3495cfef49" providerId="ADAL" clId="{B58C6E7F-8BFA-D144-96F0-1150DFF5E901}" dt="2023-11-02T14:52:04.486" v="618" actId="255"/>
          <ac:spMkLst>
            <pc:docMk/>
            <pc:sldMk cId="3180094956" sldId="2147469480"/>
            <ac:spMk id="10" creationId="{0BDEB621-1A21-33A0-A937-6D20B7A68078}"/>
          </ac:spMkLst>
        </pc:spChg>
      </pc:sldChg>
      <pc:sldChg chg="addSp delSp modSp mod">
        <pc:chgData name="Young, Emily [COMRES/CC/STL]" userId="c47e6d21-3741-4864-b956-6f3495cfef49" providerId="ADAL" clId="{B58C6E7F-8BFA-D144-96F0-1150DFF5E901}" dt="2023-11-02T15:38:32.888" v="645" actId="14100"/>
        <pc:sldMkLst>
          <pc:docMk/>
          <pc:sldMk cId="1807214970" sldId="2147469481"/>
        </pc:sldMkLst>
        <pc:spChg chg="del mod">
          <ac:chgData name="Young, Emily [COMRES/CC/STL]" userId="c47e6d21-3741-4864-b956-6f3495cfef49" providerId="ADAL" clId="{B58C6E7F-8BFA-D144-96F0-1150DFF5E901}" dt="2023-11-02T15:37:49.380" v="633" actId="478"/>
          <ac:spMkLst>
            <pc:docMk/>
            <pc:sldMk cId="1807214970" sldId="2147469481"/>
            <ac:spMk id="2" creationId="{44CDED22-EDFA-75C9-5C12-21000FB039A1}"/>
          </ac:spMkLst>
        </pc:spChg>
        <pc:spChg chg="mod">
          <ac:chgData name="Young, Emily [COMRES/CC/STL]" userId="c47e6d21-3741-4864-b956-6f3495cfef49" providerId="ADAL" clId="{B58C6E7F-8BFA-D144-96F0-1150DFF5E901}" dt="2023-11-02T15:38:32.888" v="645" actId="14100"/>
          <ac:spMkLst>
            <pc:docMk/>
            <pc:sldMk cId="1807214970" sldId="2147469481"/>
            <ac:spMk id="3" creationId="{D241C5D4-504A-E7C3-E8ED-EFA5D12F3766}"/>
          </ac:spMkLst>
        </pc:spChg>
        <pc:spChg chg="mod">
          <ac:chgData name="Young, Emily [COMRES/CC/STL]" userId="c47e6d21-3741-4864-b956-6f3495cfef49" providerId="ADAL" clId="{B58C6E7F-8BFA-D144-96F0-1150DFF5E901}" dt="2023-11-02T15:37:25.276" v="628" actId="255"/>
          <ac:spMkLst>
            <pc:docMk/>
            <pc:sldMk cId="1807214970" sldId="2147469481"/>
            <ac:spMk id="5" creationId="{D013A9E4-135B-F2ED-9D49-FF104D36DD2A}"/>
          </ac:spMkLst>
        </pc:spChg>
        <pc:spChg chg="mod">
          <ac:chgData name="Young, Emily [COMRES/CC/STL]" userId="c47e6d21-3741-4864-b956-6f3495cfef49" providerId="ADAL" clId="{B58C6E7F-8BFA-D144-96F0-1150DFF5E901}" dt="2023-11-02T15:38:23.602" v="644" actId="1038"/>
          <ac:spMkLst>
            <pc:docMk/>
            <pc:sldMk cId="1807214970" sldId="2147469481"/>
            <ac:spMk id="6" creationId="{1E1AA050-758A-F059-E5C9-209940350C6A}"/>
          </ac:spMkLst>
        </pc:spChg>
        <pc:spChg chg="add del mod">
          <ac:chgData name="Young, Emily [COMRES/CC/STL]" userId="c47e6d21-3741-4864-b956-6f3495cfef49" providerId="ADAL" clId="{B58C6E7F-8BFA-D144-96F0-1150DFF5E901}" dt="2023-11-02T15:37:51.136" v="634" actId="478"/>
          <ac:spMkLst>
            <pc:docMk/>
            <pc:sldMk cId="1807214970" sldId="2147469481"/>
            <ac:spMk id="15" creationId="{2FD365CC-84BB-B1ED-0BA7-7815F2A843A3}"/>
          </ac:spMkLst>
        </pc:spChg>
        <pc:cxnChg chg="del mod">
          <ac:chgData name="Young, Emily [COMRES/CC/STL]" userId="c47e6d21-3741-4864-b956-6f3495cfef49" providerId="ADAL" clId="{B58C6E7F-8BFA-D144-96F0-1150DFF5E901}" dt="2023-11-02T15:37:45.592" v="632" actId="478"/>
          <ac:cxnSpMkLst>
            <pc:docMk/>
            <pc:sldMk cId="1807214970" sldId="2147469481"/>
            <ac:cxnSpMk id="21" creationId="{F8DBA543-A489-E318-41CE-F2C9843D8A27}"/>
          </ac:cxnSpMkLst>
        </pc:cxnChg>
      </pc:sldChg>
      <pc:sldChg chg="delSp modSp mod">
        <pc:chgData name="Young, Emily [COMRES/CC/STL]" userId="c47e6d21-3741-4864-b956-6f3495cfef49" providerId="ADAL" clId="{B58C6E7F-8BFA-D144-96F0-1150DFF5E901}" dt="2023-11-02T15:41:16.508" v="683" actId="1076"/>
        <pc:sldMkLst>
          <pc:docMk/>
          <pc:sldMk cId="1136990019" sldId="2147469483"/>
        </pc:sldMkLst>
        <pc:spChg chg="mod">
          <ac:chgData name="Young, Emily [COMRES/CC/STL]" userId="c47e6d21-3741-4864-b956-6f3495cfef49" providerId="ADAL" clId="{B58C6E7F-8BFA-D144-96F0-1150DFF5E901}" dt="2023-11-02T15:39:30.926" v="658" actId="1076"/>
          <ac:spMkLst>
            <pc:docMk/>
            <pc:sldMk cId="1136990019" sldId="2147469483"/>
            <ac:spMk id="2" creationId="{44CDED22-EDFA-75C9-5C12-21000FB039A1}"/>
          </ac:spMkLst>
        </pc:spChg>
        <pc:spChg chg="mod">
          <ac:chgData name="Young, Emily [COMRES/CC/STL]" userId="c47e6d21-3741-4864-b956-6f3495cfef49" providerId="ADAL" clId="{B58C6E7F-8BFA-D144-96F0-1150DFF5E901}" dt="2023-11-02T15:40:48.570" v="676" actId="948"/>
          <ac:spMkLst>
            <pc:docMk/>
            <pc:sldMk cId="1136990019" sldId="2147469483"/>
            <ac:spMk id="3" creationId="{D241C5D4-504A-E7C3-E8ED-EFA5D12F3766}"/>
          </ac:spMkLst>
        </pc:spChg>
        <pc:spChg chg="mod">
          <ac:chgData name="Young, Emily [COMRES/CC/STL]" userId="c47e6d21-3741-4864-b956-6f3495cfef49" providerId="ADAL" clId="{B58C6E7F-8BFA-D144-96F0-1150DFF5E901}" dt="2023-11-02T15:39:20.406" v="655" actId="255"/>
          <ac:spMkLst>
            <pc:docMk/>
            <pc:sldMk cId="1136990019" sldId="2147469483"/>
            <ac:spMk id="5" creationId="{D013A9E4-135B-F2ED-9D49-FF104D36DD2A}"/>
          </ac:spMkLst>
        </pc:spChg>
        <pc:spChg chg="mod">
          <ac:chgData name="Young, Emily [COMRES/CC/STL]" userId="c47e6d21-3741-4864-b956-6f3495cfef49" providerId="ADAL" clId="{B58C6E7F-8BFA-D144-96F0-1150DFF5E901}" dt="2023-11-02T15:39:23.972" v="656" actId="255"/>
          <ac:spMkLst>
            <pc:docMk/>
            <pc:sldMk cId="1136990019" sldId="2147469483"/>
            <ac:spMk id="6" creationId="{1E1AA050-758A-F059-E5C9-209940350C6A}"/>
          </ac:spMkLst>
        </pc:spChg>
        <pc:spChg chg="mod">
          <ac:chgData name="Young, Emily [COMRES/CC/STL]" userId="c47e6d21-3741-4864-b956-6f3495cfef49" providerId="ADAL" clId="{B58C6E7F-8BFA-D144-96F0-1150DFF5E901}" dt="2023-11-02T15:41:13.722" v="682" actId="1076"/>
          <ac:spMkLst>
            <pc:docMk/>
            <pc:sldMk cId="1136990019" sldId="2147469483"/>
            <ac:spMk id="13" creationId="{8741B4B0-F56E-69FA-7E62-353413099A7E}"/>
          </ac:spMkLst>
        </pc:spChg>
        <pc:spChg chg="mod">
          <ac:chgData name="Young, Emily [COMRES/CC/STL]" userId="c47e6d21-3741-4864-b956-6f3495cfef49" providerId="ADAL" clId="{B58C6E7F-8BFA-D144-96F0-1150DFF5E901}" dt="2023-11-02T15:41:10.633" v="681" actId="14100"/>
          <ac:spMkLst>
            <pc:docMk/>
            <pc:sldMk cId="1136990019" sldId="2147469483"/>
            <ac:spMk id="14" creationId="{4D8D0C14-5585-15D0-B182-1E7C3A3C7534}"/>
          </ac:spMkLst>
        </pc:spChg>
        <pc:spChg chg="mod">
          <ac:chgData name="Young, Emily [COMRES/CC/STL]" userId="c47e6d21-3741-4864-b956-6f3495cfef49" providerId="ADAL" clId="{B58C6E7F-8BFA-D144-96F0-1150DFF5E901}" dt="2023-11-02T15:41:16.508" v="683" actId="1076"/>
          <ac:spMkLst>
            <pc:docMk/>
            <pc:sldMk cId="1136990019" sldId="2147469483"/>
            <ac:spMk id="15" creationId="{B20BB1BA-6237-6263-9292-A88D1EE5E032}"/>
          </ac:spMkLst>
        </pc:spChg>
        <pc:cxnChg chg="del mod">
          <ac:chgData name="Young, Emily [COMRES/CC/STL]" userId="c47e6d21-3741-4864-b956-6f3495cfef49" providerId="ADAL" clId="{B58C6E7F-8BFA-D144-96F0-1150DFF5E901}" dt="2023-11-02T15:40:10.516" v="674" actId="478"/>
          <ac:cxnSpMkLst>
            <pc:docMk/>
            <pc:sldMk cId="1136990019" sldId="2147469483"/>
            <ac:cxnSpMk id="21" creationId="{F8DBA543-A489-E318-41CE-F2C9843D8A27}"/>
          </ac:cxnSpMkLst>
        </pc:cxnChg>
      </pc:sldChg>
      <pc:sldChg chg="delSp modSp mod">
        <pc:chgData name="Young, Emily [COMRES/CC/STL]" userId="c47e6d21-3741-4864-b956-6f3495cfef49" providerId="ADAL" clId="{B58C6E7F-8BFA-D144-96F0-1150DFF5E901}" dt="2023-11-02T15:42:22.691" v="711" actId="14100"/>
        <pc:sldMkLst>
          <pc:docMk/>
          <pc:sldMk cId="2233248532" sldId="2147469484"/>
        </pc:sldMkLst>
        <pc:spChg chg="mod">
          <ac:chgData name="Young, Emily [COMRES/CC/STL]" userId="c47e6d21-3741-4864-b956-6f3495cfef49" providerId="ADAL" clId="{B58C6E7F-8BFA-D144-96F0-1150DFF5E901}" dt="2023-11-02T15:42:22.691" v="711" actId="14100"/>
          <ac:spMkLst>
            <pc:docMk/>
            <pc:sldMk cId="2233248532" sldId="2147469484"/>
            <ac:spMk id="2" creationId="{A4D7A951-4E8A-48AA-A295-62C7F7B77993}"/>
          </ac:spMkLst>
        </pc:spChg>
        <pc:spChg chg="mod">
          <ac:chgData name="Young, Emily [COMRES/CC/STL]" userId="c47e6d21-3741-4864-b956-6f3495cfef49" providerId="ADAL" clId="{B58C6E7F-8BFA-D144-96F0-1150DFF5E901}" dt="2023-11-02T15:42:16.743" v="709" actId="14100"/>
          <ac:spMkLst>
            <pc:docMk/>
            <pc:sldMk cId="2233248532" sldId="2147469484"/>
            <ac:spMk id="3" creationId="{807E661A-3039-2D93-015E-B39096F4ED71}"/>
          </ac:spMkLst>
        </pc:spChg>
        <pc:spChg chg="mod">
          <ac:chgData name="Young, Emily [COMRES/CC/STL]" userId="c47e6d21-3741-4864-b956-6f3495cfef49" providerId="ADAL" clId="{B58C6E7F-8BFA-D144-96F0-1150DFF5E901}" dt="2023-11-02T15:42:14.188" v="708" actId="14100"/>
          <ac:spMkLst>
            <pc:docMk/>
            <pc:sldMk cId="2233248532" sldId="2147469484"/>
            <ac:spMk id="4" creationId="{58806E88-FD51-FEC6-5E60-3646F65E7315}"/>
          </ac:spMkLst>
        </pc:spChg>
        <pc:spChg chg="mod">
          <ac:chgData name="Young, Emily [COMRES/CC/STL]" userId="c47e6d21-3741-4864-b956-6f3495cfef49" providerId="ADAL" clId="{B58C6E7F-8BFA-D144-96F0-1150DFF5E901}" dt="2023-11-02T15:42:08.136" v="707" actId="113"/>
          <ac:spMkLst>
            <pc:docMk/>
            <pc:sldMk cId="2233248532" sldId="2147469484"/>
            <ac:spMk id="5" creationId="{2C1C8459-4689-9FD8-E784-DC2853E09094}"/>
          </ac:spMkLst>
        </pc:spChg>
        <pc:spChg chg="mod">
          <ac:chgData name="Young, Emily [COMRES/CC/STL]" userId="c47e6d21-3741-4864-b956-6f3495cfef49" providerId="ADAL" clId="{B58C6E7F-8BFA-D144-96F0-1150DFF5E901}" dt="2023-11-02T15:42:08.136" v="707" actId="113"/>
          <ac:spMkLst>
            <pc:docMk/>
            <pc:sldMk cId="2233248532" sldId="2147469484"/>
            <ac:spMk id="6" creationId="{5DFB5D27-B0E1-6E17-C902-2B0C64DFB465}"/>
          </ac:spMkLst>
        </pc:spChg>
        <pc:spChg chg="mod">
          <ac:chgData name="Young, Emily [COMRES/CC/STL]" userId="c47e6d21-3741-4864-b956-6f3495cfef49" providerId="ADAL" clId="{B58C6E7F-8BFA-D144-96F0-1150DFF5E901}" dt="2023-11-02T15:42:08.136" v="707" actId="113"/>
          <ac:spMkLst>
            <pc:docMk/>
            <pc:sldMk cId="2233248532" sldId="2147469484"/>
            <ac:spMk id="7" creationId="{54BB80E3-D597-6993-30F6-E0AC9CDB07CC}"/>
          </ac:spMkLst>
        </pc:spChg>
        <pc:spChg chg="mod">
          <ac:chgData name="Young, Emily [COMRES/CC/STL]" userId="c47e6d21-3741-4864-b956-6f3495cfef49" providerId="ADAL" clId="{B58C6E7F-8BFA-D144-96F0-1150DFF5E901}" dt="2023-11-02T15:42:18.889" v="710" actId="14100"/>
          <ac:spMkLst>
            <pc:docMk/>
            <pc:sldMk cId="2233248532" sldId="2147469484"/>
            <ac:spMk id="8" creationId="{B4AE523F-672A-5F0B-D83F-DAF0851050A6}"/>
          </ac:spMkLst>
        </pc:spChg>
        <pc:spChg chg="mod">
          <ac:chgData name="Young, Emily [COMRES/CC/STL]" userId="c47e6d21-3741-4864-b956-6f3495cfef49" providerId="ADAL" clId="{B58C6E7F-8BFA-D144-96F0-1150DFF5E901}" dt="2023-11-02T15:42:08.136" v="707" actId="113"/>
          <ac:spMkLst>
            <pc:docMk/>
            <pc:sldMk cId="2233248532" sldId="2147469484"/>
            <ac:spMk id="9" creationId="{2F3752D2-4743-92A4-0C4D-524178DA1210}"/>
          </ac:spMkLst>
        </pc:spChg>
        <pc:spChg chg="mod">
          <ac:chgData name="Young, Emily [COMRES/CC/STL]" userId="c47e6d21-3741-4864-b956-6f3495cfef49" providerId="ADAL" clId="{B58C6E7F-8BFA-D144-96F0-1150DFF5E901}" dt="2023-11-02T15:41:48.358" v="685" actId="255"/>
          <ac:spMkLst>
            <pc:docMk/>
            <pc:sldMk cId="2233248532" sldId="2147469484"/>
            <ac:spMk id="10" creationId="{37ED0EB6-328F-67DC-6437-359CA66B6AD7}"/>
          </ac:spMkLst>
        </pc:spChg>
        <pc:cxnChg chg="del">
          <ac:chgData name="Young, Emily [COMRES/CC/STL]" userId="c47e6d21-3741-4864-b956-6f3495cfef49" providerId="ADAL" clId="{B58C6E7F-8BFA-D144-96F0-1150DFF5E901}" dt="2023-11-02T15:41:54.729" v="686" actId="478"/>
          <ac:cxnSpMkLst>
            <pc:docMk/>
            <pc:sldMk cId="2233248532" sldId="2147469484"/>
            <ac:cxnSpMk id="23" creationId="{1ECC3EF9-9D3E-5B3A-938F-7A798F0BDB54}"/>
          </ac:cxnSpMkLst>
        </pc:cxnChg>
        <pc:cxnChg chg="del">
          <ac:chgData name="Young, Emily [COMRES/CC/STL]" userId="c47e6d21-3741-4864-b956-6f3495cfef49" providerId="ADAL" clId="{B58C6E7F-8BFA-D144-96F0-1150DFF5E901}" dt="2023-11-02T15:41:54.729" v="686" actId="478"/>
          <ac:cxnSpMkLst>
            <pc:docMk/>
            <pc:sldMk cId="2233248532" sldId="2147469484"/>
            <ac:cxnSpMk id="24" creationId="{035DE66A-E687-221F-B6ED-593098EC7C38}"/>
          </ac:cxnSpMkLst>
        </pc:cxnChg>
        <pc:cxnChg chg="del">
          <ac:chgData name="Young, Emily [COMRES/CC/STL]" userId="c47e6d21-3741-4864-b956-6f3495cfef49" providerId="ADAL" clId="{B58C6E7F-8BFA-D144-96F0-1150DFF5E901}" dt="2023-11-02T15:41:54.729" v="686" actId="478"/>
          <ac:cxnSpMkLst>
            <pc:docMk/>
            <pc:sldMk cId="2233248532" sldId="2147469484"/>
            <ac:cxnSpMk id="25" creationId="{573B62CB-1EEF-CE59-9821-BAEE3F644E93}"/>
          </ac:cxnSpMkLst>
        </pc:cxnChg>
        <pc:cxnChg chg="del">
          <ac:chgData name="Young, Emily [COMRES/CC/STL]" userId="c47e6d21-3741-4864-b956-6f3495cfef49" providerId="ADAL" clId="{B58C6E7F-8BFA-D144-96F0-1150DFF5E901}" dt="2023-11-02T15:41:54.729" v="686" actId="478"/>
          <ac:cxnSpMkLst>
            <pc:docMk/>
            <pc:sldMk cId="2233248532" sldId="2147469484"/>
            <ac:cxnSpMk id="26" creationId="{8E0BA6BA-75CD-4C1F-0641-2428A5432E50}"/>
          </ac:cxnSpMkLst>
        </pc:cxnChg>
      </pc:sldChg>
      <pc:sldChg chg="modSp mod">
        <pc:chgData name="Young, Emily [COMRES/CC/STL]" userId="c47e6d21-3741-4864-b956-6f3495cfef49" providerId="ADAL" clId="{B58C6E7F-8BFA-D144-96F0-1150DFF5E901}" dt="2023-11-02T15:42:57.637" v="717" actId="1076"/>
        <pc:sldMkLst>
          <pc:docMk/>
          <pc:sldMk cId="63751657" sldId="2147469485"/>
        </pc:sldMkLst>
        <pc:spChg chg="mod">
          <ac:chgData name="Young, Emily [COMRES/CC/STL]" userId="c47e6d21-3741-4864-b956-6f3495cfef49" providerId="ADAL" clId="{B58C6E7F-8BFA-D144-96F0-1150DFF5E901}" dt="2023-11-02T15:42:51.704" v="715" actId="1076"/>
          <ac:spMkLst>
            <pc:docMk/>
            <pc:sldMk cId="63751657" sldId="2147469485"/>
            <ac:spMk id="2" creationId="{263508DB-1234-A163-E341-A37B96560C0E}"/>
          </ac:spMkLst>
        </pc:spChg>
        <pc:spChg chg="mod">
          <ac:chgData name="Young, Emily [COMRES/CC/STL]" userId="c47e6d21-3741-4864-b956-6f3495cfef49" providerId="ADAL" clId="{B58C6E7F-8BFA-D144-96F0-1150DFF5E901}" dt="2023-11-02T15:42:51.704" v="715" actId="1076"/>
          <ac:spMkLst>
            <pc:docMk/>
            <pc:sldMk cId="63751657" sldId="2147469485"/>
            <ac:spMk id="3" creationId="{6BF4AAE6-1DB3-E1AB-64C6-38FDC11C1E55}"/>
          </ac:spMkLst>
        </pc:spChg>
        <pc:spChg chg="mod">
          <ac:chgData name="Young, Emily [COMRES/CC/STL]" userId="c47e6d21-3741-4864-b956-6f3495cfef49" providerId="ADAL" clId="{B58C6E7F-8BFA-D144-96F0-1150DFF5E901}" dt="2023-11-02T15:42:51.704" v="715" actId="1076"/>
          <ac:spMkLst>
            <pc:docMk/>
            <pc:sldMk cId="63751657" sldId="2147469485"/>
            <ac:spMk id="4" creationId="{774D6F4F-8F15-E5A5-6C20-28117641E00B}"/>
          </ac:spMkLst>
        </pc:spChg>
        <pc:spChg chg="mod">
          <ac:chgData name="Young, Emily [COMRES/CC/STL]" userId="c47e6d21-3741-4864-b956-6f3495cfef49" providerId="ADAL" clId="{B58C6E7F-8BFA-D144-96F0-1150DFF5E901}" dt="2023-11-02T15:42:46.374" v="714" actId="1076"/>
          <ac:spMkLst>
            <pc:docMk/>
            <pc:sldMk cId="63751657" sldId="2147469485"/>
            <ac:spMk id="5" creationId="{17DCDB86-8E58-A3C6-65CD-B71BF0A811A2}"/>
          </ac:spMkLst>
        </pc:spChg>
        <pc:spChg chg="mod">
          <ac:chgData name="Young, Emily [COMRES/CC/STL]" userId="c47e6d21-3741-4864-b956-6f3495cfef49" providerId="ADAL" clId="{B58C6E7F-8BFA-D144-96F0-1150DFF5E901}" dt="2023-11-02T15:42:46.374" v="714" actId="1076"/>
          <ac:spMkLst>
            <pc:docMk/>
            <pc:sldMk cId="63751657" sldId="2147469485"/>
            <ac:spMk id="6" creationId="{DB00DAEA-11E1-A3E8-999B-19085676247D}"/>
          </ac:spMkLst>
        </pc:spChg>
        <pc:spChg chg="mod">
          <ac:chgData name="Young, Emily [COMRES/CC/STL]" userId="c47e6d21-3741-4864-b956-6f3495cfef49" providerId="ADAL" clId="{B58C6E7F-8BFA-D144-96F0-1150DFF5E901}" dt="2023-11-02T15:42:46.374" v="714" actId="1076"/>
          <ac:spMkLst>
            <pc:docMk/>
            <pc:sldMk cId="63751657" sldId="2147469485"/>
            <ac:spMk id="7" creationId="{2E530553-A139-D151-1CE8-2D2A837FFE7C}"/>
          </ac:spMkLst>
        </pc:spChg>
        <pc:spChg chg="mod">
          <ac:chgData name="Young, Emily [COMRES/CC/STL]" userId="c47e6d21-3741-4864-b956-6f3495cfef49" providerId="ADAL" clId="{B58C6E7F-8BFA-D144-96F0-1150DFF5E901}" dt="2023-11-02T15:42:31.484" v="712" actId="255"/>
          <ac:spMkLst>
            <pc:docMk/>
            <pc:sldMk cId="63751657" sldId="2147469485"/>
            <ac:spMk id="8" creationId="{5C4448F8-DB17-7B4A-5362-79B5A9AB4D82}"/>
          </ac:spMkLst>
        </pc:spChg>
        <pc:grpChg chg="mod">
          <ac:chgData name="Young, Emily [COMRES/CC/STL]" userId="c47e6d21-3741-4864-b956-6f3495cfef49" providerId="ADAL" clId="{B58C6E7F-8BFA-D144-96F0-1150DFF5E901}" dt="2023-11-02T15:42:57.637" v="717" actId="1076"/>
          <ac:grpSpMkLst>
            <pc:docMk/>
            <pc:sldMk cId="63751657" sldId="2147469485"/>
            <ac:grpSpMk id="28" creationId="{A247D944-1CFC-D515-4F71-387DAE5E8284}"/>
          </ac:grpSpMkLst>
        </pc:grpChg>
      </pc:sldChg>
      <pc:sldChg chg="addSp delSp modSp mod">
        <pc:chgData name="Young, Emily [COMRES/CC/STL]" userId="c47e6d21-3741-4864-b956-6f3495cfef49" providerId="ADAL" clId="{B58C6E7F-8BFA-D144-96F0-1150DFF5E901}" dt="2023-11-02T15:44:37.748" v="756" actId="1038"/>
        <pc:sldMkLst>
          <pc:docMk/>
          <pc:sldMk cId="1789025846" sldId="2147469486"/>
        </pc:sldMkLst>
        <pc:spChg chg="mod">
          <ac:chgData name="Young, Emily [COMRES/CC/STL]" userId="c47e6d21-3741-4864-b956-6f3495cfef49" providerId="ADAL" clId="{B58C6E7F-8BFA-D144-96F0-1150DFF5E901}" dt="2023-11-02T15:44:29.211" v="746" actId="14100"/>
          <ac:spMkLst>
            <pc:docMk/>
            <pc:sldMk cId="1789025846" sldId="2147469486"/>
            <ac:spMk id="2" creationId="{57AD79FE-A26C-FB3A-2811-E2C0E7D2EF04}"/>
          </ac:spMkLst>
        </pc:spChg>
        <pc:spChg chg="del mod">
          <ac:chgData name="Young, Emily [COMRES/CC/STL]" userId="c47e6d21-3741-4864-b956-6f3495cfef49" providerId="ADAL" clId="{B58C6E7F-8BFA-D144-96F0-1150DFF5E901}" dt="2023-11-02T15:43:39.029" v="727" actId="478"/>
          <ac:spMkLst>
            <pc:docMk/>
            <pc:sldMk cId="1789025846" sldId="2147469486"/>
            <ac:spMk id="3" creationId="{EB9651F6-4241-95D3-E5CB-EC0D9188DCB7}"/>
          </ac:spMkLst>
        </pc:spChg>
        <pc:spChg chg="add del mod">
          <ac:chgData name="Young, Emily [COMRES/CC/STL]" userId="c47e6d21-3741-4864-b956-6f3495cfef49" providerId="ADAL" clId="{B58C6E7F-8BFA-D144-96F0-1150DFF5E901}" dt="2023-11-02T15:43:40.180" v="728" actId="478"/>
          <ac:spMkLst>
            <pc:docMk/>
            <pc:sldMk cId="1789025846" sldId="2147469486"/>
            <ac:spMk id="11" creationId="{10F30A40-54A7-250C-164C-946A0B5E6FA5}"/>
          </ac:spMkLst>
        </pc:spChg>
        <pc:picChg chg="mod">
          <ac:chgData name="Young, Emily [COMRES/CC/STL]" userId="c47e6d21-3741-4864-b956-6f3495cfef49" providerId="ADAL" clId="{B58C6E7F-8BFA-D144-96F0-1150DFF5E901}" dt="2023-11-02T15:44:33.239" v="747" actId="1076"/>
          <ac:picMkLst>
            <pc:docMk/>
            <pc:sldMk cId="1789025846" sldId="2147469486"/>
            <ac:picMk id="7" creationId="{91328544-1D11-6C0B-0B03-07120FADCAF8}"/>
          </ac:picMkLst>
        </pc:picChg>
        <pc:picChg chg="mod">
          <ac:chgData name="Young, Emily [COMRES/CC/STL]" userId="c47e6d21-3741-4864-b956-6f3495cfef49" providerId="ADAL" clId="{B58C6E7F-8BFA-D144-96F0-1150DFF5E901}" dt="2023-11-02T15:44:37.748" v="756" actId="1038"/>
          <ac:picMkLst>
            <pc:docMk/>
            <pc:sldMk cId="1789025846" sldId="2147469486"/>
            <ac:picMk id="8" creationId="{8EBB7877-023B-4E39-D671-BF08B340BDBA}"/>
          </ac:picMkLst>
        </pc:picChg>
        <pc:picChg chg="mod">
          <ac:chgData name="Young, Emily [COMRES/CC/STL]" userId="c47e6d21-3741-4864-b956-6f3495cfef49" providerId="ADAL" clId="{B58C6E7F-8BFA-D144-96F0-1150DFF5E901}" dt="2023-11-02T15:44:37.748" v="756" actId="1038"/>
          <ac:picMkLst>
            <pc:docMk/>
            <pc:sldMk cId="1789025846" sldId="2147469486"/>
            <ac:picMk id="9" creationId="{8BB27DE4-223A-3A1E-D013-6ED02B36C2FE}"/>
          </ac:picMkLst>
        </pc:picChg>
        <pc:cxnChg chg="del">
          <ac:chgData name="Young, Emily [COMRES/CC/STL]" userId="c47e6d21-3741-4864-b956-6f3495cfef49" providerId="ADAL" clId="{B58C6E7F-8BFA-D144-96F0-1150DFF5E901}" dt="2023-11-02T15:43:41.866" v="729" actId="478"/>
          <ac:cxnSpMkLst>
            <pc:docMk/>
            <pc:sldMk cId="1789025846" sldId="2147469486"/>
            <ac:cxnSpMk id="5" creationId="{8BC2CE09-782C-FD34-974F-A7D23C10B756}"/>
          </ac:cxnSpMkLst>
        </pc:cxnChg>
      </pc:sldChg>
      <pc:sldChg chg="delSp modSp mod">
        <pc:chgData name="Young, Emily [COMRES/CC/STL]" userId="c47e6d21-3741-4864-b956-6f3495cfef49" providerId="ADAL" clId="{B58C6E7F-8BFA-D144-96F0-1150DFF5E901}" dt="2023-11-02T15:45:56.847" v="778" actId="1076"/>
        <pc:sldMkLst>
          <pc:docMk/>
          <pc:sldMk cId="3648944868" sldId="2147469487"/>
        </pc:sldMkLst>
        <pc:spChg chg="mod">
          <ac:chgData name="Young, Emily [COMRES/CC/STL]" userId="c47e6d21-3741-4864-b956-6f3495cfef49" providerId="ADAL" clId="{B58C6E7F-8BFA-D144-96F0-1150DFF5E901}" dt="2023-11-02T15:45:53.197" v="777" actId="255"/>
          <ac:spMkLst>
            <pc:docMk/>
            <pc:sldMk cId="3648944868" sldId="2147469487"/>
            <ac:spMk id="2" creationId="{735E5C59-C921-3621-BA26-4EDA6F5F63EA}"/>
          </ac:spMkLst>
        </pc:spChg>
        <pc:spChg chg="mod">
          <ac:chgData name="Young, Emily [COMRES/CC/STL]" userId="c47e6d21-3741-4864-b956-6f3495cfef49" providerId="ADAL" clId="{B58C6E7F-8BFA-D144-96F0-1150DFF5E901}" dt="2023-11-02T15:45:53.197" v="777" actId="255"/>
          <ac:spMkLst>
            <pc:docMk/>
            <pc:sldMk cId="3648944868" sldId="2147469487"/>
            <ac:spMk id="3" creationId="{6397DBBA-A0DF-4850-7CC8-93D8B6CDE28B}"/>
          </ac:spMkLst>
        </pc:spChg>
        <pc:spChg chg="mod">
          <ac:chgData name="Young, Emily [COMRES/CC/STL]" userId="c47e6d21-3741-4864-b956-6f3495cfef49" providerId="ADAL" clId="{B58C6E7F-8BFA-D144-96F0-1150DFF5E901}" dt="2023-11-02T15:45:53.197" v="777" actId="255"/>
          <ac:spMkLst>
            <pc:docMk/>
            <pc:sldMk cId="3648944868" sldId="2147469487"/>
            <ac:spMk id="4" creationId="{2083D8A7-F6B0-4484-2697-9A9C777585E5}"/>
          </ac:spMkLst>
        </pc:spChg>
        <pc:spChg chg="mod">
          <ac:chgData name="Young, Emily [COMRES/CC/STL]" userId="c47e6d21-3741-4864-b956-6f3495cfef49" providerId="ADAL" clId="{B58C6E7F-8BFA-D144-96F0-1150DFF5E901}" dt="2023-11-02T15:45:53.197" v="777" actId="255"/>
          <ac:spMkLst>
            <pc:docMk/>
            <pc:sldMk cId="3648944868" sldId="2147469487"/>
            <ac:spMk id="5" creationId="{F9F4B60E-0847-D067-051C-E7DF736CC34F}"/>
          </ac:spMkLst>
        </pc:spChg>
        <pc:spChg chg="mod">
          <ac:chgData name="Young, Emily [COMRES/CC/STL]" userId="c47e6d21-3741-4864-b956-6f3495cfef49" providerId="ADAL" clId="{B58C6E7F-8BFA-D144-96F0-1150DFF5E901}" dt="2023-11-02T15:45:53.197" v="777" actId="255"/>
          <ac:spMkLst>
            <pc:docMk/>
            <pc:sldMk cId="3648944868" sldId="2147469487"/>
            <ac:spMk id="6" creationId="{3F49540B-6BE6-75A9-732E-D6A8A964F6C4}"/>
          </ac:spMkLst>
        </pc:spChg>
        <pc:spChg chg="mod">
          <ac:chgData name="Young, Emily [COMRES/CC/STL]" userId="c47e6d21-3741-4864-b956-6f3495cfef49" providerId="ADAL" clId="{B58C6E7F-8BFA-D144-96F0-1150DFF5E901}" dt="2023-11-02T15:45:53.197" v="777" actId="255"/>
          <ac:spMkLst>
            <pc:docMk/>
            <pc:sldMk cId="3648944868" sldId="2147469487"/>
            <ac:spMk id="7" creationId="{4F9A3C3E-865F-DE44-1BAC-EA32F86818F7}"/>
          </ac:spMkLst>
        </pc:spChg>
        <pc:spChg chg="mod">
          <ac:chgData name="Young, Emily [COMRES/CC/STL]" userId="c47e6d21-3741-4864-b956-6f3495cfef49" providerId="ADAL" clId="{B58C6E7F-8BFA-D144-96F0-1150DFF5E901}" dt="2023-11-02T15:44:52.371" v="757" actId="255"/>
          <ac:spMkLst>
            <pc:docMk/>
            <pc:sldMk cId="3648944868" sldId="2147469487"/>
            <ac:spMk id="8" creationId="{9CB68E47-AE3F-3929-AF48-CACBCDDB83D7}"/>
          </ac:spMkLst>
        </pc:spChg>
        <pc:grpChg chg="mod">
          <ac:chgData name="Young, Emily [COMRES/CC/STL]" userId="c47e6d21-3741-4864-b956-6f3495cfef49" providerId="ADAL" clId="{B58C6E7F-8BFA-D144-96F0-1150DFF5E901}" dt="2023-11-02T15:45:56.847" v="778" actId="1076"/>
          <ac:grpSpMkLst>
            <pc:docMk/>
            <pc:sldMk cId="3648944868" sldId="2147469487"/>
            <ac:grpSpMk id="11" creationId="{DA1FF559-2E14-2E4E-4C29-ACFA2205DD22}"/>
          </ac:grpSpMkLst>
        </pc:grpChg>
        <pc:cxnChg chg="del">
          <ac:chgData name="Young, Emily [COMRES/CC/STL]" userId="c47e6d21-3741-4864-b956-6f3495cfef49" providerId="ADAL" clId="{B58C6E7F-8BFA-D144-96F0-1150DFF5E901}" dt="2023-11-02T15:45:11.580" v="760" actId="478"/>
          <ac:cxnSpMkLst>
            <pc:docMk/>
            <pc:sldMk cId="3648944868" sldId="2147469487"/>
            <ac:cxnSpMk id="18" creationId="{3316AE0D-81C2-A6F1-AA60-185B2CE936F1}"/>
          </ac:cxnSpMkLst>
        </pc:cxnChg>
        <pc:cxnChg chg="del">
          <ac:chgData name="Young, Emily [COMRES/CC/STL]" userId="c47e6d21-3741-4864-b956-6f3495cfef49" providerId="ADAL" clId="{B58C6E7F-8BFA-D144-96F0-1150DFF5E901}" dt="2023-11-02T15:45:11.580" v="760" actId="478"/>
          <ac:cxnSpMkLst>
            <pc:docMk/>
            <pc:sldMk cId="3648944868" sldId="2147469487"/>
            <ac:cxnSpMk id="20" creationId="{F455CCA8-9618-A73A-C493-1B1AE90C0F29}"/>
          </ac:cxnSpMkLst>
        </pc:cxnChg>
        <pc:cxnChg chg="del">
          <ac:chgData name="Young, Emily [COMRES/CC/STL]" userId="c47e6d21-3741-4864-b956-6f3495cfef49" providerId="ADAL" clId="{B58C6E7F-8BFA-D144-96F0-1150DFF5E901}" dt="2023-11-02T15:45:11.580" v="760" actId="478"/>
          <ac:cxnSpMkLst>
            <pc:docMk/>
            <pc:sldMk cId="3648944868" sldId="2147469487"/>
            <ac:cxnSpMk id="21" creationId="{E71694E7-3E0C-C2F2-BC52-18DB81398EA1}"/>
          </ac:cxnSpMkLst>
        </pc:cxnChg>
      </pc:sldChg>
      <pc:sldChg chg="addSp delSp modSp mod">
        <pc:chgData name="Young, Emily [COMRES/CC/STL]" userId="c47e6d21-3741-4864-b956-6f3495cfef49" providerId="ADAL" clId="{B58C6E7F-8BFA-D144-96F0-1150DFF5E901}" dt="2023-11-02T15:46:57.683" v="789" actId="255"/>
        <pc:sldMkLst>
          <pc:docMk/>
          <pc:sldMk cId="1114758575" sldId="2147469488"/>
        </pc:sldMkLst>
        <pc:spChg chg="mod">
          <ac:chgData name="Young, Emily [COMRES/CC/STL]" userId="c47e6d21-3741-4864-b956-6f3495cfef49" providerId="ADAL" clId="{B58C6E7F-8BFA-D144-96F0-1150DFF5E901}" dt="2023-11-02T15:46:40.671" v="787" actId="255"/>
          <ac:spMkLst>
            <pc:docMk/>
            <pc:sldMk cId="1114758575" sldId="2147469488"/>
            <ac:spMk id="2" creationId="{85AB3971-EC65-7DB3-CC53-F55FCAC13E32}"/>
          </ac:spMkLst>
        </pc:spChg>
        <pc:spChg chg="mod">
          <ac:chgData name="Young, Emily [COMRES/CC/STL]" userId="c47e6d21-3741-4864-b956-6f3495cfef49" providerId="ADAL" clId="{B58C6E7F-8BFA-D144-96F0-1150DFF5E901}" dt="2023-11-02T15:46:40.671" v="787" actId="255"/>
          <ac:spMkLst>
            <pc:docMk/>
            <pc:sldMk cId="1114758575" sldId="2147469488"/>
            <ac:spMk id="3" creationId="{9EA662D2-0580-61D2-2A18-1F5E9DA803B7}"/>
          </ac:spMkLst>
        </pc:spChg>
        <pc:spChg chg="mod">
          <ac:chgData name="Young, Emily [COMRES/CC/STL]" userId="c47e6d21-3741-4864-b956-6f3495cfef49" providerId="ADAL" clId="{B58C6E7F-8BFA-D144-96F0-1150DFF5E901}" dt="2023-11-02T15:46:40.671" v="787" actId="255"/>
          <ac:spMkLst>
            <pc:docMk/>
            <pc:sldMk cId="1114758575" sldId="2147469488"/>
            <ac:spMk id="4" creationId="{83F8E0F2-33CD-0222-C227-226C21E9C209}"/>
          </ac:spMkLst>
        </pc:spChg>
        <pc:spChg chg="mod">
          <ac:chgData name="Young, Emily [COMRES/CC/STL]" userId="c47e6d21-3741-4864-b956-6f3495cfef49" providerId="ADAL" clId="{B58C6E7F-8BFA-D144-96F0-1150DFF5E901}" dt="2023-11-02T15:46:45.106" v="788" actId="14100"/>
          <ac:spMkLst>
            <pc:docMk/>
            <pc:sldMk cId="1114758575" sldId="2147469488"/>
            <ac:spMk id="5" creationId="{62FD90EF-88E3-7EB5-B7C0-8CEF8211E45D}"/>
          </ac:spMkLst>
        </pc:spChg>
        <pc:spChg chg="mod">
          <ac:chgData name="Young, Emily [COMRES/CC/STL]" userId="c47e6d21-3741-4864-b956-6f3495cfef49" providerId="ADAL" clId="{B58C6E7F-8BFA-D144-96F0-1150DFF5E901}" dt="2023-11-02T15:46:40.671" v="787" actId="255"/>
          <ac:spMkLst>
            <pc:docMk/>
            <pc:sldMk cId="1114758575" sldId="2147469488"/>
            <ac:spMk id="6" creationId="{C41FE2B7-5682-0459-D0B7-D02E7533B872}"/>
          </ac:spMkLst>
        </pc:spChg>
        <pc:spChg chg="mod">
          <ac:chgData name="Young, Emily [COMRES/CC/STL]" userId="c47e6d21-3741-4864-b956-6f3495cfef49" providerId="ADAL" clId="{B58C6E7F-8BFA-D144-96F0-1150DFF5E901}" dt="2023-11-02T15:46:40.671" v="787" actId="255"/>
          <ac:spMkLst>
            <pc:docMk/>
            <pc:sldMk cId="1114758575" sldId="2147469488"/>
            <ac:spMk id="7" creationId="{7704A355-8D20-E700-EE99-6E1C847FCCE4}"/>
          </ac:spMkLst>
        </pc:spChg>
        <pc:spChg chg="mod">
          <ac:chgData name="Young, Emily [COMRES/CC/STL]" userId="c47e6d21-3741-4864-b956-6f3495cfef49" providerId="ADAL" clId="{B58C6E7F-8BFA-D144-96F0-1150DFF5E901}" dt="2023-11-02T15:46:40.671" v="787" actId="255"/>
          <ac:spMkLst>
            <pc:docMk/>
            <pc:sldMk cId="1114758575" sldId="2147469488"/>
            <ac:spMk id="8" creationId="{A24C8D5D-A6B7-8D08-8ECC-1A67A544D408}"/>
          </ac:spMkLst>
        </pc:spChg>
        <pc:spChg chg="mod">
          <ac:chgData name="Young, Emily [COMRES/CC/STL]" userId="c47e6d21-3741-4864-b956-6f3495cfef49" providerId="ADAL" clId="{B58C6E7F-8BFA-D144-96F0-1150DFF5E901}" dt="2023-11-02T15:46:40.671" v="787" actId="255"/>
          <ac:spMkLst>
            <pc:docMk/>
            <pc:sldMk cId="1114758575" sldId="2147469488"/>
            <ac:spMk id="9" creationId="{FB8BDCEB-EAC2-C4FF-EA14-591275C10B9C}"/>
          </ac:spMkLst>
        </pc:spChg>
        <pc:spChg chg="mod">
          <ac:chgData name="Young, Emily [COMRES/CC/STL]" userId="c47e6d21-3741-4864-b956-6f3495cfef49" providerId="ADAL" clId="{B58C6E7F-8BFA-D144-96F0-1150DFF5E901}" dt="2023-11-02T15:46:57.683" v="789" actId="255"/>
          <ac:spMkLst>
            <pc:docMk/>
            <pc:sldMk cId="1114758575" sldId="2147469488"/>
            <ac:spMk id="10" creationId="{A94D83CB-5AD5-3BD0-7B79-AB94E81A1F2A}"/>
          </ac:spMkLst>
        </pc:spChg>
        <pc:spChg chg="add del mod">
          <ac:chgData name="Young, Emily [COMRES/CC/STL]" userId="c47e6d21-3741-4864-b956-6f3495cfef49" providerId="ADAL" clId="{B58C6E7F-8BFA-D144-96F0-1150DFF5E901}" dt="2023-11-02T15:46:23.063" v="784"/>
          <ac:spMkLst>
            <pc:docMk/>
            <pc:sldMk cId="1114758575" sldId="2147469488"/>
            <ac:spMk id="11" creationId="{40597A01-0EB4-C84A-36C1-086A63A1352D}"/>
          </ac:spMkLst>
        </pc:spChg>
        <pc:spChg chg="mod">
          <ac:chgData name="Young, Emily [COMRES/CC/STL]" userId="c47e6d21-3741-4864-b956-6f3495cfef49" providerId="ADAL" clId="{B58C6E7F-8BFA-D144-96F0-1150DFF5E901}" dt="2023-11-02T15:46:10.934" v="779" actId="255"/>
          <ac:spMkLst>
            <pc:docMk/>
            <pc:sldMk cId="1114758575" sldId="2147469488"/>
            <ac:spMk id="12" creationId="{14A915DC-84C5-11B5-F8B2-D1227E205973}"/>
          </ac:spMkLst>
        </pc:spChg>
        <pc:cxnChg chg="del">
          <ac:chgData name="Young, Emily [COMRES/CC/STL]" userId="c47e6d21-3741-4864-b956-6f3495cfef49" providerId="ADAL" clId="{B58C6E7F-8BFA-D144-96F0-1150DFF5E901}" dt="2023-11-02T15:46:22.295" v="782" actId="478"/>
          <ac:cxnSpMkLst>
            <pc:docMk/>
            <pc:sldMk cId="1114758575" sldId="2147469488"/>
            <ac:cxnSpMk id="17" creationId="{ABC77EA9-22F0-940F-221A-E0F40B403402}"/>
          </ac:cxnSpMkLst>
        </pc:cxnChg>
        <pc:cxnChg chg="del">
          <ac:chgData name="Young, Emily [COMRES/CC/STL]" userId="c47e6d21-3741-4864-b956-6f3495cfef49" providerId="ADAL" clId="{B58C6E7F-8BFA-D144-96F0-1150DFF5E901}" dt="2023-11-02T15:46:22.295" v="782" actId="478"/>
          <ac:cxnSpMkLst>
            <pc:docMk/>
            <pc:sldMk cId="1114758575" sldId="2147469488"/>
            <ac:cxnSpMk id="18" creationId="{4FE3A03A-DBB6-0904-5985-814BCA8CC8CA}"/>
          </ac:cxnSpMkLst>
        </pc:cxnChg>
        <pc:cxnChg chg="del">
          <ac:chgData name="Young, Emily [COMRES/CC/STL]" userId="c47e6d21-3741-4864-b956-6f3495cfef49" providerId="ADAL" clId="{B58C6E7F-8BFA-D144-96F0-1150DFF5E901}" dt="2023-11-02T15:46:22.295" v="782" actId="478"/>
          <ac:cxnSpMkLst>
            <pc:docMk/>
            <pc:sldMk cId="1114758575" sldId="2147469488"/>
            <ac:cxnSpMk id="19" creationId="{DFBCBCA8-4112-59AB-976E-B79937CA700B}"/>
          </ac:cxnSpMkLst>
        </pc:cxnChg>
        <pc:cxnChg chg="del">
          <ac:chgData name="Young, Emily [COMRES/CC/STL]" userId="c47e6d21-3741-4864-b956-6f3495cfef49" providerId="ADAL" clId="{B58C6E7F-8BFA-D144-96F0-1150DFF5E901}" dt="2023-11-02T15:46:22.295" v="782" actId="478"/>
          <ac:cxnSpMkLst>
            <pc:docMk/>
            <pc:sldMk cId="1114758575" sldId="2147469488"/>
            <ac:cxnSpMk id="20" creationId="{92FB2439-15B1-C673-0D9B-62BE0352E3AF}"/>
          </ac:cxnSpMkLst>
        </pc:cxnChg>
      </pc:sldChg>
      <pc:sldChg chg="addSp delSp modSp mod">
        <pc:chgData name="Young, Emily [COMRES/CC/STL]" userId="c47e6d21-3741-4864-b956-6f3495cfef49" providerId="ADAL" clId="{B58C6E7F-8BFA-D144-96F0-1150DFF5E901}" dt="2023-11-02T15:48:23.509" v="819" actId="1076"/>
        <pc:sldMkLst>
          <pc:docMk/>
          <pc:sldMk cId="2388247849" sldId="2147469489"/>
        </pc:sldMkLst>
        <pc:spChg chg="del mod">
          <ac:chgData name="Young, Emily [COMRES/CC/STL]" userId="c47e6d21-3741-4864-b956-6f3495cfef49" providerId="ADAL" clId="{B58C6E7F-8BFA-D144-96F0-1150DFF5E901}" dt="2023-11-02T15:47:38.883" v="801" actId="478"/>
          <ac:spMkLst>
            <pc:docMk/>
            <pc:sldMk cId="2388247849" sldId="2147469489"/>
            <ac:spMk id="2" creationId="{7C4F4AD3-AB5E-28A2-B769-EB14323D839A}"/>
          </ac:spMkLst>
        </pc:spChg>
        <pc:spChg chg="mod">
          <ac:chgData name="Young, Emily [COMRES/CC/STL]" userId="c47e6d21-3741-4864-b956-6f3495cfef49" providerId="ADAL" clId="{B58C6E7F-8BFA-D144-96F0-1150DFF5E901}" dt="2023-11-02T15:48:15.533" v="816" actId="20577"/>
          <ac:spMkLst>
            <pc:docMk/>
            <pc:sldMk cId="2388247849" sldId="2147469489"/>
            <ac:spMk id="3" creationId="{FD572317-6745-C1EA-2B89-05AFD745DC44}"/>
          </ac:spMkLst>
        </pc:spChg>
        <pc:spChg chg="mod">
          <ac:chgData name="Young, Emily [COMRES/CC/STL]" userId="c47e6d21-3741-4864-b956-6f3495cfef49" providerId="ADAL" clId="{B58C6E7F-8BFA-D144-96F0-1150DFF5E901}" dt="2023-11-02T15:47:03.587" v="790" actId="255"/>
          <ac:spMkLst>
            <pc:docMk/>
            <pc:sldMk cId="2388247849" sldId="2147469489"/>
            <ac:spMk id="5" creationId="{BB5C5FF2-40C4-60B1-6CF9-934B5E3718D2}"/>
          </ac:spMkLst>
        </pc:spChg>
        <pc:spChg chg="add del mod">
          <ac:chgData name="Young, Emily [COMRES/CC/STL]" userId="c47e6d21-3741-4864-b956-6f3495cfef49" providerId="ADAL" clId="{B58C6E7F-8BFA-D144-96F0-1150DFF5E901}" dt="2023-11-02T15:47:40.447" v="802" actId="478"/>
          <ac:spMkLst>
            <pc:docMk/>
            <pc:sldMk cId="2388247849" sldId="2147469489"/>
            <ac:spMk id="6" creationId="{C9A54A8C-C1C8-A47D-4A06-41D8F89860A2}"/>
          </ac:spMkLst>
        </pc:spChg>
        <pc:spChg chg="del mod">
          <ac:chgData name="Young, Emily [COMRES/CC/STL]" userId="c47e6d21-3741-4864-b956-6f3495cfef49" providerId="ADAL" clId="{B58C6E7F-8BFA-D144-96F0-1150DFF5E901}" dt="2023-11-02T15:47:47.181" v="804" actId="478"/>
          <ac:spMkLst>
            <pc:docMk/>
            <pc:sldMk cId="2388247849" sldId="2147469489"/>
            <ac:spMk id="8" creationId="{E9FF8D9B-05B5-9D24-6F84-E206C5D78585}"/>
          </ac:spMkLst>
        </pc:spChg>
        <pc:spChg chg="del mod">
          <ac:chgData name="Young, Emily [COMRES/CC/STL]" userId="c47e6d21-3741-4864-b956-6f3495cfef49" providerId="ADAL" clId="{B58C6E7F-8BFA-D144-96F0-1150DFF5E901}" dt="2023-11-02T15:47:59.578" v="810" actId="478"/>
          <ac:spMkLst>
            <pc:docMk/>
            <pc:sldMk cId="2388247849" sldId="2147469489"/>
            <ac:spMk id="9" creationId="{0AA9E600-DF74-F75A-6499-7A801F11D106}"/>
          </ac:spMkLst>
        </pc:spChg>
        <pc:spChg chg="add del mod">
          <ac:chgData name="Young, Emily [COMRES/CC/STL]" userId="c47e6d21-3741-4864-b956-6f3495cfef49" providerId="ADAL" clId="{B58C6E7F-8BFA-D144-96F0-1150DFF5E901}" dt="2023-11-02T15:48:18.717" v="818"/>
          <ac:spMkLst>
            <pc:docMk/>
            <pc:sldMk cId="2388247849" sldId="2147469489"/>
            <ac:spMk id="11" creationId="{5892E4E8-F0F3-ED9C-5817-85D63D5016CD}"/>
          </ac:spMkLst>
        </pc:spChg>
        <pc:grpChg chg="mod">
          <ac:chgData name="Young, Emily [COMRES/CC/STL]" userId="c47e6d21-3741-4864-b956-6f3495cfef49" providerId="ADAL" clId="{B58C6E7F-8BFA-D144-96F0-1150DFF5E901}" dt="2023-11-02T15:48:23.509" v="819" actId="1076"/>
          <ac:grpSpMkLst>
            <pc:docMk/>
            <pc:sldMk cId="2388247849" sldId="2147469489"/>
            <ac:grpSpMk id="24" creationId="{F9276AD4-549F-D832-D354-27BC2D6591BE}"/>
          </ac:grpSpMkLst>
        </pc:grpChg>
        <pc:cxnChg chg="del">
          <ac:chgData name="Young, Emily [COMRES/CC/STL]" userId="c47e6d21-3741-4864-b956-6f3495cfef49" providerId="ADAL" clId="{B58C6E7F-8BFA-D144-96F0-1150DFF5E901}" dt="2023-11-02T15:47:26.219" v="796" actId="478"/>
          <ac:cxnSpMkLst>
            <pc:docMk/>
            <pc:sldMk cId="2388247849" sldId="2147469489"/>
            <ac:cxnSpMk id="10" creationId="{7056E239-46E5-98C1-A069-0C160E351BAD}"/>
          </ac:cxnSpMkLst>
        </pc:cxnChg>
        <pc:cxnChg chg="del">
          <ac:chgData name="Young, Emily [COMRES/CC/STL]" userId="c47e6d21-3741-4864-b956-6f3495cfef49" providerId="ADAL" clId="{B58C6E7F-8BFA-D144-96F0-1150DFF5E901}" dt="2023-11-02T15:47:27.989" v="797" actId="478"/>
          <ac:cxnSpMkLst>
            <pc:docMk/>
            <pc:sldMk cId="2388247849" sldId="2147469489"/>
            <ac:cxnSpMk id="12" creationId="{10D59D73-4704-FBC1-4A61-D049D80E3B2D}"/>
          </ac:cxnSpMkLst>
        </pc:cxnChg>
      </pc:sldChg>
      <pc:sldChg chg="addSp delSp modSp mod chgLayout">
        <pc:chgData name="Young, Emily [COMRES/CC/STL]" userId="c47e6d21-3741-4864-b956-6f3495cfef49" providerId="ADAL" clId="{B58C6E7F-8BFA-D144-96F0-1150DFF5E901}" dt="2023-11-02T15:49:21.485" v="833" actId="207"/>
        <pc:sldMkLst>
          <pc:docMk/>
          <pc:sldMk cId="2731292364" sldId="2147469490"/>
        </pc:sldMkLst>
        <pc:spChg chg="del mod ord">
          <ac:chgData name="Young, Emily [COMRES/CC/STL]" userId="c47e6d21-3741-4864-b956-6f3495cfef49" providerId="ADAL" clId="{B58C6E7F-8BFA-D144-96F0-1150DFF5E901}" dt="2023-11-02T15:48:47.076" v="824" actId="478"/>
          <ac:spMkLst>
            <pc:docMk/>
            <pc:sldMk cId="2731292364" sldId="2147469490"/>
            <ac:spMk id="2" creationId="{65696BBF-DF6F-1AA0-25A9-0A583DA48F81}"/>
          </ac:spMkLst>
        </pc:spChg>
        <pc:spChg chg="mod ord">
          <ac:chgData name="Young, Emily [COMRES/CC/STL]" userId="c47e6d21-3741-4864-b956-6f3495cfef49" providerId="ADAL" clId="{B58C6E7F-8BFA-D144-96F0-1150DFF5E901}" dt="2023-11-02T15:49:21.485" v="833" actId="207"/>
          <ac:spMkLst>
            <pc:docMk/>
            <pc:sldMk cId="2731292364" sldId="2147469490"/>
            <ac:spMk id="3" creationId="{AF00EBBA-0B1C-4C20-565D-F7889E7FB32C}"/>
          </ac:spMkLst>
        </pc:spChg>
        <pc:spChg chg="add del mod">
          <ac:chgData name="Young, Emily [COMRES/CC/STL]" userId="c47e6d21-3741-4864-b956-6f3495cfef49" providerId="ADAL" clId="{B58C6E7F-8BFA-D144-96F0-1150DFF5E901}" dt="2023-11-02T15:48:31.307" v="821" actId="6264"/>
          <ac:spMkLst>
            <pc:docMk/>
            <pc:sldMk cId="2731292364" sldId="2147469490"/>
            <ac:spMk id="4" creationId="{E748FE11-9F48-7F49-4CFE-80FB39D80145}"/>
          </ac:spMkLst>
        </pc:spChg>
        <pc:spChg chg="mod ord">
          <ac:chgData name="Young, Emily [COMRES/CC/STL]" userId="c47e6d21-3741-4864-b956-6f3495cfef49" providerId="ADAL" clId="{B58C6E7F-8BFA-D144-96F0-1150DFF5E901}" dt="2023-11-02T15:48:38.443" v="822" actId="255"/>
          <ac:spMkLst>
            <pc:docMk/>
            <pc:sldMk cId="2731292364" sldId="2147469490"/>
            <ac:spMk id="5" creationId="{44158265-EC44-87E9-4BEE-64B20D52DABD}"/>
          </ac:spMkLst>
        </pc:spChg>
        <pc:spChg chg="add del mod">
          <ac:chgData name="Young, Emily [COMRES/CC/STL]" userId="c47e6d21-3741-4864-b956-6f3495cfef49" providerId="ADAL" clId="{B58C6E7F-8BFA-D144-96F0-1150DFF5E901}" dt="2023-11-02T15:48:31.307" v="821" actId="6264"/>
          <ac:spMkLst>
            <pc:docMk/>
            <pc:sldMk cId="2731292364" sldId="2147469490"/>
            <ac:spMk id="6" creationId="{1DB84DD2-431B-92A3-5D02-85A34947B945}"/>
          </ac:spMkLst>
        </pc:spChg>
        <pc:spChg chg="mod ord">
          <ac:chgData name="Young, Emily [COMRES/CC/STL]" userId="c47e6d21-3741-4864-b956-6f3495cfef49" providerId="ADAL" clId="{B58C6E7F-8BFA-D144-96F0-1150DFF5E901}" dt="2023-11-02T15:48:31.307" v="821" actId="6264"/>
          <ac:spMkLst>
            <pc:docMk/>
            <pc:sldMk cId="2731292364" sldId="2147469490"/>
            <ac:spMk id="7" creationId="{3597C09F-67FD-D115-CC5E-8C3742D2A25B}"/>
          </ac:spMkLst>
        </pc:spChg>
        <pc:spChg chg="add del mod">
          <ac:chgData name="Young, Emily [COMRES/CC/STL]" userId="c47e6d21-3741-4864-b956-6f3495cfef49" providerId="ADAL" clId="{B58C6E7F-8BFA-D144-96F0-1150DFF5E901}" dt="2023-11-02T15:48:31.307" v="821" actId="6264"/>
          <ac:spMkLst>
            <pc:docMk/>
            <pc:sldMk cId="2731292364" sldId="2147469490"/>
            <ac:spMk id="8" creationId="{511647B1-AC45-B8C7-29D8-C24584E2A75A}"/>
          </ac:spMkLst>
        </pc:spChg>
        <pc:spChg chg="add del mod">
          <ac:chgData name="Young, Emily [COMRES/CC/STL]" userId="c47e6d21-3741-4864-b956-6f3495cfef49" providerId="ADAL" clId="{B58C6E7F-8BFA-D144-96F0-1150DFF5E901}" dt="2023-11-02T15:48:31.307" v="821" actId="6264"/>
          <ac:spMkLst>
            <pc:docMk/>
            <pc:sldMk cId="2731292364" sldId="2147469490"/>
            <ac:spMk id="9" creationId="{C0B6000B-703B-D28D-D149-1E24B03671D8}"/>
          </ac:spMkLst>
        </pc:spChg>
        <pc:spChg chg="add del mod ord">
          <ac:chgData name="Young, Emily [COMRES/CC/STL]" userId="c47e6d21-3741-4864-b956-6f3495cfef49" providerId="ADAL" clId="{B58C6E7F-8BFA-D144-96F0-1150DFF5E901}" dt="2023-11-02T15:48:31.307" v="821" actId="6264"/>
          <ac:spMkLst>
            <pc:docMk/>
            <pc:sldMk cId="2731292364" sldId="2147469490"/>
            <ac:spMk id="10" creationId="{49065637-4CD5-DF55-AF15-E394A9DE6FB8}"/>
          </ac:spMkLst>
        </pc:spChg>
        <pc:spChg chg="add del mod ord">
          <ac:chgData name="Young, Emily [COMRES/CC/STL]" userId="c47e6d21-3741-4864-b956-6f3495cfef49" providerId="ADAL" clId="{B58C6E7F-8BFA-D144-96F0-1150DFF5E901}" dt="2023-11-02T15:48:31.307" v="821" actId="6264"/>
          <ac:spMkLst>
            <pc:docMk/>
            <pc:sldMk cId="2731292364" sldId="2147469490"/>
            <ac:spMk id="11" creationId="{DE1E395D-1723-9146-45FE-E3CC541ABCB0}"/>
          </ac:spMkLst>
        </pc:spChg>
        <pc:spChg chg="add del mod">
          <ac:chgData name="Young, Emily [COMRES/CC/STL]" userId="c47e6d21-3741-4864-b956-6f3495cfef49" providerId="ADAL" clId="{B58C6E7F-8BFA-D144-96F0-1150DFF5E901}" dt="2023-11-02T15:48:48.832" v="825" actId="478"/>
          <ac:spMkLst>
            <pc:docMk/>
            <pc:sldMk cId="2731292364" sldId="2147469490"/>
            <ac:spMk id="19" creationId="{600E302C-3F18-C57D-8A92-AF8A8C8CC68F}"/>
          </ac:spMkLst>
        </pc:spChg>
      </pc:sldChg>
      <pc:sldChg chg="delSp modSp mod">
        <pc:chgData name="Young, Emily [COMRES/CC/STL]" userId="c47e6d21-3741-4864-b956-6f3495cfef49" providerId="ADAL" clId="{B58C6E7F-8BFA-D144-96F0-1150DFF5E901}" dt="2023-11-02T15:50:26.298" v="844" actId="1076"/>
        <pc:sldMkLst>
          <pc:docMk/>
          <pc:sldMk cId="1020091255" sldId="2147469491"/>
        </pc:sldMkLst>
        <pc:spChg chg="mod">
          <ac:chgData name="Young, Emily [COMRES/CC/STL]" userId="c47e6d21-3741-4864-b956-6f3495cfef49" providerId="ADAL" clId="{B58C6E7F-8BFA-D144-96F0-1150DFF5E901}" dt="2023-11-02T15:50:19.938" v="842" actId="14100"/>
          <ac:spMkLst>
            <pc:docMk/>
            <pc:sldMk cId="1020091255" sldId="2147469491"/>
            <ac:spMk id="3" creationId="{3C673BB6-00F4-6BC4-2044-E2EFC128C7C5}"/>
          </ac:spMkLst>
        </pc:spChg>
        <pc:spChg chg="mod">
          <ac:chgData name="Young, Emily [COMRES/CC/STL]" userId="c47e6d21-3741-4864-b956-6f3495cfef49" providerId="ADAL" clId="{B58C6E7F-8BFA-D144-96F0-1150DFF5E901}" dt="2023-11-02T15:49:34.613" v="834" actId="255"/>
          <ac:spMkLst>
            <pc:docMk/>
            <pc:sldMk cId="1020091255" sldId="2147469491"/>
            <ac:spMk id="5" creationId="{7D46C9E6-9B91-3CFD-F6D1-21487A7E7078}"/>
          </ac:spMkLst>
        </pc:spChg>
        <pc:spChg chg="del mod">
          <ac:chgData name="Young, Emily [COMRES/CC/STL]" userId="c47e6d21-3741-4864-b956-6f3495cfef49" providerId="ADAL" clId="{B58C6E7F-8BFA-D144-96F0-1150DFF5E901}" dt="2023-11-02T15:50:10.089" v="840" actId="478"/>
          <ac:spMkLst>
            <pc:docMk/>
            <pc:sldMk cId="1020091255" sldId="2147469491"/>
            <ac:spMk id="7" creationId="{A6A91E38-7A2A-5A31-BB47-8218A5F51657}"/>
          </ac:spMkLst>
        </pc:spChg>
        <pc:grpChg chg="mod">
          <ac:chgData name="Young, Emily [COMRES/CC/STL]" userId="c47e6d21-3741-4864-b956-6f3495cfef49" providerId="ADAL" clId="{B58C6E7F-8BFA-D144-96F0-1150DFF5E901}" dt="2023-11-02T15:50:26.298" v="844" actId="1076"/>
          <ac:grpSpMkLst>
            <pc:docMk/>
            <pc:sldMk cId="1020091255" sldId="2147469491"/>
            <ac:grpSpMk id="34" creationId="{C5BB1EE4-1199-CAD6-956B-36180D907B29}"/>
          </ac:grpSpMkLst>
        </pc:grpChg>
        <pc:picChg chg="mod">
          <ac:chgData name="Young, Emily [COMRES/CC/STL]" userId="c47e6d21-3741-4864-b956-6f3495cfef49" providerId="ADAL" clId="{B58C6E7F-8BFA-D144-96F0-1150DFF5E901}" dt="2023-11-02T15:50:23.314" v="843" actId="1076"/>
          <ac:picMkLst>
            <pc:docMk/>
            <pc:sldMk cId="1020091255" sldId="2147469491"/>
            <ac:picMk id="17" creationId="{57ADBA2D-0928-8145-0F66-41201D007A80}"/>
          </ac:picMkLst>
        </pc:picChg>
      </pc:sldChg>
      <pc:sldChg chg="addSp modSp mod">
        <pc:chgData name="Young, Emily [COMRES/CC/STL]" userId="c47e6d21-3741-4864-b956-6f3495cfef49" providerId="ADAL" clId="{B58C6E7F-8BFA-D144-96F0-1150DFF5E901}" dt="2023-11-02T15:51:53.812" v="858"/>
        <pc:sldMkLst>
          <pc:docMk/>
          <pc:sldMk cId="3762608371" sldId="2147469492"/>
        </pc:sldMkLst>
        <pc:spChg chg="add mod">
          <ac:chgData name="Young, Emily [COMRES/CC/STL]" userId="c47e6d21-3741-4864-b956-6f3495cfef49" providerId="ADAL" clId="{B58C6E7F-8BFA-D144-96F0-1150DFF5E901}" dt="2023-11-02T15:51:53.812" v="858"/>
          <ac:spMkLst>
            <pc:docMk/>
            <pc:sldMk cId="3762608371" sldId="2147469492"/>
            <ac:spMk id="2" creationId="{BEC24F83-E6DB-E90C-981C-70FFFFF9D335}"/>
          </ac:spMkLst>
        </pc:spChg>
        <pc:spChg chg="mod">
          <ac:chgData name="Young, Emily [COMRES/CC/STL]" userId="c47e6d21-3741-4864-b956-6f3495cfef49" providerId="ADAL" clId="{B58C6E7F-8BFA-D144-96F0-1150DFF5E901}" dt="2023-11-02T15:50:41.617" v="847" actId="1076"/>
          <ac:spMkLst>
            <pc:docMk/>
            <pc:sldMk cId="3762608371" sldId="2147469492"/>
            <ac:spMk id="8" creationId="{844A6CDE-DF20-53C4-418B-DAEEEDAE2952}"/>
          </ac:spMkLst>
        </pc:spChg>
        <pc:spChg chg="mod">
          <ac:chgData name="Young, Emily [COMRES/CC/STL]" userId="c47e6d21-3741-4864-b956-6f3495cfef49" providerId="ADAL" clId="{B58C6E7F-8BFA-D144-96F0-1150DFF5E901}" dt="2023-11-02T15:51:21.148" v="853" actId="14100"/>
          <ac:spMkLst>
            <pc:docMk/>
            <pc:sldMk cId="3762608371" sldId="2147469492"/>
            <ac:spMk id="20" creationId="{E0FEBE81-DD14-6D29-0C9D-E3DFECD8FD5E}"/>
          </ac:spMkLst>
        </pc:spChg>
        <pc:graphicFrameChg chg="modGraphic">
          <ac:chgData name="Young, Emily [COMRES/CC/STL]" userId="c47e6d21-3741-4864-b956-6f3495cfef49" providerId="ADAL" clId="{B58C6E7F-8BFA-D144-96F0-1150DFF5E901}" dt="2023-11-02T15:51:12.458" v="851" actId="14100"/>
          <ac:graphicFrameMkLst>
            <pc:docMk/>
            <pc:sldMk cId="3762608371" sldId="2147469492"/>
            <ac:graphicFrameMk id="11" creationId="{E8439C25-E23D-9DE2-0439-0174E23A64B6}"/>
          </ac:graphicFrameMkLst>
        </pc:graphicFrameChg>
      </pc:sldChg>
      <pc:sldChg chg="delSp mod">
        <pc:chgData name="Young, Emily [COMRES/CC/STL]" userId="c47e6d21-3741-4864-b956-6f3495cfef49" providerId="ADAL" clId="{B58C6E7F-8BFA-D144-96F0-1150DFF5E901}" dt="2023-11-01T14:37:18.677" v="11" actId="478"/>
        <pc:sldMkLst>
          <pc:docMk/>
          <pc:sldMk cId="1779786116" sldId="2147469493"/>
        </pc:sldMkLst>
        <pc:spChg chg="del">
          <ac:chgData name="Young, Emily [COMRES/CC/STL]" userId="c47e6d21-3741-4864-b956-6f3495cfef49" providerId="ADAL" clId="{B58C6E7F-8BFA-D144-96F0-1150DFF5E901}" dt="2023-11-01T14:37:18.677" v="11" actId="478"/>
          <ac:spMkLst>
            <pc:docMk/>
            <pc:sldMk cId="1779786116" sldId="2147469493"/>
            <ac:spMk id="3" creationId="{50E55C45-4FEB-EF2B-D2A7-C36B864804DC}"/>
          </ac:spMkLst>
        </pc:spChg>
      </pc:sldChg>
      <pc:sldChg chg="modSp mod">
        <pc:chgData name="Young, Emily [COMRES/CC/STL]" userId="c47e6d21-3741-4864-b956-6f3495cfef49" providerId="ADAL" clId="{B58C6E7F-8BFA-D144-96F0-1150DFF5E901}" dt="2023-11-02T15:53:11.599" v="867" actId="1076"/>
        <pc:sldMkLst>
          <pc:docMk/>
          <pc:sldMk cId="1786412655" sldId="2147469494"/>
        </pc:sldMkLst>
        <pc:spChg chg="mod">
          <ac:chgData name="Young, Emily [COMRES/CC/STL]" userId="c47e6d21-3741-4864-b956-6f3495cfef49" providerId="ADAL" clId="{B58C6E7F-8BFA-D144-96F0-1150DFF5E901}" dt="2023-11-02T15:53:11.599" v="867" actId="1076"/>
          <ac:spMkLst>
            <pc:docMk/>
            <pc:sldMk cId="1786412655" sldId="2147469494"/>
            <ac:spMk id="2" creationId="{267FB4C5-630F-B1A7-4A08-84E7D66FF89E}"/>
          </ac:spMkLst>
        </pc:spChg>
        <pc:picChg chg="mod">
          <ac:chgData name="Young, Emily [COMRES/CC/STL]" userId="c47e6d21-3741-4864-b956-6f3495cfef49" providerId="ADAL" clId="{B58C6E7F-8BFA-D144-96F0-1150DFF5E901}" dt="2023-11-02T15:53:03.938" v="866" actId="1076"/>
          <ac:picMkLst>
            <pc:docMk/>
            <pc:sldMk cId="1786412655" sldId="2147469494"/>
            <ac:picMk id="12" creationId="{C3184083-EFB5-ACFC-A21F-83448C4EDC15}"/>
          </ac:picMkLst>
        </pc:picChg>
        <pc:picChg chg="mod">
          <ac:chgData name="Young, Emily [COMRES/CC/STL]" userId="c47e6d21-3741-4864-b956-6f3495cfef49" providerId="ADAL" clId="{B58C6E7F-8BFA-D144-96F0-1150DFF5E901}" dt="2023-11-02T15:52:55.350" v="864" actId="1076"/>
          <ac:picMkLst>
            <pc:docMk/>
            <pc:sldMk cId="1786412655" sldId="2147469494"/>
            <ac:picMk id="14" creationId="{74386021-6C71-21C4-1319-3F28734DBB9C}"/>
          </ac:picMkLst>
        </pc:picChg>
      </pc:sldChg>
      <pc:sldChg chg="modSp mod">
        <pc:chgData name="Young, Emily [COMRES/CC/STL]" userId="c47e6d21-3741-4864-b956-6f3495cfef49" providerId="ADAL" clId="{B58C6E7F-8BFA-D144-96F0-1150DFF5E901}" dt="2023-11-02T15:53:47.850" v="878" actId="1076"/>
        <pc:sldMkLst>
          <pc:docMk/>
          <pc:sldMk cId="2599113511" sldId="2147469495"/>
        </pc:sldMkLst>
        <pc:spChg chg="mod">
          <ac:chgData name="Young, Emily [COMRES/CC/STL]" userId="c47e6d21-3741-4864-b956-6f3495cfef49" providerId="ADAL" clId="{B58C6E7F-8BFA-D144-96F0-1150DFF5E901}" dt="2023-11-02T15:53:45.774" v="877" actId="14100"/>
          <ac:spMkLst>
            <pc:docMk/>
            <pc:sldMk cId="2599113511" sldId="2147469495"/>
            <ac:spMk id="3" creationId="{1FC79A15-D0C2-0F54-9812-05BAD17C9F7B}"/>
          </ac:spMkLst>
        </pc:spChg>
        <pc:spChg chg="mod">
          <ac:chgData name="Young, Emily [COMRES/CC/STL]" userId="c47e6d21-3741-4864-b956-6f3495cfef49" providerId="ADAL" clId="{B58C6E7F-8BFA-D144-96F0-1150DFF5E901}" dt="2023-11-02T15:53:20.487" v="868" actId="255"/>
          <ac:spMkLst>
            <pc:docMk/>
            <pc:sldMk cId="2599113511" sldId="2147469495"/>
            <ac:spMk id="5" creationId="{D65C94AE-68B1-8AA3-F4D1-98B49C4AA67D}"/>
          </ac:spMkLst>
        </pc:spChg>
        <pc:picChg chg="mod">
          <ac:chgData name="Young, Emily [COMRES/CC/STL]" userId="c47e6d21-3741-4864-b956-6f3495cfef49" providerId="ADAL" clId="{B58C6E7F-8BFA-D144-96F0-1150DFF5E901}" dt="2023-11-02T15:53:47.850" v="878" actId="1076"/>
          <ac:picMkLst>
            <pc:docMk/>
            <pc:sldMk cId="2599113511" sldId="2147469495"/>
            <ac:picMk id="9" creationId="{D7D0985B-6B13-EB73-0F20-4C8E20DADFB7}"/>
          </ac:picMkLst>
        </pc:picChg>
      </pc:sldChg>
      <pc:sldChg chg="modSp mod">
        <pc:chgData name="Young, Emily [COMRES/CC/STL]" userId="c47e6d21-3741-4864-b956-6f3495cfef49" providerId="ADAL" clId="{B58C6E7F-8BFA-D144-96F0-1150DFF5E901}" dt="2023-11-02T15:54:06.848" v="883" actId="14100"/>
        <pc:sldMkLst>
          <pc:docMk/>
          <pc:sldMk cId="740451844" sldId="2147469496"/>
        </pc:sldMkLst>
        <pc:spChg chg="mod">
          <ac:chgData name="Young, Emily [COMRES/CC/STL]" userId="c47e6d21-3741-4864-b956-6f3495cfef49" providerId="ADAL" clId="{B58C6E7F-8BFA-D144-96F0-1150DFF5E901}" dt="2023-11-02T15:54:06.848" v="883" actId="14100"/>
          <ac:spMkLst>
            <pc:docMk/>
            <pc:sldMk cId="740451844" sldId="2147469496"/>
            <ac:spMk id="89" creationId="{BEED3C2A-8D40-4570-22EB-A7E76743315D}"/>
          </ac:spMkLst>
        </pc:spChg>
        <pc:spChg chg="mod">
          <ac:chgData name="Young, Emily [COMRES/CC/STL]" userId="c47e6d21-3741-4864-b956-6f3495cfef49" providerId="ADAL" clId="{B58C6E7F-8BFA-D144-96F0-1150DFF5E901}" dt="2023-11-02T15:53:58.499" v="880" actId="255"/>
          <ac:spMkLst>
            <pc:docMk/>
            <pc:sldMk cId="740451844" sldId="2147469496"/>
            <ac:spMk id="170" creationId="{61D1FF03-0573-C145-D125-215B354EF03E}"/>
          </ac:spMkLst>
        </pc:spChg>
      </pc:sldChg>
      <pc:sldChg chg="modSp mod">
        <pc:chgData name="Young, Emily [COMRES/CC/STL]" userId="c47e6d21-3741-4864-b956-6f3495cfef49" providerId="ADAL" clId="{B58C6E7F-8BFA-D144-96F0-1150DFF5E901}" dt="2023-11-02T15:54:34.568" v="889" actId="20577"/>
        <pc:sldMkLst>
          <pc:docMk/>
          <pc:sldMk cId="3963209409" sldId="2147469497"/>
        </pc:sldMkLst>
        <pc:spChg chg="mod">
          <ac:chgData name="Young, Emily [COMRES/CC/STL]" userId="c47e6d21-3741-4864-b956-6f3495cfef49" providerId="ADAL" clId="{B58C6E7F-8BFA-D144-96F0-1150DFF5E901}" dt="2023-11-02T15:54:34.568" v="889" actId="20577"/>
          <ac:spMkLst>
            <pc:docMk/>
            <pc:sldMk cId="3963209409" sldId="2147469497"/>
            <ac:spMk id="2" creationId="{267FB4C5-630F-B1A7-4A08-84E7D66FF89E}"/>
          </ac:spMkLst>
        </pc:spChg>
      </pc:sldChg>
      <pc:sldChg chg="modSp mod">
        <pc:chgData name="Young, Emily [COMRES/CC/STL]" userId="c47e6d21-3741-4864-b956-6f3495cfef49" providerId="ADAL" clId="{B58C6E7F-8BFA-D144-96F0-1150DFF5E901}" dt="2023-11-02T15:55:12.520" v="897" actId="1076"/>
        <pc:sldMkLst>
          <pc:docMk/>
          <pc:sldMk cId="3444045491" sldId="2147469498"/>
        </pc:sldMkLst>
        <pc:spChg chg="mod">
          <ac:chgData name="Young, Emily [COMRES/CC/STL]" userId="c47e6d21-3741-4864-b956-6f3495cfef49" providerId="ADAL" clId="{B58C6E7F-8BFA-D144-96F0-1150DFF5E901}" dt="2023-11-02T15:54:52" v="892" actId="1076"/>
          <ac:spMkLst>
            <pc:docMk/>
            <pc:sldMk cId="3444045491" sldId="2147469498"/>
            <ac:spMk id="2" creationId="{BF78FF10-32D2-3299-7256-C312123E12F0}"/>
          </ac:spMkLst>
        </pc:spChg>
        <pc:picChg chg="mod">
          <ac:chgData name="Young, Emily [COMRES/CC/STL]" userId="c47e6d21-3741-4864-b956-6f3495cfef49" providerId="ADAL" clId="{B58C6E7F-8BFA-D144-96F0-1150DFF5E901}" dt="2023-11-02T15:55:08.985" v="896" actId="12789"/>
          <ac:picMkLst>
            <pc:docMk/>
            <pc:sldMk cId="3444045491" sldId="2147469498"/>
            <ac:picMk id="9" creationId="{5DAE5B6F-3E9F-0D48-DA82-F77C579E267A}"/>
          </ac:picMkLst>
        </pc:picChg>
        <pc:picChg chg="mod">
          <ac:chgData name="Young, Emily [COMRES/CC/STL]" userId="c47e6d21-3741-4864-b956-6f3495cfef49" providerId="ADAL" clId="{B58C6E7F-8BFA-D144-96F0-1150DFF5E901}" dt="2023-11-02T15:55:12.520" v="897" actId="1076"/>
          <ac:picMkLst>
            <pc:docMk/>
            <pc:sldMk cId="3444045491" sldId="2147469498"/>
            <ac:picMk id="13" creationId="{9095C543-A3FC-4F59-05A7-387549142216}"/>
          </ac:picMkLst>
        </pc:picChg>
      </pc:sldChg>
      <pc:sldChg chg="modSp mod">
        <pc:chgData name="Young, Emily [COMRES/CC/STL]" userId="c47e6d21-3741-4864-b956-6f3495cfef49" providerId="ADAL" clId="{B58C6E7F-8BFA-D144-96F0-1150DFF5E901}" dt="2023-11-02T15:56:49.963" v="917" actId="20577"/>
        <pc:sldMkLst>
          <pc:docMk/>
          <pc:sldMk cId="3522248214" sldId="2147469499"/>
        </pc:sldMkLst>
        <pc:spChg chg="mod">
          <ac:chgData name="Young, Emily [COMRES/CC/STL]" userId="c47e6d21-3741-4864-b956-6f3495cfef49" providerId="ADAL" clId="{B58C6E7F-8BFA-D144-96F0-1150DFF5E901}" dt="2023-11-02T15:56:49.963" v="917" actId="20577"/>
          <ac:spMkLst>
            <pc:docMk/>
            <pc:sldMk cId="3522248214" sldId="2147469499"/>
            <ac:spMk id="2" creationId="{D12AD104-8DE9-05DE-74DF-0DDBAC7CF6F7}"/>
          </ac:spMkLst>
        </pc:spChg>
      </pc:sldChg>
      <pc:sldChg chg="addSp modSp mod">
        <pc:chgData name="Young, Emily [COMRES/CC/STL]" userId="c47e6d21-3741-4864-b956-6f3495cfef49" providerId="ADAL" clId="{B58C6E7F-8BFA-D144-96F0-1150DFF5E901}" dt="2023-11-02T14:51:41.593" v="615" actId="1036"/>
        <pc:sldMkLst>
          <pc:docMk/>
          <pc:sldMk cId="1172352935" sldId="2147469501"/>
        </pc:sldMkLst>
        <pc:spChg chg="mod">
          <ac:chgData name="Young, Emily [COMRES/CC/STL]" userId="c47e6d21-3741-4864-b956-6f3495cfef49" providerId="ADAL" clId="{B58C6E7F-8BFA-D144-96F0-1150DFF5E901}" dt="2023-11-02T14:51:05.570" v="595" actId="1036"/>
          <ac:spMkLst>
            <pc:docMk/>
            <pc:sldMk cId="1172352935" sldId="2147469501"/>
            <ac:spMk id="2" creationId="{E5012253-0A71-AA4B-9510-A828081DF88D}"/>
          </ac:spMkLst>
        </pc:spChg>
        <pc:spChg chg="mod">
          <ac:chgData name="Young, Emily [COMRES/CC/STL]" userId="c47e6d21-3741-4864-b956-6f3495cfef49" providerId="ADAL" clId="{B58C6E7F-8BFA-D144-96F0-1150DFF5E901}" dt="2023-11-02T14:51:41.593" v="615" actId="1036"/>
          <ac:spMkLst>
            <pc:docMk/>
            <pc:sldMk cId="1172352935" sldId="2147469501"/>
            <ac:spMk id="4" creationId="{F7BF768C-3A29-E84E-9C18-9D0F306B924F}"/>
          </ac:spMkLst>
        </pc:spChg>
        <pc:spChg chg="mod">
          <ac:chgData name="Young, Emily [COMRES/CC/STL]" userId="c47e6d21-3741-4864-b956-6f3495cfef49" providerId="ADAL" clId="{B58C6E7F-8BFA-D144-96F0-1150DFF5E901}" dt="2023-11-02T14:51:31.836" v="606" actId="1035"/>
          <ac:spMkLst>
            <pc:docMk/>
            <pc:sldMk cId="1172352935" sldId="2147469501"/>
            <ac:spMk id="15" creationId="{11051D47-BBE9-5340-B125-D0A6C836DB74}"/>
          </ac:spMkLst>
        </pc:spChg>
        <pc:spChg chg="mod">
          <ac:chgData name="Young, Emily [COMRES/CC/STL]" userId="c47e6d21-3741-4864-b956-6f3495cfef49" providerId="ADAL" clId="{B58C6E7F-8BFA-D144-96F0-1150DFF5E901}" dt="2023-11-02T14:51:35.488" v="607" actId="14100"/>
          <ac:spMkLst>
            <pc:docMk/>
            <pc:sldMk cId="1172352935" sldId="2147469501"/>
            <ac:spMk id="23" creationId="{BE680318-804D-3441-8C55-D3334D35BC31}"/>
          </ac:spMkLst>
        </pc:spChg>
        <pc:grpChg chg="add mod">
          <ac:chgData name="Young, Emily [COMRES/CC/STL]" userId="c47e6d21-3741-4864-b956-6f3495cfef49" providerId="ADAL" clId="{B58C6E7F-8BFA-D144-96F0-1150DFF5E901}" dt="2023-11-02T14:51:01.612" v="586" actId="1076"/>
          <ac:grpSpMkLst>
            <pc:docMk/>
            <pc:sldMk cId="1172352935" sldId="2147469501"/>
            <ac:grpSpMk id="3" creationId="{5F9907D3-32AB-4118-9AC8-82B3DB97B0EF}"/>
          </ac:grpSpMkLst>
        </pc:grpChg>
        <pc:picChg chg="mod">
          <ac:chgData name="Young, Emily [COMRES/CC/STL]" userId="c47e6d21-3741-4864-b956-6f3495cfef49" providerId="ADAL" clId="{B58C6E7F-8BFA-D144-96F0-1150DFF5E901}" dt="2023-11-02T14:50:59.789" v="585" actId="164"/>
          <ac:picMkLst>
            <pc:docMk/>
            <pc:sldMk cId="1172352935" sldId="2147469501"/>
            <ac:picMk id="6" creationId="{820F1A2E-F29E-9CDC-43C3-FA05429A4E25}"/>
          </ac:picMkLst>
        </pc:picChg>
        <pc:picChg chg="mod">
          <ac:chgData name="Young, Emily [COMRES/CC/STL]" userId="c47e6d21-3741-4864-b956-6f3495cfef49" providerId="ADAL" clId="{B58C6E7F-8BFA-D144-96F0-1150DFF5E901}" dt="2023-11-02T14:50:59.789" v="585" actId="164"/>
          <ac:picMkLst>
            <pc:docMk/>
            <pc:sldMk cId="1172352935" sldId="2147469501"/>
            <ac:picMk id="11" creationId="{815EE762-8E82-834D-B8FA-E0D1EDB9D274}"/>
          </ac:picMkLst>
        </pc:picChg>
        <pc:picChg chg="mod">
          <ac:chgData name="Young, Emily [COMRES/CC/STL]" userId="c47e6d21-3741-4864-b956-6f3495cfef49" providerId="ADAL" clId="{B58C6E7F-8BFA-D144-96F0-1150DFF5E901}" dt="2023-11-02T14:50:59.789" v="585" actId="164"/>
          <ac:picMkLst>
            <pc:docMk/>
            <pc:sldMk cId="1172352935" sldId="2147469501"/>
            <ac:picMk id="12" creationId="{4549B5DB-09F4-7D44-A01E-F49BE4725AA1}"/>
          </ac:picMkLst>
        </pc:picChg>
        <pc:picChg chg="mod">
          <ac:chgData name="Young, Emily [COMRES/CC/STL]" userId="c47e6d21-3741-4864-b956-6f3495cfef49" providerId="ADAL" clId="{B58C6E7F-8BFA-D144-96F0-1150DFF5E901}" dt="2023-11-02T14:50:59.789" v="585" actId="164"/>
          <ac:picMkLst>
            <pc:docMk/>
            <pc:sldMk cId="1172352935" sldId="2147469501"/>
            <ac:picMk id="13" creationId="{3546E4CF-BF8F-3D43-908C-703443647503}"/>
          </ac:picMkLst>
        </pc:picChg>
        <pc:picChg chg="mod">
          <ac:chgData name="Young, Emily [COMRES/CC/STL]" userId="c47e6d21-3741-4864-b956-6f3495cfef49" providerId="ADAL" clId="{B58C6E7F-8BFA-D144-96F0-1150DFF5E901}" dt="2023-11-02T14:50:59.789" v="585" actId="164"/>
          <ac:picMkLst>
            <pc:docMk/>
            <pc:sldMk cId="1172352935" sldId="2147469501"/>
            <ac:picMk id="14" creationId="{2B6DC5B1-F999-EA44-B8B4-DA492B07E561}"/>
          </ac:picMkLst>
        </pc:picChg>
      </pc:sldChg>
      <pc:sldChg chg="addSp delSp modSp mod chgLayout">
        <pc:chgData name="Young, Emily [COMRES/CC/STL]" userId="c47e6d21-3741-4864-b956-6f3495cfef49" providerId="ADAL" clId="{B58C6E7F-8BFA-D144-96F0-1150DFF5E901}" dt="2023-11-02T14:20:30.105" v="153" actId="1035"/>
        <pc:sldMkLst>
          <pc:docMk/>
          <pc:sldMk cId="1186427870" sldId="2147469508"/>
        </pc:sldMkLst>
        <pc:spChg chg="add del mod">
          <ac:chgData name="Young, Emily [COMRES/CC/STL]" userId="c47e6d21-3741-4864-b956-6f3495cfef49" providerId="ADAL" clId="{B58C6E7F-8BFA-D144-96F0-1150DFF5E901}" dt="2023-11-02T14:18:29.180" v="96" actId="6264"/>
          <ac:spMkLst>
            <pc:docMk/>
            <pc:sldMk cId="1186427870" sldId="2147469508"/>
            <ac:spMk id="2" creationId="{D69FBF84-5CEB-9D00-CFD5-B18956E4567C}"/>
          </ac:spMkLst>
        </pc:spChg>
        <pc:spChg chg="add del mod ord">
          <ac:chgData name="Young, Emily [COMRES/CC/STL]" userId="c47e6d21-3741-4864-b956-6f3495cfef49" providerId="ADAL" clId="{B58C6E7F-8BFA-D144-96F0-1150DFF5E901}" dt="2023-11-02T14:18:29.180" v="96" actId="6264"/>
          <ac:spMkLst>
            <pc:docMk/>
            <pc:sldMk cId="1186427870" sldId="2147469508"/>
            <ac:spMk id="3" creationId="{65E31F3F-2C77-B013-21D9-DF93CBA9B9D5}"/>
          </ac:spMkLst>
        </pc:spChg>
        <pc:spChg chg="mod">
          <ac:chgData name="Young, Emily [COMRES/CC/STL]" userId="c47e6d21-3741-4864-b956-6f3495cfef49" providerId="ADAL" clId="{B58C6E7F-8BFA-D144-96F0-1150DFF5E901}" dt="2023-11-02T14:18:39.976" v="97" actId="1076"/>
          <ac:spMkLst>
            <pc:docMk/>
            <pc:sldMk cId="1186427870" sldId="2147469508"/>
            <ac:spMk id="4" creationId="{871112BC-DB54-855F-9C2F-BDFFEFF4EA8D}"/>
          </ac:spMkLst>
        </pc:spChg>
        <pc:spChg chg="mod ord">
          <ac:chgData name="Young, Emily [COMRES/CC/STL]" userId="c47e6d21-3741-4864-b956-6f3495cfef49" providerId="ADAL" clId="{B58C6E7F-8BFA-D144-96F0-1150DFF5E901}" dt="2023-11-02T14:18:29.180" v="96" actId="6264"/>
          <ac:spMkLst>
            <pc:docMk/>
            <pc:sldMk cId="1186427870" sldId="2147469508"/>
            <ac:spMk id="7" creationId="{11E2781C-807F-BDAA-E067-849D42EF08CE}"/>
          </ac:spMkLst>
        </pc:spChg>
        <pc:spChg chg="add del mod ord">
          <ac:chgData name="Young, Emily [COMRES/CC/STL]" userId="c47e6d21-3741-4864-b956-6f3495cfef49" providerId="ADAL" clId="{B58C6E7F-8BFA-D144-96F0-1150DFF5E901}" dt="2023-11-02T14:18:29.180" v="96" actId="6264"/>
          <ac:spMkLst>
            <pc:docMk/>
            <pc:sldMk cId="1186427870" sldId="2147469508"/>
            <ac:spMk id="8" creationId="{D13E50D2-D337-F5C9-3EFF-9A449A93953D}"/>
          </ac:spMkLst>
        </pc:spChg>
        <pc:spChg chg="add del mod ord">
          <ac:chgData name="Young, Emily [COMRES/CC/STL]" userId="c47e6d21-3741-4864-b956-6f3495cfef49" providerId="ADAL" clId="{B58C6E7F-8BFA-D144-96F0-1150DFF5E901}" dt="2023-11-02T14:18:29.180" v="96" actId="6264"/>
          <ac:spMkLst>
            <pc:docMk/>
            <pc:sldMk cId="1186427870" sldId="2147469508"/>
            <ac:spMk id="9" creationId="{BDF8E26D-245F-E3C7-8BFC-3EE6758F4487}"/>
          </ac:spMkLst>
        </pc:spChg>
        <pc:spChg chg="add del mod ord">
          <ac:chgData name="Young, Emily [COMRES/CC/STL]" userId="c47e6d21-3741-4864-b956-6f3495cfef49" providerId="ADAL" clId="{B58C6E7F-8BFA-D144-96F0-1150DFF5E901}" dt="2023-11-02T14:18:29.180" v="96" actId="6264"/>
          <ac:spMkLst>
            <pc:docMk/>
            <pc:sldMk cId="1186427870" sldId="2147469508"/>
            <ac:spMk id="10" creationId="{10382575-5198-3E46-D730-930B1BF77048}"/>
          </ac:spMkLst>
        </pc:spChg>
        <pc:spChg chg="add del mod ord">
          <ac:chgData name="Young, Emily [COMRES/CC/STL]" userId="c47e6d21-3741-4864-b956-6f3495cfef49" providerId="ADAL" clId="{B58C6E7F-8BFA-D144-96F0-1150DFF5E901}" dt="2023-11-02T14:18:29.180" v="96" actId="6264"/>
          <ac:spMkLst>
            <pc:docMk/>
            <pc:sldMk cId="1186427870" sldId="2147469508"/>
            <ac:spMk id="11" creationId="{72B1A3CE-8B9A-29DE-BE92-225318773FA5}"/>
          </ac:spMkLst>
        </pc:spChg>
        <pc:spChg chg="mod">
          <ac:chgData name="Young, Emily [COMRES/CC/STL]" userId="c47e6d21-3741-4864-b956-6f3495cfef49" providerId="ADAL" clId="{B58C6E7F-8BFA-D144-96F0-1150DFF5E901}" dt="2023-11-02T14:20:20.828" v="138" actId="1035"/>
          <ac:spMkLst>
            <pc:docMk/>
            <pc:sldMk cId="1186427870" sldId="2147469508"/>
            <ac:spMk id="12" creationId="{6E52A023-2F33-8B9E-0417-3C3425491D52}"/>
          </ac:spMkLst>
        </pc:spChg>
        <pc:spChg chg="add mod">
          <ac:chgData name="Young, Emily [COMRES/CC/STL]" userId="c47e6d21-3741-4864-b956-6f3495cfef49" providerId="ADAL" clId="{B58C6E7F-8BFA-D144-96F0-1150DFF5E901}" dt="2023-11-02T14:19:31.121" v="115" actId="255"/>
          <ac:spMkLst>
            <pc:docMk/>
            <pc:sldMk cId="1186427870" sldId="2147469508"/>
            <ac:spMk id="13" creationId="{A4B13E14-EBD8-C1A7-277F-5FB978235545}"/>
          </ac:spMkLst>
        </pc:spChg>
        <pc:spChg chg="mod">
          <ac:chgData name="Young, Emily [COMRES/CC/STL]" userId="c47e6d21-3741-4864-b956-6f3495cfef49" providerId="ADAL" clId="{B58C6E7F-8BFA-D144-96F0-1150DFF5E901}" dt="2023-11-02T14:20:23.747" v="142" actId="1035"/>
          <ac:spMkLst>
            <pc:docMk/>
            <pc:sldMk cId="1186427870" sldId="2147469508"/>
            <ac:spMk id="16" creationId="{EB668193-B425-00A0-F8A1-F81821F6B685}"/>
          </ac:spMkLst>
        </pc:spChg>
        <pc:spChg chg="mod">
          <ac:chgData name="Young, Emily [COMRES/CC/STL]" userId="c47e6d21-3741-4864-b956-6f3495cfef49" providerId="ADAL" clId="{B58C6E7F-8BFA-D144-96F0-1150DFF5E901}" dt="2023-11-02T14:19:44.533" v="118" actId="1076"/>
          <ac:spMkLst>
            <pc:docMk/>
            <pc:sldMk cId="1186427870" sldId="2147469508"/>
            <ac:spMk id="19" creationId="{097641A3-B054-890C-2102-8189C378A7A7}"/>
          </ac:spMkLst>
        </pc:spChg>
        <pc:spChg chg="mod">
          <ac:chgData name="Young, Emily [COMRES/CC/STL]" userId="c47e6d21-3741-4864-b956-6f3495cfef49" providerId="ADAL" clId="{B58C6E7F-8BFA-D144-96F0-1150DFF5E901}" dt="2023-11-02T14:19:44.533" v="118" actId="1076"/>
          <ac:spMkLst>
            <pc:docMk/>
            <pc:sldMk cId="1186427870" sldId="2147469508"/>
            <ac:spMk id="21" creationId="{D26F79A0-AAFD-BB82-2B4A-DFC9001C9833}"/>
          </ac:spMkLst>
        </pc:spChg>
        <pc:spChg chg="mod">
          <ac:chgData name="Young, Emily [COMRES/CC/STL]" userId="c47e6d21-3741-4864-b956-6f3495cfef49" providerId="ADAL" clId="{B58C6E7F-8BFA-D144-96F0-1150DFF5E901}" dt="2023-11-02T14:20:30.105" v="153" actId="1035"/>
          <ac:spMkLst>
            <pc:docMk/>
            <pc:sldMk cId="1186427870" sldId="2147469508"/>
            <ac:spMk id="24" creationId="{5036E630-83AE-12EE-136F-90F2925CC21F}"/>
          </ac:spMkLst>
        </pc:spChg>
        <pc:spChg chg="mod">
          <ac:chgData name="Young, Emily [COMRES/CC/STL]" userId="c47e6d21-3741-4864-b956-6f3495cfef49" providerId="ADAL" clId="{B58C6E7F-8BFA-D144-96F0-1150DFF5E901}" dt="2023-11-02T14:20:26.211" v="146" actId="1035"/>
          <ac:spMkLst>
            <pc:docMk/>
            <pc:sldMk cId="1186427870" sldId="2147469508"/>
            <ac:spMk id="27" creationId="{8CF4FB9A-D660-50B5-B3EC-975D615363E8}"/>
          </ac:spMkLst>
        </pc:spChg>
        <pc:spChg chg="mod">
          <ac:chgData name="Young, Emily [COMRES/CC/STL]" userId="c47e6d21-3741-4864-b956-6f3495cfef49" providerId="ADAL" clId="{B58C6E7F-8BFA-D144-96F0-1150DFF5E901}" dt="2023-11-02T14:19:50.259" v="119" actId="255"/>
          <ac:spMkLst>
            <pc:docMk/>
            <pc:sldMk cId="1186427870" sldId="2147469508"/>
            <ac:spMk id="55" creationId="{3AE380F8-3A5E-A7F3-A1C4-7E18BA5791DA}"/>
          </ac:spMkLst>
        </pc:spChg>
        <pc:spChg chg="mod">
          <ac:chgData name="Young, Emily [COMRES/CC/STL]" userId="c47e6d21-3741-4864-b956-6f3495cfef49" providerId="ADAL" clId="{B58C6E7F-8BFA-D144-96F0-1150DFF5E901}" dt="2023-11-02T14:20:06.014" v="128" actId="122"/>
          <ac:spMkLst>
            <pc:docMk/>
            <pc:sldMk cId="1186427870" sldId="2147469508"/>
            <ac:spMk id="56" creationId="{217C6CEE-373A-4620-F9E1-A75BE879A1B1}"/>
          </ac:spMkLst>
        </pc:spChg>
        <pc:grpChg chg="add mod">
          <ac:chgData name="Young, Emily [COMRES/CC/STL]" userId="c47e6d21-3741-4864-b956-6f3495cfef49" providerId="ADAL" clId="{B58C6E7F-8BFA-D144-96F0-1150DFF5E901}" dt="2023-11-02T14:19:44.533" v="118" actId="1076"/>
          <ac:grpSpMkLst>
            <pc:docMk/>
            <pc:sldMk cId="1186427870" sldId="2147469508"/>
            <ac:grpSpMk id="15" creationId="{A9265376-6316-2879-5607-86778E4A0BC0}"/>
          </ac:grpSpMkLst>
        </pc:grpChg>
        <pc:picChg chg="mod">
          <ac:chgData name="Young, Emily [COMRES/CC/STL]" userId="c47e6d21-3741-4864-b956-6f3495cfef49" providerId="ADAL" clId="{B58C6E7F-8BFA-D144-96F0-1150DFF5E901}" dt="2023-11-02T14:19:44.533" v="118" actId="1076"/>
          <ac:picMkLst>
            <pc:docMk/>
            <pc:sldMk cId="1186427870" sldId="2147469508"/>
            <ac:picMk id="6" creationId="{F30BE5F1-47AA-B69D-0032-66927316E978}"/>
          </ac:picMkLst>
        </pc:picChg>
        <pc:picChg chg="mod">
          <ac:chgData name="Young, Emily [COMRES/CC/STL]" userId="c47e6d21-3741-4864-b956-6f3495cfef49" providerId="ADAL" clId="{B58C6E7F-8BFA-D144-96F0-1150DFF5E901}" dt="2023-11-02T14:19:44.533" v="118" actId="1076"/>
          <ac:picMkLst>
            <pc:docMk/>
            <pc:sldMk cId="1186427870" sldId="2147469508"/>
            <ac:picMk id="14" creationId="{35ADA039-3721-775C-B5A0-02D575A4D4CD}"/>
          </ac:picMkLst>
        </pc:picChg>
        <pc:picChg chg="mod">
          <ac:chgData name="Young, Emily [COMRES/CC/STL]" userId="c47e6d21-3741-4864-b956-6f3495cfef49" providerId="ADAL" clId="{B58C6E7F-8BFA-D144-96F0-1150DFF5E901}" dt="2023-11-02T14:19:44.533" v="118" actId="1076"/>
          <ac:picMkLst>
            <pc:docMk/>
            <pc:sldMk cId="1186427870" sldId="2147469508"/>
            <ac:picMk id="23" creationId="{E9DA163C-F070-0F64-33E2-937EC26A8CA1}"/>
          </ac:picMkLst>
        </pc:picChg>
        <pc:picChg chg="mod">
          <ac:chgData name="Young, Emily [COMRES/CC/STL]" userId="c47e6d21-3741-4864-b956-6f3495cfef49" providerId="ADAL" clId="{B58C6E7F-8BFA-D144-96F0-1150DFF5E901}" dt="2023-11-02T14:19:44.533" v="118" actId="1076"/>
          <ac:picMkLst>
            <pc:docMk/>
            <pc:sldMk cId="1186427870" sldId="2147469508"/>
            <ac:picMk id="26" creationId="{1A4F3381-3399-482C-A4A3-3B8A0E64E316}"/>
          </ac:picMkLst>
        </pc:picChg>
        <pc:picChg chg="mod">
          <ac:chgData name="Young, Emily [COMRES/CC/STL]" userId="c47e6d21-3741-4864-b956-6f3495cfef49" providerId="ADAL" clId="{B58C6E7F-8BFA-D144-96F0-1150DFF5E901}" dt="2023-11-02T14:19:44.533" v="118" actId="1076"/>
          <ac:picMkLst>
            <pc:docMk/>
            <pc:sldMk cId="1186427870" sldId="2147469508"/>
            <ac:picMk id="49" creationId="{AC90F87A-A4F8-303D-010C-0959B0704F40}"/>
          </ac:picMkLst>
        </pc:picChg>
        <pc:cxnChg chg="mod">
          <ac:chgData name="Young, Emily [COMRES/CC/STL]" userId="c47e6d21-3741-4864-b956-6f3495cfef49" providerId="ADAL" clId="{B58C6E7F-8BFA-D144-96F0-1150DFF5E901}" dt="2023-11-02T14:19:44.533" v="118" actId="1076"/>
          <ac:cxnSpMkLst>
            <pc:docMk/>
            <pc:sldMk cId="1186427870" sldId="2147469508"/>
            <ac:cxnSpMk id="32" creationId="{5789D51C-8BAE-1D99-2293-BE2EB40F5282}"/>
          </ac:cxnSpMkLst>
        </pc:cxnChg>
        <pc:cxnChg chg="mod">
          <ac:chgData name="Young, Emily [COMRES/CC/STL]" userId="c47e6d21-3741-4864-b956-6f3495cfef49" providerId="ADAL" clId="{B58C6E7F-8BFA-D144-96F0-1150DFF5E901}" dt="2023-11-02T14:19:44.533" v="118" actId="1076"/>
          <ac:cxnSpMkLst>
            <pc:docMk/>
            <pc:sldMk cId="1186427870" sldId="2147469508"/>
            <ac:cxnSpMk id="33" creationId="{DFD02FDA-09C6-6116-E12D-313887A5AA36}"/>
          </ac:cxnSpMkLst>
        </pc:cxnChg>
        <pc:cxnChg chg="mod">
          <ac:chgData name="Young, Emily [COMRES/CC/STL]" userId="c47e6d21-3741-4864-b956-6f3495cfef49" providerId="ADAL" clId="{B58C6E7F-8BFA-D144-96F0-1150DFF5E901}" dt="2023-11-02T14:19:44.533" v="118" actId="1076"/>
          <ac:cxnSpMkLst>
            <pc:docMk/>
            <pc:sldMk cId="1186427870" sldId="2147469508"/>
            <ac:cxnSpMk id="35" creationId="{251962FE-63D4-ACA4-2533-C14B9017D1D0}"/>
          </ac:cxnSpMkLst>
        </pc:cxnChg>
        <pc:cxnChg chg="mod">
          <ac:chgData name="Young, Emily [COMRES/CC/STL]" userId="c47e6d21-3741-4864-b956-6f3495cfef49" providerId="ADAL" clId="{B58C6E7F-8BFA-D144-96F0-1150DFF5E901}" dt="2023-11-02T14:19:44.533" v="118" actId="1076"/>
          <ac:cxnSpMkLst>
            <pc:docMk/>
            <pc:sldMk cId="1186427870" sldId="2147469508"/>
            <ac:cxnSpMk id="38" creationId="{F03E4D85-EE43-5C90-055F-303B48C4EC5A}"/>
          </ac:cxnSpMkLst>
        </pc:cxnChg>
        <pc:cxnChg chg="mod">
          <ac:chgData name="Young, Emily [COMRES/CC/STL]" userId="c47e6d21-3741-4864-b956-6f3495cfef49" providerId="ADAL" clId="{B58C6E7F-8BFA-D144-96F0-1150DFF5E901}" dt="2023-11-02T14:19:44.533" v="118" actId="1076"/>
          <ac:cxnSpMkLst>
            <pc:docMk/>
            <pc:sldMk cId="1186427870" sldId="2147469508"/>
            <ac:cxnSpMk id="40" creationId="{FC148516-D2B1-230C-7940-AC7515A75866}"/>
          </ac:cxnSpMkLst>
        </pc:cxnChg>
        <pc:cxnChg chg="mod">
          <ac:chgData name="Young, Emily [COMRES/CC/STL]" userId="c47e6d21-3741-4864-b956-6f3495cfef49" providerId="ADAL" clId="{B58C6E7F-8BFA-D144-96F0-1150DFF5E901}" dt="2023-11-02T14:19:44.533" v="118" actId="1076"/>
          <ac:cxnSpMkLst>
            <pc:docMk/>
            <pc:sldMk cId="1186427870" sldId="2147469508"/>
            <ac:cxnSpMk id="44" creationId="{25FC0E33-49B1-ABBE-0C60-53141C1EB3B4}"/>
          </ac:cxnSpMkLst>
        </pc:cxnChg>
        <pc:cxnChg chg="mod">
          <ac:chgData name="Young, Emily [COMRES/CC/STL]" userId="c47e6d21-3741-4864-b956-6f3495cfef49" providerId="ADAL" clId="{B58C6E7F-8BFA-D144-96F0-1150DFF5E901}" dt="2023-11-02T14:19:44.533" v="118" actId="1076"/>
          <ac:cxnSpMkLst>
            <pc:docMk/>
            <pc:sldMk cId="1186427870" sldId="2147469508"/>
            <ac:cxnSpMk id="46" creationId="{C19075EC-8DF4-E345-3B28-02AED07F4D19}"/>
          </ac:cxnSpMkLst>
        </pc:cxnChg>
        <pc:cxnChg chg="mod">
          <ac:chgData name="Young, Emily [COMRES/CC/STL]" userId="c47e6d21-3741-4864-b956-6f3495cfef49" providerId="ADAL" clId="{B58C6E7F-8BFA-D144-96F0-1150DFF5E901}" dt="2023-11-02T14:19:44.533" v="118" actId="1076"/>
          <ac:cxnSpMkLst>
            <pc:docMk/>
            <pc:sldMk cId="1186427870" sldId="2147469508"/>
            <ac:cxnSpMk id="51" creationId="{372BDD47-29C2-9483-5AEA-045D9A71DD64}"/>
          </ac:cxnSpMkLst>
        </pc:cxnChg>
      </pc:sldChg>
      <pc:sldChg chg="addSp delSp modSp mod chgLayout">
        <pc:chgData name="Young, Emily [COMRES/CC/STL]" userId="c47e6d21-3741-4864-b956-6f3495cfef49" providerId="ADAL" clId="{B58C6E7F-8BFA-D144-96F0-1150DFF5E901}" dt="2023-11-02T12:12:16.583" v="54" actId="6264"/>
        <pc:sldMkLst>
          <pc:docMk/>
          <pc:sldMk cId="630986356" sldId="2147469509"/>
        </pc:sldMkLst>
        <pc:spChg chg="add del mod">
          <ac:chgData name="Young, Emily [COMRES/CC/STL]" userId="c47e6d21-3741-4864-b956-6f3495cfef49" providerId="ADAL" clId="{B58C6E7F-8BFA-D144-96F0-1150DFF5E901}" dt="2023-11-02T12:12:16.583" v="54" actId="6264"/>
          <ac:spMkLst>
            <pc:docMk/>
            <pc:sldMk cId="630986356" sldId="2147469509"/>
            <ac:spMk id="3" creationId="{ED6D0292-F660-F055-9FC4-FD8BECAC2D3F}"/>
          </ac:spMkLst>
        </pc:spChg>
        <pc:spChg chg="add del mod">
          <ac:chgData name="Young, Emily [COMRES/CC/STL]" userId="c47e6d21-3741-4864-b956-6f3495cfef49" providerId="ADAL" clId="{B58C6E7F-8BFA-D144-96F0-1150DFF5E901}" dt="2023-11-02T12:12:16.583" v="54" actId="6264"/>
          <ac:spMkLst>
            <pc:docMk/>
            <pc:sldMk cId="630986356" sldId="2147469509"/>
            <ac:spMk id="4" creationId="{6934DDE6-3DB3-54DF-E822-2A05BE6148D3}"/>
          </ac:spMkLst>
        </pc:spChg>
        <pc:spChg chg="mod">
          <ac:chgData name="Young, Emily [COMRES/CC/STL]" userId="c47e6d21-3741-4864-b956-6f3495cfef49" providerId="ADAL" clId="{B58C6E7F-8BFA-D144-96F0-1150DFF5E901}" dt="2023-11-02T12:12:14.437" v="52" actId="6549"/>
          <ac:spMkLst>
            <pc:docMk/>
            <pc:sldMk cId="630986356" sldId="2147469509"/>
            <ac:spMk id="6" creationId="{18788D77-646A-F0FE-1A02-2AF8877D1A3E}"/>
          </ac:spMkLst>
        </pc:spChg>
        <pc:spChg chg="mod ord">
          <ac:chgData name="Young, Emily [COMRES/CC/STL]" userId="c47e6d21-3741-4864-b956-6f3495cfef49" providerId="ADAL" clId="{B58C6E7F-8BFA-D144-96F0-1150DFF5E901}" dt="2023-11-02T12:12:16.583" v="54" actId="6264"/>
          <ac:spMkLst>
            <pc:docMk/>
            <pc:sldMk cId="630986356" sldId="2147469509"/>
            <ac:spMk id="7" creationId="{11E2781C-807F-BDAA-E067-849D42EF08CE}"/>
          </ac:spMkLst>
        </pc:spChg>
        <pc:spChg chg="add del mod ord">
          <ac:chgData name="Young, Emily [COMRES/CC/STL]" userId="c47e6d21-3741-4864-b956-6f3495cfef49" providerId="ADAL" clId="{B58C6E7F-8BFA-D144-96F0-1150DFF5E901}" dt="2023-11-02T12:12:16.583" v="54" actId="6264"/>
          <ac:spMkLst>
            <pc:docMk/>
            <pc:sldMk cId="630986356" sldId="2147469509"/>
            <ac:spMk id="8" creationId="{A2DD5AD9-0BA6-9DCF-DCF1-7B1D12CB2517}"/>
          </ac:spMkLst>
        </pc:spChg>
        <pc:spChg chg="add del mod ord">
          <ac:chgData name="Young, Emily [COMRES/CC/STL]" userId="c47e6d21-3741-4864-b956-6f3495cfef49" providerId="ADAL" clId="{B58C6E7F-8BFA-D144-96F0-1150DFF5E901}" dt="2023-11-02T12:12:16.583" v="54" actId="6264"/>
          <ac:spMkLst>
            <pc:docMk/>
            <pc:sldMk cId="630986356" sldId="2147469509"/>
            <ac:spMk id="9" creationId="{1C38E191-9D3C-DFCE-C645-3AABC307CD7E}"/>
          </ac:spMkLst>
        </pc:spChg>
        <pc:spChg chg="mod ord">
          <ac:chgData name="Young, Emily [COMRES/CC/STL]" userId="c47e6d21-3741-4864-b956-6f3495cfef49" providerId="ADAL" clId="{B58C6E7F-8BFA-D144-96F0-1150DFF5E901}" dt="2023-11-02T12:12:16.583" v="54" actId="6264"/>
          <ac:spMkLst>
            <pc:docMk/>
            <pc:sldMk cId="630986356" sldId="2147469509"/>
            <ac:spMk id="10" creationId="{A154B541-98EE-EDC9-6602-CD0FB551A6BE}"/>
          </ac:spMkLst>
        </pc:spChg>
        <pc:spChg chg="add del mod ord">
          <ac:chgData name="Young, Emily [COMRES/CC/STL]" userId="c47e6d21-3741-4864-b956-6f3495cfef49" providerId="ADAL" clId="{B58C6E7F-8BFA-D144-96F0-1150DFF5E901}" dt="2023-11-02T12:12:16.583" v="54" actId="6264"/>
          <ac:spMkLst>
            <pc:docMk/>
            <pc:sldMk cId="630986356" sldId="2147469509"/>
            <ac:spMk id="11" creationId="{1F86B7D6-B2E5-5C75-675B-3E0ADE443D1F}"/>
          </ac:spMkLst>
        </pc:spChg>
        <pc:spChg chg="add del mod ord">
          <ac:chgData name="Young, Emily [COMRES/CC/STL]" userId="c47e6d21-3741-4864-b956-6f3495cfef49" providerId="ADAL" clId="{B58C6E7F-8BFA-D144-96F0-1150DFF5E901}" dt="2023-11-02T12:12:16.583" v="54" actId="6264"/>
          <ac:spMkLst>
            <pc:docMk/>
            <pc:sldMk cId="630986356" sldId="2147469509"/>
            <ac:spMk id="12" creationId="{63237F4D-30EF-37E0-5504-16628622BE77}"/>
          </ac:spMkLst>
        </pc:spChg>
        <pc:spChg chg="add del">
          <ac:chgData name="Young, Emily [COMRES/CC/STL]" userId="c47e6d21-3741-4864-b956-6f3495cfef49" providerId="ADAL" clId="{B58C6E7F-8BFA-D144-96F0-1150DFF5E901}" dt="2023-11-02T12:12:15.485" v="53" actId="22"/>
          <ac:spMkLst>
            <pc:docMk/>
            <pc:sldMk cId="630986356" sldId="2147469509"/>
            <ac:spMk id="14" creationId="{C60540AC-64ED-3AA2-64DD-8321EF18E569}"/>
          </ac:spMkLst>
        </pc:spChg>
      </pc:sldChg>
      <pc:sldChg chg="addSp delSp modSp new mod">
        <pc:chgData name="Young, Emily [COMRES/CC/STL]" userId="c47e6d21-3741-4864-b956-6f3495cfef49" providerId="ADAL" clId="{B58C6E7F-8BFA-D144-96F0-1150DFF5E901}" dt="2023-11-02T12:16:30.863" v="94" actId="1076"/>
        <pc:sldMkLst>
          <pc:docMk/>
          <pc:sldMk cId="194737911" sldId="2147469510"/>
        </pc:sldMkLst>
        <pc:spChg chg="mod">
          <ac:chgData name="Young, Emily [COMRES/CC/STL]" userId="c47e6d21-3741-4864-b956-6f3495cfef49" providerId="ADAL" clId="{B58C6E7F-8BFA-D144-96F0-1150DFF5E901}" dt="2023-11-02T12:13:40.621" v="70" actId="255"/>
          <ac:spMkLst>
            <pc:docMk/>
            <pc:sldMk cId="194737911" sldId="2147469510"/>
            <ac:spMk id="2" creationId="{D2664A68-08F8-3534-B355-550DD4DD6BED}"/>
          </ac:spMkLst>
        </pc:spChg>
        <pc:spChg chg="del">
          <ac:chgData name="Young, Emily [COMRES/CC/STL]" userId="c47e6d21-3741-4864-b956-6f3495cfef49" providerId="ADAL" clId="{B58C6E7F-8BFA-D144-96F0-1150DFF5E901}" dt="2023-11-02T12:13:12.920" v="66" actId="478"/>
          <ac:spMkLst>
            <pc:docMk/>
            <pc:sldMk cId="194737911" sldId="2147469510"/>
            <ac:spMk id="3" creationId="{CF2D8468-9FF2-C1FF-3F27-8CEE2E611A61}"/>
          </ac:spMkLst>
        </pc:spChg>
        <pc:spChg chg="mod">
          <ac:chgData name="Young, Emily [COMRES/CC/STL]" userId="c47e6d21-3741-4864-b956-6f3495cfef49" providerId="ADAL" clId="{B58C6E7F-8BFA-D144-96F0-1150DFF5E901}" dt="2023-11-02T12:16:30.863" v="94" actId="1076"/>
          <ac:spMkLst>
            <pc:docMk/>
            <pc:sldMk cId="194737911" sldId="2147469510"/>
            <ac:spMk id="4" creationId="{4278C4E9-D2DF-E164-BD43-C63797C5F33C}"/>
          </ac:spMkLst>
        </pc:spChg>
        <pc:spChg chg="add del mod">
          <ac:chgData name="Young, Emily [COMRES/CC/STL]" userId="c47e6d21-3741-4864-b956-6f3495cfef49" providerId="ADAL" clId="{B58C6E7F-8BFA-D144-96F0-1150DFF5E901}" dt="2023-11-02T12:14:02.655" v="75" actId="478"/>
          <ac:spMkLst>
            <pc:docMk/>
            <pc:sldMk cId="194737911" sldId="2147469510"/>
            <ac:spMk id="5" creationId="{6F4A60A6-B70A-0097-B4EF-156CECCF0114}"/>
          </ac:spMkLst>
        </pc:spChg>
        <pc:spChg chg="add del mod">
          <ac:chgData name="Young, Emily [COMRES/CC/STL]" userId="c47e6d21-3741-4864-b956-6f3495cfef49" providerId="ADAL" clId="{B58C6E7F-8BFA-D144-96F0-1150DFF5E901}" dt="2023-11-02T12:14:03.995" v="76" actId="478"/>
          <ac:spMkLst>
            <pc:docMk/>
            <pc:sldMk cId="194737911" sldId="2147469510"/>
            <ac:spMk id="8" creationId="{40AE50A5-94D4-E5E7-9FE6-B1755B08DB49}"/>
          </ac:spMkLst>
        </pc:spChg>
        <pc:spChg chg="mod">
          <ac:chgData name="Young, Emily [COMRES/CC/STL]" userId="c47e6d21-3741-4864-b956-6f3495cfef49" providerId="ADAL" clId="{B58C6E7F-8BFA-D144-96F0-1150DFF5E901}" dt="2023-11-02T12:14:42.997" v="91"/>
          <ac:spMkLst>
            <pc:docMk/>
            <pc:sldMk cId="194737911" sldId="2147469510"/>
            <ac:spMk id="11" creationId="{CBFB2FEF-BAEF-01F0-BB7A-EB42F1C952E7}"/>
          </ac:spMkLst>
        </pc:spChg>
        <pc:spChg chg="mod">
          <ac:chgData name="Young, Emily [COMRES/CC/STL]" userId="c47e6d21-3741-4864-b956-6f3495cfef49" providerId="ADAL" clId="{B58C6E7F-8BFA-D144-96F0-1150DFF5E901}" dt="2023-11-02T12:14:42.997" v="91"/>
          <ac:spMkLst>
            <pc:docMk/>
            <pc:sldMk cId="194737911" sldId="2147469510"/>
            <ac:spMk id="12" creationId="{D4D2E59B-F97A-05C9-D89C-9F35D54DD6C4}"/>
          </ac:spMkLst>
        </pc:spChg>
        <pc:spChg chg="mod">
          <ac:chgData name="Young, Emily [COMRES/CC/STL]" userId="c47e6d21-3741-4864-b956-6f3495cfef49" providerId="ADAL" clId="{B58C6E7F-8BFA-D144-96F0-1150DFF5E901}" dt="2023-11-02T12:14:42.997" v="91"/>
          <ac:spMkLst>
            <pc:docMk/>
            <pc:sldMk cId="194737911" sldId="2147469510"/>
            <ac:spMk id="13" creationId="{248F524C-D986-3743-BFD0-30E3AD377CD9}"/>
          </ac:spMkLst>
        </pc:spChg>
        <pc:spChg chg="mod">
          <ac:chgData name="Young, Emily [COMRES/CC/STL]" userId="c47e6d21-3741-4864-b956-6f3495cfef49" providerId="ADAL" clId="{B58C6E7F-8BFA-D144-96F0-1150DFF5E901}" dt="2023-11-02T12:14:42.997" v="91"/>
          <ac:spMkLst>
            <pc:docMk/>
            <pc:sldMk cId="194737911" sldId="2147469510"/>
            <ac:spMk id="14" creationId="{C36022C5-8E05-0050-16C0-6B0A8982D0F2}"/>
          </ac:spMkLst>
        </pc:spChg>
        <pc:spChg chg="mod">
          <ac:chgData name="Young, Emily [COMRES/CC/STL]" userId="c47e6d21-3741-4864-b956-6f3495cfef49" providerId="ADAL" clId="{B58C6E7F-8BFA-D144-96F0-1150DFF5E901}" dt="2023-11-02T12:14:42.997" v="91"/>
          <ac:spMkLst>
            <pc:docMk/>
            <pc:sldMk cId="194737911" sldId="2147469510"/>
            <ac:spMk id="15" creationId="{124B22B2-8772-1022-1A56-E39CD3701F7F}"/>
          </ac:spMkLst>
        </pc:spChg>
        <pc:spChg chg="mod">
          <ac:chgData name="Young, Emily [COMRES/CC/STL]" userId="c47e6d21-3741-4864-b956-6f3495cfef49" providerId="ADAL" clId="{B58C6E7F-8BFA-D144-96F0-1150DFF5E901}" dt="2023-11-02T12:14:42.997" v="91"/>
          <ac:spMkLst>
            <pc:docMk/>
            <pc:sldMk cId="194737911" sldId="2147469510"/>
            <ac:spMk id="16" creationId="{9CE52F2C-2DC6-F8B8-5CDE-03230ED34E1C}"/>
          </ac:spMkLst>
        </pc:spChg>
        <pc:spChg chg="mod">
          <ac:chgData name="Young, Emily [COMRES/CC/STL]" userId="c47e6d21-3741-4864-b956-6f3495cfef49" providerId="ADAL" clId="{B58C6E7F-8BFA-D144-96F0-1150DFF5E901}" dt="2023-11-02T12:14:42.997" v="91"/>
          <ac:spMkLst>
            <pc:docMk/>
            <pc:sldMk cId="194737911" sldId="2147469510"/>
            <ac:spMk id="17" creationId="{A26CA8FC-3C8B-ED5F-E996-34FF37AC48C2}"/>
          </ac:spMkLst>
        </pc:spChg>
        <pc:spChg chg="mod">
          <ac:chgData name="Young, Emily [COMRES/CC/STL]" userId="c47e6d21-3741-4864-b956-6f3495cfef49" providerId="ADAL" clId="{B58C6E7F-8BFA-D144-96F0-1150DFF5E901}" dt="2023-11-02T12:14:42.997" v="91"/>
          <ac:spMkLst>
            <pc:docMk/>
            <pc:sldMk cId="194737911" sldId="2147469510"/>
            <ac:spMk id="18" creationId="{13CF1FD7-374C-30B5-0FA7-1F4A4D32EB8B}"/>
          </ac:spMkLst>
        </pc:spChg>
        <pc:spChg chg="add mod">
          <ac:chgData name="Young, Emily [COMRES/CC/STL]" userId="c47e6d21-3741-4864-b956-6f3495cfef49" providerId="ADAL" clId="{B58C6E7F-8BFA-D144-96F0-1150DFF5E901}" dt="2023-11-02T12:14:42.997" v="91"/>
          <ac:spMkLst>
            <pc:docMk/>
            <pc:sldMk cId="194737911" sldId="2147469510"/>
            <ac:spMk id="19" creationId="{C2756DA3-F02D-978A-F412-1981333D3D70}"/>
          </ac:spMkLst>
        </pc:spChg>
        <pc:grpChg chg="add mod">
          <ac:chgData name="Young, Emily [COMRES/CC/STL]" userId="c47e6d21-3741-4864-b956-6f3495cfef49" providerId="ADAL" clId="{B58C6E7F-8BFA-D144-96F0-1150DFF5E901}" dt="2023-11-02T12:14:45.415" v="92" actId="1076"/>
          <ac:grpSpMkLst>
            <pc:docMk/>
            <pc:sldMk cId="194737911" sldId="2147469510"/>
            <ac:grpSpMk id="9" creationId="{7900C25D-8D88-1A1D-200F-004F2474A632}"/>
          </ac:grpSpMkLst>
        </pc:grpChg>
        <pc:picChg chg="mod">
          <ac:chgData name="Young, Emily [COMRES/CC/STL]" userId="c47e6d21-3741-4864-b956-6f3495cfef49" providerId="ADAL" clId="{B58C6E7F-8BFA-D144-96F0-1150DFF5E901}" dt="2023-11-02T12:14:42.997" v="91"/>
          <ac:picMkLst>
            <pc:docMk/>
            <pc:sldMk cId="194737911" sldId="2147469510"/>
            <ac:picMk id="10" creationId="{748F9868-D21F-39B8-557E-F581A9F9586B}"/>
          </ac:picMkLst>
        </pc:picChg>
      </pc:sldChg>
      <pc:sldChg chg="add">
        <pc:chgData name="Young, Emily [COMRES/CC/STL]" userId="c47e6d21-3741-4864-b956-6f3495cfef49" providerId="ADAL" clId="{B58C6E7F-8BFA-D144-96F0-1150DFF5E901}" dt="2023-11-02T14:29:27.730" v="256"/>
        <pc:sldMkLst>
          <pc:docMk/>
          <pc:sldMk cId="3692154815" sldId="2147469536"/>
        </pc:sldMkLst>
      </pc:sldChg>
      <pc:sldChg chg="modSp add del mod">
        <pc:chgData name="Young, Emily [COMRES/CC/STL]" userId="c47e6d21-3741-4864-b956-6f3495cfef49" providerId="ADAL" clId="{B58C6E7F-8BFA-D144-96F0-1150DFF5E901}" dt="2023-11-03T18:34:03.741" v="927" actId="2696"/>
        <pc:sldMkLst>
          <pc:docMk/>
          <pc:sldMk cId="2354704282" sldId="2147469537"/>
        </pc:sldMkLst>
        <pc:spChg chg="mod">
          <ac:chgData name="Young, Emily [COMRES/CC/STL]" userId="c47e6d21-3741-4864-b956-6f3495cfef49" providerId="ADAL" clId="{B58C6E7F-8BFA-D144-96F0-1150DFF5E901}" dt="2023-11-02T20:36:52.894" v="925" actId="1036"/>
          <ac:spMkLst>
            <pc:docMk/>
            <pc:sldMk cId="2354704282" sldId="2147469537"/>
            <ac:spMk id="3" creationId="{7FD2EC1E-18A1-B9C5-9EB2-AE84CF9FAA42}"/>
          </ac:spMkLst>
        </pc:spChg>
        <pc:spChg chg="mod">
          <ac:chgData name="Young, Emily [COMRES/CC/STL]" userId="c47e6d21-3741-4864-b956-6f3495cfef49" providerId="ADAL" clId="{B58C6E7F-8BFA-D144-96F0-1150DFF5E901}" dt="2023-11-02T20:36:43.704" v="921" actId="12"/>
          <ac:spMkLst>
            <pc:docMk/>
            <pc:sldMk cId="2354704282" sldId="2147469537"/>
            <ac:spMk id="4" creationId="{E05DB87B-788D-38FB-9F67-3C243054276E}"/>
          </ac:spMkLst>
        </pc:spChg>
        <pc:spChg chg="mod">
          <ac:chgData name="Young, Emily [COMRES/CC/STL]" userId="c47e6d21-3741-4864-b956-6f3495cfef49" providerId="ADAL" clId="{B58C6E7F-8BFA-D144-96F0-1150DFF5E901}" dt="2023-11-02T20:36:52.894" v="925" actId="1036"/>
          <ac:spMkLst>
            <pc:docMk/>
            <pc:sldMk cId="2354704282" sldId="2147469537"/>
            <ac:spMk id="7" creationId="{48D9ED9D-AD3B-6FA0-8C7A-1EACE7628A45}"/>
          </ac:spMkLst>
        </pc:spChg>
        <pc:spChg chg="mod">
          <ac:chgData name="Young, Emily [COMRES/CC/STL]" userId="c47e6d21-3741-4864-b956-6f3495cfef49" providerId="ADAL" clId="{B58C6E7F-8BFA-D144-96F0-1150DFF5E901}" dt="2023-11-02T20:36:43.704" v="921" actId="12"/>
          <ac:spMkLst>
            <pc:docMk/>
            <pc:sldMk cId="2354704282" sldId="2147469537"/>
            <ac:spMk id="8" creationId="{42A50023-FCB8-11B4-2687-99E8D6ED7261}"/>
          </ac:spMkLst>
        </pc:spChg>
        <pc:spChg chg="mod">
          <ac:chgData name="Young, Emily [COMRES/CC/STL]" userId="c47e6d21-3741-4864-b956-6f3495cfef49" providerId="ADAL" clId="{B58C6E7F-8BFA-D144-96F0-1150DFF5E901}" dt="2023-11-02T20:36:52.894" v="925" actId="1036"/>
          <ac:spMkLst>
            <pc:docMk/>
            <pc:sldMk cId="2354704282" sldId="2147469537"/>
            <ac:spMk id="9" creationId="{FB34F359-FB9B-B14E-BD28-B6D97AE38860}"/>
          </ac:spMkLst>
        </pc:spChg>
        <pc:spChg chg="mod">
          <ac:chgData name="Young, Emily [COMRES/CC/STL]" userId="c47e6d21-3741-4864-b956-6f3495cfef49" providerId="ADAL" clId="{B58C6E7F-8BFA-D144-96F0-1150DFF5E901}" dt="2023-11-02T20:36:43.704" v="921" actId="12"/>
          <ac:spMkLst>
            <pc:docMk/>
            <pc:sldMk cId="2354704282" sldId="2147469537"/>
            <ac:spMk id="10" creationId="{B7DC2B42-F4BF-4502-8707-F05B912B427F}"/>
          </ac:spMkLst>
        </pc:spChg>
        <pc:spChg chg="mod">
          <ac:chgData name="Young, Emily [COMRES/CC/STL]" userId="c47e6d21-3741-4864-b956-6f3495cfef49" providerId="ADAL" clId="{B58C6E7F-8BFA-D144-96F0-1150DFF5E901}" dt="2023-11-02T20:36:43.704" v="921" actId="12"/>
          <ac:spMkLst>
            <pc:docMk/>
            <pc:sldMk cId="2354704282" sldId="2147469537"/>
            <ac:spMk id="11" creationId="{4B632928-05B8-5D21-379F-FEE2B905E161}"/>
          </ac:spMkLst>
        </pc:spChg>
        <pc:spChg chg="mod">
          <ac:chgData name="Young, Emily [COMRES/CC/STL]" userId="c47e6d21-3741-4864-b956-6f3495cfef49" providerId="ADAL" clId="{B58C6E7F-8BFA-D144-96F0-1150DFF5E901}" dt="2023-11-02T20:36:43.704" v="921" actId="12"/>
          <ac:spMkLst>
            <pc:docMk/>
            <pc:sldMk cId="2354704282" sldId="2147469537"/>
            <ac:spMk id="12" creationId="{9926A208-9DAC-94B4-1F25-C40A119F2408}"/>
          </ac:spMkLst>
        </pc:spChg>
        <pc:spChg chg="mod">
          <ac:chgData name="Young, Emily [COMRES/CC/STL]" userId="c47e6d21-3741-4864-b956-6f3495cfef49" providerId="ADAL" clId="{B58C6E7F-8BFA-D144-96F0-1150DFF5E901}" dt="2023-11-02T20:36:43.704" v="921" actId="12"/>
          <ac:spMkLst>
            <pc:docMk/>
            <pc:sldMk cId="2354704282" sldId="2147469537"/>
            <ac:spMk id="13" creationId="{1F6F7BDA-AC4B-E643-A84A-61497605F53E}"/>
          </ac:spMkLst>
        </pc:spChg>
        <pc:spChg chg="mod">
          <ac:chgData name="Young, Emily [COMRES/CC/STL]" userId="c47e6d21-3741-4864-b956-6f3495cfef49" providerId="ADAL" clId="{B58C6E7F-8BFA-D144-96F0-1150DFF5E901}" dt="2023-11-02T20:36:43.704" v="921" actId="12"/>
          <ac:spMkLst>
            <pc:docMk/>
            <pc:sldMk cId="2354704282" sldId="2147469537"/>
            <ac:spMk id="14" creationId="{698C155A-6085-C03F-5B56-2474DA2EB476}"/>
          </ac:spMkLst>
        </pc:spChg>
      </pc:sldChg>
      <pc:sldMasterChg chg="modSldLayout">
        <pc:chgData name="Young, Emily [COMRES/CC/STL]" userId="c47e6d21-3741-4864-b956-6f3495cfef49" providerId="ADAL" clId="{B58C6E7F-8BFA-D144-96F0-1150DFF5E901}" dt="2023-11-02T12:11:08.992" v="42" actId="255"/>
        <pc:sldMasterMkLst>
          <pc:docMk/>
          <pc:sldMasterMk cId="2332512602" sldId="2147483766"/>
        </pc:sldMasterMkLst>
        <pc:sldLayoutChg chg="modSp">
          <pc:chgData name="Young, Emily [COMRES/CC/STL]" userId="c47e6d21-3741-4864-b956-6f3495cfef49" providerId="ADAL" clId="{B58C6E7F-8BFA-D144-96F0-1150DFF5E901}" dt="2023-11-02T12:11:08.992" v="42" actId="255"/>
          <pc:sldLayoutMkLst>
            <pc:docMk/>
            <pc:sldMasterMk cId="2332512602" sldId="2147483766"/>
            <pc:sldLayoutMk cId="4011169274" sldId="2147483811"/>
          </pc:sldLayoutMkLst>
          <pc:spChg chg="mod">
            <ac:chgData name="Young, Emily [COMRES/CC/STL]" userId="c47e6d21-3741-4864-b956-6f3495cfef49" providerId="ADAL" clId="{B58C6E7F-8BFA-D144-96F0-1150DFF5E901}" dt="2023-11-02T12:11:01.547" v="41" actId="255"/>
            <ac:spMkLst>
              <pc:docMk/>
              <pc:sldMasterMk cId="2332512602" sldId="2147483766"/>
              <pc:sldLayoutMk cId="4011169274" sldId="2147483811"/>
              <ac:spMk id="5" creationId="{8B571B66-45C1-CEBF-79B5-DC2E029C977F}"/>
            </ac:spMkLst>
          </pc:spChg>
          <pc:spChg chg="mod">
            <ac:chgData name="Young, Emily [COMRES/CC/STL]" userId="c47e6d21-3741-4864-b956-6f3495cfef49" providerId="ADAL" clId="{B58C6E7F-8BFA-D144-96F0-1150DFF5E901}" dt="2023-11-02T12:11:08.992" v="42" actId="255"/>
            <ac:spMkLst>
              <pc:docMk/>
              <pc:sldMasterMk cId="2332512602" sldId="2147483766"/>
              <pc:sldLayoutMk cId="4011169274" sldId="2147483811"/>
              <ac:spMk id="29" creationId="{2F2451A3-2E4D-FED9-F210-36A97A45E43B}"/>
            </ac:spMkLst>
          </pc:spChg>
        </pc:sldLayoutChg>
      </pc:sldMasterChg>
    </pc:docChg>
  </pc:docChgLst>
  <pc:docChgLst>
    <pc:chgData name="Young, Emily [COMRES/CC/STL]" userId="c47e6d21-3741-4864-b956-6f3495cfef49" providerId="ADAL" clId="{1BEC2867-4740-B346-86FF-FB6906AB5D54}"/>
    <pc:docChg chg="modSld">
      <pc:chgData name="Young, Emily [COMRES/CC/STL]" userId="c47e6d21-3741-4864-b956-6f3495cfef49" providerId="ADAL" clId="{1BEC2867-4740-B346-86FF-FB6906AB5D54}" dt="2023-12-01T13:53:47.672" v="2" actId="20577"/>
      <pc:docMkLst>
        <pc:docMk/>
      </pc:docMkLst>
      <pc:sldChg chg="addSp modSp mod">
        <pc:chgData name="Young, Emily [COMRES/CC/STL]" userId="c47e6d21-3741-4864-b956-6f3495cfef49" providerId="ADAL" clId="{1BEC2867-4740-B346-86FF-FB6906AB5D54}" dt="2023-12-01T13:53:47.672" v="2" actId="20577"/>
        <pc:sldMkLst>
          <pc:docMk/>
          <pc:sldMk cId="244691232" sldId="2147469447"/>
        </pc:sldMkLst>
        <pc:spChg chg="add mod">
          <ac:chgData name="Young, Emily [COMRES/CC/STL]" userId="c47e6d21-3741-4864-b956-6f3495cfef49" providerId="ADAL" clId="{1BEC2867-4740-B346-86FF-FB6906AB5D54}" dt="2023-12-01T13:53:47.672" v="2" actId="20577"/>
          <ac:spMkLst>
            <pc:docMk/>
            <pc:sldMk cId="244691232" sldId="2147469447"/>
            <ac:spMk id="2" creationId="{643D5A7F-E1F3-3F71-4C25-9EC7ADB159BC}"/>
          </ac:spMkLst>
        </pc:spChg>
      </pc:sldChg>
    </pc:docChg>
  </pc:docChgLst>
  <pc:docChgLst>
    <pc:chgData name="Buescher, Tom P [COMRES/CC/STL]" userId="S::tom.buescher@emerson.com::e7024c03-cae4-4ee1-881a-ab2b0755ecf6" providerId="AD" clId="Web-{1BEA2837-9F05-4068-C2D8-6F25EF2B6FDF}"/>
    <pc:docChg chg="modSld">
      <pc:chgData name="Buescher, Tom P [COMRES/CC/STL]" userId="S::tom.buescher@emerson.com::e7024c03-cae4-4ee1-881a-ab2b0755ecf6" providerId="AD" clId="Web-{1BEA2837-9F05-4068-C2D8-6F25EF2B6FDF}" dt="2023-11-10T15:47:59.116" v="0"/>
      <pc:docMkLst>
        <pc:docMk/>
      </pc:docMkLst>
      <pc:sldChg chg="delSp">
        <pc:chgData name="Buescher, Tom P [COMRES/CC/STL]" userId="S::tom.buescher@emerson.com::e7024c03-cae4-4ee1-881a-ab2b0755ecf6" providerId="AD" clId="Web-{1BEA2837-9F05-4068-C2D8-6F25EF2B6FDF}" dt="2023-11-10T15:47:59.116" v="0"/>
        <pc:sldMkLst>
          <pc:docMk/>
          <pc:sldMk cId="1186427870" sldId="2147469508"/>
        </pc:sldMkLst>
        <pc:spChg chg="del">
          <ac:chgData name="Buescher, Tom P [COMRES/CC/STL]" userId="S::tom.buescher@emerson.com::e7024c03-cae4-4ee1-881a-ab2b0755ecf6" providerId="AD" clId="Web-{1BEA2837-9F05-4068-C2D8-6F25EF2B6FDF}" dt="2023-11-10T15:47:59.116" v="0"/>
          <ac:spMkLst>
            <pc:docMk/>
            <pc:sldMk cId="1186427870" sldId="2147469508"/>
            <ac:spMk id="4" creationId="{871112BC-DB54-855F-9C2F-BDFFEFF4EA8D}"/>
          </ac:spMkLst>
        </pc:spChg>
      </pc:sldChg>
    </pc:docChg>
  </pc:docChgLst>
  <pc:docChgLst>
    <pc:chgData name="Buescher, Tom P [COMRES/CC/STL]" userId="S::tom.buescher@emerson.com::e7024c03-cae4-4ee1-881a-ab2b0755ecf6" providerId="AD" clId="Web-{9D283635-2824-306D-C5F1-F119849C05A2}"/>
    <pc:docChg chg="modSld">
      <pc:chgData name="Buescher, Tom P [COMRES/CC/STL]" userId="S::tom.buescher@emerson.com::e7024c03-cae4-4ee1-881a-ab2b0755ecf6" providerId="AD" clId="Web-{9D283635-2824-306D-C5F1-F119849C05A2}" dt="2023-11-30T23:23:02.236" v="23"/>
      <pc:docMkLst>
        <pc:docMk/>
      </pc:docMkLst>
      <pc:sldChg chg="addSp modSp">
        <pc:chgData name="Buescher, Tom P [COMRES/CC/STL]" userId="S::tom.buescher@emerson.com::e7024c03-cae4-4ee1-881a-ab2b0755ecf6" providerId="AD" clId="Web-{9D283635-2824-306D-C5F1-F119849C05A2}" dt="2023-11-30T23:23:02.236" v="23"/>
        <pc:sldMkLst>
          <pc:docMk/>
          <pc:sldMk cId="1186427870" sldId="2147469508"/>
        </pc:sldMkLst>
        <pc:spChg chg="add mod">
          <ac:chgData name="Buescher, Tom P [COMRES/CC/STL]" userId="S::tom.buescher@emerson.com::e7024c03-cae4-4ee1-881a-ab2b0755ecf6" providerId="AD" clId="Web-{9D283635-2824-306D-C5F1-F119849C05A2}" dt="2023-11-30T23:22:20.220" v="20"/>
          <ac:spMkLst>
            <pc:docMk/>
            <pc:sldMk cId="1186427870" sldId="2147469508"/>
            <ac:spMk id="3" creationId="{DDC9AEC8-AF04-EB65-CC77-62324CD41A14}"/>
          </ac:spMkLst>
        </pc:spChg>
        <pc:spChg chg="mod">
          <ac:chgData name="Buescher, Tom P [COMRES/CC/STL]" userId="S::tom.buescher@emerson.com::e7024c03-cae4-4ee1-881a-ab2b0755ecf6" providerId="AD" clId="Web-{9D283635-2824-306D-C5F1-F119849C05A2}" dt="2023-11-30T23:17:34.190" v="1" actId="1076"/>
          <ac:spMkLst>
            <pc:docMk/>
            <pc:sldMk cId="1186427870" sldId="2147469508"/>
            <ac:spMk id="55" creationId="{3AE380F8-3A5E-A7F3-A1C4-7E18BA5791DA}"/>
          </ac:spMkLst>
        </pc:spChg>
        <pc:spChg chg="mod">
          <ac:chgData name="Buescher, Tom P [COMRES/CC/STL]" userId="S::tom.buescher@emerson.com::e7024c03-cae4-4ee1-881a-ab2b0755ecf6" providerId="AD" clId="Web-{9D283635-2824-306D-C5F1-F119849C05A2}" dt="2023-11-30T23:21:37.002" v="2" actId="1076"/>
          <ac:spMkLst>
            <pc:docMk/>
            <pc:sldMk cId="1186427870" sldId="2147469508"/>
            <ac:spMk id="56" creationId="{217C6CEE-373A-4620-F9E1-A75BE879A1B1}"/>
          </ac:spMkLst>
        </pc:spChg>
        <pc:grpChg chg="mod">
          <ac:chgData name="Buescher, Tom P [COMRES/CC/STL]" userId="S::tom.buescher@emerson.com::e7024c03-cae4-4ee1-881a-ab2b0755ecf6" providerId="AD" clId="Web-{9D283635-2824-306D-C5F1-F119849C05A2}" dt="2023-11-30T23:17:30.581" v="0" actId="1076"/>
          <ac:grpSpMkLst>
            <pc:docMk/>
            <pc:sldMk cId="1186427870" sldId="2147469508"/>
            <ac:grpSpMk id="15" creationId="{A9265376-6316-2879-5607-86778E4A0BC0}"/>
          </ac:grpSpMkLst>
        </pc:grpChg>
        <pc:cxnChg chg="add">
          <ac:chgData name="Buescher, Tom P [COMRES/CC/STL]" userId="S::tom.buescher@emerson.com::e7024c03-cae4-4ee1-881a-ab2b0755ecf6" providerId="AD" clId="Web-{9D283635-2824-306D-C5F1-F119849C05A2}" dt="2023-11-30T23:22:40.330" v="21"/>
          <ac:cxnSpMkLst>
            <pc:docMk/>
            <pc:sldMk cId="1186427870" sldId="2147469508"/>
            <ac:cxnSpMk id="4" creationId="{4330B8D8-B7C6-8043-03FB-918042FD49FD}"/>
          </ac:cxnSpMkLst>
        </pc:cxnChg>
        <pc:cxnChg chg="add">
          <ac:chgData name="Buescher, Tom P [COMRES/CC/STL]" userId="S::tom.buescher@emerson.com::e7024c03-cae4-4ee1-881a-ab2b0755ecf6" providerId="AD" clId="Web-{9D283635-2824-306D-C5F1-F119849C05A2}" dt="2023-11-30T23:22:46.908" v="22"/>
          <ac:cxnSpMkLst>
            <pc:docMk/>
            <pc:sldMk cId="1186427870" sldId="2147469508"/>
            <ac:cxnSpMk id="8" creationId="{9FAB4A99-72F3-9941-D5E5-CA185FAFB6F4}"/>
          </ac:cxnSpMkLst>
        </pc:cxnChg>
        <pc:cxnChg chg="add">
          <ac:chgData name="Buescher, Tom P [COMRES/CC/STL]" userId="S::tom.buescher@emerson.com::e7024c03-cae4-4ee1-881a-ab2b0755ecf6" providerId="AD" clId="Web-{9D283635-2824-306D-C5F1-F119849C05A2}" dt="2023-11-30T23:23:02.236" v="23"/>
          <ac:cxnSpMkLst>
            <pc:docMk/>
            <pc:sldMk cId="1186427870" sldId="2147469508"/>
            <ac:cxnSpMk id="9" creationId="{2ECF6DBB-E26B-5651-8C66-04BF71ACFCDF}"/>
          </ac:cxnSpMkLst>
        </pc:cxnChg>
      </pc:sldChg>
    </pc:docChg>
  </pc:docChgLst>
  <pc:docChgLst>
    <pc:chgData name="Guest User" userId="S::urn:spo:anon#af8bcf1cfe254b34ee9a1201d5e9d7d76a607850818e1c4f4cfec7f4f07db34a::" providerId="AD" clId="Web-{DE4AEDA4-8F2A-A42B-49CE-F2F711C237D3}"/>
    <pc:docChg chg="modSld">
      <pc:chgData name="Guest User" userId="S::urn:spo:anon#af8bcf1cfe254b34ee9a1201d5e9d7d76a607850818e1c4f4cfec7f4f07db34a::" providerId="AD" clId="Web-{DE4AEDA4-8F2A-A42B-49CE-F2F711C237D3}" dt="2023-10-30T22:17:57.961" v="0"/>
      <pc:docMkLst>
        <pc:docMk/>
      </pc:docMkLst>
      <pc:sldChg chg="delSp">
        <pc:chgData name="Guest User" userId="S::urn:spo:anon#af8bcf1cfe254b34ee9a1201d5e9d7d76a607850818e1c4f4cfec7f4f07db34a::" providerId="AD" clId="Web-{DE4AEDA4-8F2A-A42B-49CE-F2F711C237D3}" dt="2023-10-30T22:17:57.961" v="0"/>
        <pc:sldMkLst>
          <pc:docMk/>
          <pc:sldMk cId="624705479" sldId="2147469461"/>
        </pc:sldMkLst>
        <pc:spChg chg="del">
          <ac:chgData name="Guest User" userId="S::urn:spo:anon#af8bcf1cfe254b34ee9a1201d5e9d7d76a607850818e1c4f4cfec7f4f07db34a::" providerId="AD" clId="Web-{DE4AEDA4-8F2A-A42B-49CE-F2F711C237D3}" dt="2023-10-30T22:17:57.961" v="0"/>
          <ac:spMkLst>
            <pc:docMk/>
            <pc:sldMk cId="624705479" sldId="2147469461"/>
            <ac:spMk id="5" creationId="{839517C3-8E44-6A07-9487-B7DE0CE666E4}"/>
          </ac:spMkLst>
        </pc:spChg>
      </pc:sldChg>
    </pc:docChg>
  </pc:docChgLst>
  <pc:docChgLst>
    <pc:chgData name="Buescher, Tom P [COMRES/CC/STL]" userId="e7024c03-cae4-4ee1-881a-ab2b0755ecf6" providerId="ADAL" clId="{DAA00796-B0BA-42B2-B0A0-721653501BE0}"/>
    <pc:docChg chg="modSld">
      <pc:chgData name="Buescher, Tom P [COMRES/CC/STL]" userId="e7024c03-cae4-4ee1-881a-ab2b0755ecf6" providerId="ADAL" clId="{DAA00796-B0BA-42B2-B0A0-721653501BE0}" dt="2023-11-30T23:29:00.828" v="11" actId="14100"/>
      <pc:docMkLst>
        <pc:docMk/>
      </pc:docMkLst>
      <pc:sldChg chg="addSp modSp mod">
        <pc:chgData name="Buescher, Tom P [COMRES/CC/STL]" userId="e7024c03-cae4-4ee1-881a-ab2b0755ecf6" providerId="ADAL" clId="{DAA00796-B0BA-42B2-B0A0-721653501BE0}" dt="2023-11-30T23:29:00.828" v="11" actId="14100"/>
        <pc:sldMkLst>
          <pc:docMk/>
          <pc:sldMk cId="1186427870" sldId="2147469508"/>
        </pc:sldMkLst>
        <pc:spChg chg="mod">
          <ac:chgData name="Buescher, Tom P [COMRES/CC/STL]" userId="e7024c03-cae4-4ee1-881a-ab2b0755ecf6" providerId="ADAL" clId="{DAA00796-B0BA-42B2-B0A0-721653501BE0}" dt="2023-11-30T23:28:35.901" v="5" actId="113"/>
          <ac:spMkLst>
            <pc:docMk/>
            <pc:sldMk cId="1186427870" sldId="2147469508"/>
            <ac:spMk id="3" creationId="{DDC9AEC8-AF04-EB65-CC77-62324CD41A14}"/>
          </ac:spMkLst>
        </pc:spChg>
        <pc:spChg chg="add mod">
          <ac:chgData name="Buescher, Tom P [COMRES/CC/STL]" userId="e7024c03-cae4-4ee1-881a-ab2b0755ecf6" providerId="ADAL" clId="{DAA00796-B0BA-42B2-B0A0-721653501BE0}" dt="2023-11-30T23:28:53.956" v="9" actId="1076"/>
          <ac:spMkLst>
            <pc:docMk/>
            <pc:sldMk cId="1186427870" sldId="2147469508"/>
            <ac:spMk id="11" creationId="{647B0070-5406-90AF-8C20-799C92D05F2F}"/>
          </ac:spMkLst>
        </pc:spChg>
        <pc:cxnChg chg="add mod">
          <ac:chgData name="Buescher, Tom P [COMRES/CC/STL]" userId="e7024c03-cae4-4ee1-881a-ab2b0755ecf6" providerId="ADAL" clId="{DAA00796-B0BA-42B2-B0A0-721653501BE0}" dt="2023-11-30T23:28:14.368" v="2" actId="1582"/>
          <ac:cxnSpMkLst>
            <pc:docMk/>
            <pc:sldMk cId="1186427870" sldId="2147469508"/>
            <ac:cxnSpMk id="10" creationId="{FAD124BC-B1B9-E95C-E486-0A856A4C2190}"/>
          </ac:cxnSpMkLst>
        </pc:cxnChg>
        <pc:cxnChg chg="add mod">
          <ac:chgData name="Buescher, Tom P [COMRES/CC/STL]" userId="e7024c03-cae4-4ee1-881a-ab2b0755ecf6" providerId="ADAL" clId="{DAA00796-B0BA-42B2-B0A0-721653501BE0}" dt="2023-11-30T23:29:00.828" v="11" actId="14100"/>
          <ac:cxnSpMkLst>
            <pc:docMk/>
            <pc:sldMk cId="1186427870" sldId="2147469508"/>
            <ac:cxnSpMk id="17" creationId="{A01DA661-9A2F-1534-8FA6-C80CF3616B21}"/>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t>12/1/23</a:t>
            </a:fld>
            <a:endParaRPr lang="en-US"/>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t>‹#›</a:t>
            </a:fld>
            <a:endParaRPr lang="en-US"/>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DCC644D-338D-5346-AA2C-4A279383D97E}" type="datetimeFigureOut">
              <a:rPr lang="en-US" smtClean="0"/>
              <a:t>12/1/23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189F4D9-BFAF-4645-BF4B-A537C660FFF9}" type="slidenum">
              <a:rPr lang="en-US" smtClean="0"/>
              <a:t>‹#›</a:t>
            </a:fld>
            <a:endParaRPr lang="en-US"/>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kern="1200">
        <a:solidFill>
          <a:schemeClr val="tx1"/>
        </a:solidFill>
        <a:latin typeface="+mn-lt"/>
        <a:ea typeface="+mn-ea"/>
        <a:cs typeface="+mn-cs"/>
      </a:defRPr>
    </a:lvl1pPr>
    <a:lvl2pPr marL="548596" algn="l" defTabSz="1097192" rtl="0" eaLnBrk="1" latinLnBrk="0" hangingPunct="1">
      <a:defRPr sz="1440" kern="1200">
        <a:solidFill>
          <a:schemeClr val="tx1"/>
        </a:solidFill>
        <a:latin typeface="+mn-lt"/>
        <a:ea typeface="+mn-ea"/>
        <a:cs typeface="+mn-cs"/>
      </a:defRPr>
    </a:lvl2pPr>
    <a:lvl3pPr marL="1097192" algn="l" defTabSz="1097192" rtl="0" eaLnBrk="1" latinLnBrk="0" hangingPunct="1">
      <a:defRPr sz="1440" kern="1200">
        <a:solidFill>
          <a:schemeClr val="tx1"/>
        </a:solidFill>
        <a:latin typeface="+mn-lt"/>
        <a:ea typeface="+mn-ea"/>
        <a:cs typeface="+mn-cs"/>
      </a:defRPr>
    </a:lvl3pPr>
    <a:lvl4pPr marL="1645788" algn="l" defTabSz="1097192" rtl="0" eaLnBrk="1" latinLnBrk="0" hangingPunct="1">
      <a:defRPr sz="1440" kern="1200">
        <a:solidFill>
          <a:schemeClr val="tx1"/>
        </a:solidFill>
        <a:latin typeface="+mn-lt"/>
        <a:ea typeface="+mn-ea"/>
        <a:cs typeface="+mn-cs"/>
      </a:defRPr>
    </a:lvl4pPr>
    <a:lvl5pPr marL="2194385" algn="l" defTabSz="1097192" rtl="0" eaLnBrk="1" latinLnBrk="0" hangingPunct="1">
      <a:defRPr sz="1440" kern="1200">
        <a:solidFill>
          <a:schemeClr val="tx1"/>
        </a:solidFill>
        <a:latin typeface="+mn-lt"/>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t>21</a:t>
            </a:fld>
            <a:endParaRPr lang="en-US"/>
          </a:p>
        </p:txBody>
      </p:sp>
    </p:spTree>
    <p:extLst>
      <p:ext uri="{BB962C8B-B14F-4D97-AF65-F5344CB8AC3E}">
        <p14:creationId xmlns:p14="http://schemas.microsoft.com/office/powerpoint/2010/main" val="190930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6B116C-1CAD-49E2-B44E-AB4A995DEB2E}" type="slidenum">
              <a:rPr lang="en-US" smtClean="0"/>
              <a:pPr/>
              <a:t>44</a:t>
            </a:fld>
            <a:endParaRPr lang="en-US"/>
          </a:p>
        </p:txBody>
      </p:sp>
    </p:spTree>
    <p:extLst>
      <p:ext uri="{BB962C8B-B14F-4D97-AF65-F5344CB8AC3E}">
        <p14:creationId xmlns:p14="http://schemas.microsoft.com/office/powerpoint/2010/main" val="153757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0"/>
              <a:t>SW4 simulates a </a:t>
            </a:r>
            <a:r>
              <a:rPr lang="en-US"/>
              <a:t>main air l</a:t>
            </a:r>
            <a:r>
              <a:rPr lang="en-US" kern="0"/>
              <a:t>imit that has opened</a:t>
            </a:r>
          </a:p>
          <a:p>
            <a:pPr marL="171450" indent="-171450">
              <a:buFont typeface="Arial" panose="020B0604020202020204" pitchFamily="34" charset="0"/>
              <a:buChar char="•"/>
            </a:pPr>
            <a:r>
              <a:rPr lang="en-US" kern="0"/>
              <a:t>SW5 simulates a vent limit that has opened</a:t>
            </a:r>
          </a:p>
          <a:p>
            <a:pPr marL="171450" indent="-171450">
              <a:buFont typeface="Arial" panose="020B0604020202020204" pitchFamily="34" charset="0"/>
              <a:buChar char="•"/>
            </a:pPr>
            <a:r>
              <a:rPr lang="en-US" kern="0"/>
              <a:t>SW6 simulates a blower limit that has opened</a:t>
            </a:r>
          </a:p>
          <a:p>
            <a:pPr marL="171450" indent="-171450">
              <a:buFont typeface="Arial" panose="020B0604020202020204" pitchFamily="34" charset="0"/>
              <a:buChar char="•"/>
            </a:pPr>
            <a:endParaRPr lang="en-US" kern="0"/>
          </a:p>
          <a:p>
            <a:r>
              <a:rPr lang="en-US" sz="1200" kern="1200">
                <a:solidFill>
                  <a:schemeClr val="tx1"/>
                </a:solidFill>
                <a:effectLst/>
                <a:latin typeface="+mn-lt"/>
                <a:ea typeface="+mn-ea"/>
                <a:cs typeface="+mn-cs"/>
              </a:rPr>
              <a:t>Stress 2 general categories for limit fault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Not enough airflow – and the myriad causes for that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Too much heat - and the myriad causes for that</a:t>
            </a:r>
          </a:p>
          <a:p>
            <a:pPr marL="0" indent="0">
              <a:buFont typeface="Arial" panose="020B0604020202020204" pitchFamily="34" charset="0"/>
              <a:buNone/>
            </a:pPr>
            <a:endParaRPr lang="en-US" kern="0"/>
          </a:p>
          <a:p>
            <a:pPr marL="171450" indent="-171450">
              <a:buFont typeface="Arial" panose="020B0604020202020204" pitchFamily="34" charset="0"/>
              <a:buChar char="•"/>
            </a:pPr>
            <a:r>
              <a:rPr lang="en-US" kern="0"/>
              <a:t>These faults can occur at any time during a call for heat</a:t>
            </a:r>
          </a:p>
          <a:p>
            <a:pPr marL="459105" lvl="1" indent="-171450">
              <a:buFont typeface="Arial" panose="020B0604020202020204" pitchFamily="34" charset="0"/>
              <a:buChar char="•"/>
            </a:pPr>
            <a:r>
              <a:rPr lang="en-US" kern="0">
                <a:cs typeface="Arial"/>
              </a:rPr>
              <a:t>Limits are normally closed switches that open when the temperature becomes excessive</a:t>
            </a:r>
          </a:p>
          <a:p>
            <a:pPr marL="459105" lvl="1" indent="-171450">
              <a:buFont typeface="Arial" panose="020B0604020202020204" pitchFamily="34" charset="0"/>
              <a:buChar char="•"/>
            </a:pPr>
            <a:r>
              <a:rPr lang="en-US">
                <a:cs typeface="Arial"/>
              </a:rPr>
              <a:t>The limit test points should read 0.0VAC (closed) throughout a call for heat</a:t>
            </a:r>
          </a:p>
          <a:p>
            <a:pPr marL="171450" indent="-171450">
              <a:buFont typeface="Arial" panose="020B0604020202020204" pitchFamily="34" charset="0"/>
              <a:buChar char="•"/>
            </a:pPr>
            <a:r>
              <a:rPr lang="en-US">
                <a:cs typeface="Arial"/>
              </a:rPr>
              <a:t>To simulate this fault, put SW4, SW5, or SW6 in the Down-Fault position at any time during a call for heat</a:t>
            </a:r>
          </a:p>
          <a:p>
            <a:pPr marL="171450" indent="-171450">
              <a:buFont typeface="Arial" panose="020B0604020202020204" pitchFamily="34" charset="0"/>
              <a:buChar char="•"/>
            </a:pPr>
            <a:r>
              <a:rPr lang="en-US">
                <a:cs typeface="Arial"/>
              </a:rPr>
              <a:t>The IFC will detect the limit circuit opening, immediately deenergize the gas valve, and energize the blower motor</a:t>
            </a:r>
          </a:p>
          <a:p>
            <a:pPr marL="459105" lvl="1" indent="-171450">
              <a:buFont typeface="Arial" panose="020B0604020202020204" pitchFamily="34" charset="0"/>
              <a:buChar char="•"/>
            </a:pPr>
            <a:r>
              <a:rPr lang="en-US">
                <a:cs typeface="Arial"/>
              </a:rPr>
              <a:t>The Diagnostic LED will flash a 4-Red code</a:t>
            </a:r>
          </a:p>
          <a:p>
            <a:pPr marL="459105" lvl="1" indent="-171450">
              <a:buFont typeface="Arial" panose="020B0604020202020204" pitchFamily="34" charset="0"/>
              <a:buChar char="•"/>
            </a:pPr>
            <a:r>
              <a:rPr lang="en-US">
                <a:cs typeface="Arial"/>
              </a:rPr>
              <a:t>The fault-causing limit will measure 24V across the test points (open) </a:t>
            </a:r>
          </a:p>
          <a:p>
            <a:pPr lvl="1"/>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62</a:t>
            </a:fld>
            <a:endParaRPr lang="en-US"/>
          </a:p>
        </p:txBody>
      </p:sp>
    </p:spTree>
    <p:extLst>
      <p:ext uri="{BB962C8B-B14F-4D97-AF65-F5344CB8AC3E}">
        <p14:creationId xmlns:p14="http://schemas.microsoft.com/office/powerpoint/2010/main" val="1483094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0"/>
              <a:t>SW7 simulates a rollout switch that has opened</a:t>
            </a:r>
          </a:p>
          <a:p>
            <a:pPr marL="171450" indent="-171450">
              <a:buFont typeface="Arial" panose="020B0604020202020204" pitchFamily="34" charset="0"/>
              <a:buChar char="•"/>
            </a:pPr>
            <a:r>
              <a:rPr lang="en-US" kern="0"/>
              <a:t>This fault can occur at any time during a call for heat</a:t>
            </a:r>
            <a:endParaRPr lang="en-US" kern="0">
              <a:cs typeface="Arial"/>
            </a:endParaRPr>
          </a:p>
          <a:p>
            <a:pPr marL="459105" lvl="1" indent="-171450">
              <a:buFont typeface="Arial" panose="020B0604020202020204" pitchFamily="34" charset="0"/>
              <a:buChar char="•"/>
            </a:pPr>
            <a:r>
              <a:rPr lang="en-US" kern="0">
                <a:cs typeface="Arial"/>
              </a:rPr>
              <a:t>The rollout switch is a normally closed switch that opens when high temperatures are detected in the burner compartment</a:t>
            </a:r>
          </a:p>
          <a:p>
            <a:pPr marL="459105" lvl="1" indent="-171450">
              <a:buFont typeface="Arial" panose="020B0604020202020204" pitchFamily="34" charset="0"/>
              <a:buChar char="•"/>
            </a:pPr>
            <a:r>
              <a:rPr lang="en-US">
                <a:cs typeface="Arial"/>
              </a:rPr>
              <a:t>The Roll Out Limit test points should read 0.0VAC (closed) throughout a call for heat</a:t>
            </a:r>
          </a:p>
          <a:p>
            <a:pPr marL="171450" indent="-171450">
              <a:buFont typeface="Arial" panose="020B0604020202020204" pitchFamily="34" charset="0"/>
              <a:buChar char="•"/>
            </a:pPr>
            <a:r>
              <a:rPr lang="en-US">
                <a:cs typeface="Arial"/>
              </a:rPr>
              <a:t>To simulate this fault, put SW7 in the Down-Fault position at any time during a call for heat</a:t>
            </a:r>
          </a:p>
          <a:p>
            <a:pPr marL="171450" indent="-171450">
              <a:buFont typeface="Arial" panose="020B0604020202020204" pitchFamily="34" charset="0"/>
              <a:buChar char="•"/>
            </a:pPr>
            <a:r>
              <a:rPr lang="en-US">
                <a:cs typeface="Arial"/>
              </a:rPr>
              <a:t>The IFC will detect the rollout circuit opening, immediately deenergize the gas valve, and energize the blower motor</a:t>
            </a:r>
          </a:p>
          <a:p>
            <a:pPr marL="459105" lvl="1" indent="-171450">
              <a:buFont typeface="Arial" panose="020B0604020202020204" pitchFamily="34" charset="0"/>
              <a:buChar char="•"/>
            </a:pPr>
            <a:r>
              <a:rPr lang="en-US">
                <a:cs typeface="Arial"/>
              </a:rPr>
              <a:t>The Diagnostic LED will flash a 5-Red code</a:t>
            </a:r>
          </a:p>
          <a:p>
            <a:pPr marL="459105" lvl="1" indent="-171450">
              <a:buFont typeface="Arial" panose="020B0604020202020204" pitchFamily="34" charset="0"/>
              <a:buChar char="•"/>
            </a:pPr>
            <a:r>
              <a:rPr lang="en-US">
                <a:cs typeface="Arial"/>
              </a:rPr>
              <a:t>The Roll Out Limit will measure 24V across the test points (open) </a:t>
            </a:r>
          </a:p>
          <a:p>
            <a:pPr marL="628650" lvl="1"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63</a:t>
            </a:fld>
            <a:endParaRPr lang="en-US"/>
          </a:p>
        </p:txBody>
      </p:sp>
    </p:spTree>
    <p:extLst>
      <p:ext uri="{BB962C8B-B14F-4D97-AF65-F5344CB8AC3E}">
        <p14:creationId xmlns:p14="http://schemas.microsoft.com/office/powerpoint/2010/main" val="319656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kern="0"/>
              <a:t>SW2 simulates a pressure switch that is stuck closed</a:t>
            </a:r>
          </a:p>
          <a:p>
            <a:pPr marL="171450" indent="-171450">
              <a:buFont typeface="Arial" panose="020B0604020202020204" pitchFamily="34" charset="0"/>
              <a:buChar char="•"/>
            </a:pPr>
            <a:r>
              <a:rPr lang="en-US" kern="0"/>
              <a:t>This fault will only occur at the initiation of a call for heat</a:t>
            </a:r>
          </a:p>
          <a:p>
            <a:pPr marL="459105" lvl="1" indent="-171450">
              <a:buFont typeface="Arial" panose="020B0604020202020204" pitchFamily="34" charset="0"/>
              <a:buChar char="•"/>
            </a:pPr>
            <a:r>
              <a:rPr lang="en-US" kern="0">
                <a:cs typeface="Arial"/>
              </a:rPr>
              <a:t>The pressure switch is normally open at the beginning of a call and does not close until the inducer motor cause it to</a:t>
            </a:r>
          </a:p>
          <a:p>
            <a:pPr marL="459105" lvl="1" indent="-171450">
              <a:buFont typeface="Arial" panose="020B0604020202020204" pitchFamily="34" charset="0"/>
              <a:buChar char="•"/>
            </a:pPr>
            <a:r>
              <a:rPr lang="en-US">
                <a:cs typeface="Arial"/>
              </a:rPr>
              <a:t>The Pressure Switch test points should read 24VAC (open) at start up</a:t>
            </a:r>
          </a:p>
          <a:p>
            <a:pPr marL="171450" indent="-171450">
              <a:buFont typeface="Arial" panose="020B0604020202020204" pitchFamily="34" charset="0"/>
              <a:buChar char="•"/>
            </a:pPr>
            <a:r>
              <a:rPr lang="en-US">
                <a:cs typeface="Arial"/>
              </a:rPr>
              <a:t>To simulate this fault, put SW2 in the Up-Fault position and initiate a call for heat</a:t>
            </a:r>
          </a:p>
          <a:p>
            <a:pPr marL="459105" lvl="1" indent="-171450">
              <a:buFont typeface="Arial" panose="020B0604020202020204" pitchFamily="34" charset="0"/>
              <a:buChar char="•"/>
            </a:pPr>
            <a:r>
              <a:rPr lang="en-US">
                <a:cs typeface="Arial"/>
              </a:rPr>
              <a:t>The Diagnostic LED will flash a 2-Red code</a:t>
            </a:r>
          </a:p>
          <a:p>
            <a:pPr marL="459105" lvl="1" indent="-171450">
              <a:buFont typeface="Arial" panose="020B0604020202020204" pitchFamily="34" charset="0"/>
              <a:buChar char="•"/>
            </a:pPr>
            <a:r>
              <a:rPr lang="en-US">
                <a:cs typeface="Arial"/>
              </a:rPr>
              <a:t>The Pressure Switch will measure 0.0V across the test points (closed) </a:t>
            </a:r>
            <a:endParaRPr lang="en-US">
              <a:cs typeface="Arial" panose="020B0604020202020204" pitchFamily="34" charset="0"/>
            </a:endParaRPr>
          </a:p>
          <a:p>
            <a:pPr marL="1905" indent="-171450">
              <a:buFont typeface="Arial" panose="020B0604020202020204" pitchFamily="34" charset="0"/>
              <a:buChar char="•"/>
            </a:pPr>
            <a:endParaRPr lang="en-US">
              <a:cs typeface="Arial" panose="020B0604020202020204" pitchFamily="34" charset="0"/>
            </a:endParaRPr>
          </a:p>
          <a:p>
            <a:pPr marL="171450" indent="-171450">
              <a:buFont typeface="Arial" panose="020B0604020202020204" pitchFamily="34" charset="0"/>
              <a:buChar char="•"/>
            </a:pPr>
            <a:r>
              <a:rPr lang="en-US" kern="0"/>
              <a:t>SW3 simulates a pressure switch that will not close</a:t>
            </a:r>
          </a:p>
          <a:p>
            <a:pPr marL="171450" indent="-171450">
              <a:buFont typeface="Arial" panose="020B0604020202020204" pitchFamily="34" charset="0"/>
              <a:buChar char="•"/>
            </a:pPr>
            <a:r>
              <a:rPr lang="en-US" kern="0"/>
              <a:t>This fault can occur at any time during a call for heat once the inducer motor has been energized</a:t>
            </a:r>
            <a:endParaRPr lang="en-US" kern="0">
              <a:cs typeface="Arial"/>
            </a:endParaRPr>
          </a:p>
          <a:p>
            <a:pPr marL="459105" lvl="1" indent="-171450">
              <a:buFont typeface="Arial" panose="020B0604020202020204" pitchFamily="34" charset="0"/>
              <a:buChar char="•"/>
            </a:pPr>
            <a:r>
              <a:rPr lang="en-US">
                <a:cs typeface="Arial"/>
              </a:rPr>
              <a:t>The Pressure Switch test points should read 0.0VAC (closed) when the Inducer Motor LED is energized</a:t>
            </a:r>
          </a:p>
          <a:p>
            <a:pPr marL="171450" indent="-171450">
              <a:buFont typeface="Arial" panose="020B0604020202020204" pitchFamily="34" charset="0"/>
              <a:buChar char="•"/>
            </a:pPr>
            <a:r>
              <a:rPr lang="en-US">
                <a:cs typeface="Arial"/>
              </a:rPr>
              <a:t>To simulate this fault, put SW3 in the Down-Fault position at any time during a call for heat</a:t>
            </a:r>
          </a:p>
          <a:p>
            <a:pPr marL="459105" lvl="1" indent="-171450">
              <a:buFont typeface="Arial" panose="020B0604020202020204" pitchFamily="34" charset="0"/>
              <a:buChar char="•"/>
            </a:pPr>
            <a:r>
              <a:rPr lang="en-US">
                <a:cs typeface="Arial"/>
              </a:rPr>
              <a:t>The IFC will detect the Pressure Switch opening and immediately deenergize the gas valve</a:t>
            </a:r>
          </a:p>
          <a:p>
            <a:pPr marL="459105" lvl="1" indent="-171450">
              <a:buFont typeface="Arial" panose="020B0604020202020204" pitchFamily="34" charset="0"/>
              <a:buChar char="•"/>
            </a:pPr>
            <a:r>
              <a:rPr lang="en-US">
                <a:cs typeface="Arial"/>
              </a:rPr>
              <a:t>The Diagnostic LED will flash a 3-Red code</a:t>
            </a:r>
          </a:p>
          <a:p>
            <a:pPr marL="459105" lvl="1" indent="-171450">
              <a:buFont typeface="Arial" panose="020B0604020202020204" pitchFamily="34" charset="0"/>
              <a:buChar char="•"/>
            </a:pPr>
            <a:r>
              <a:rPr lang="en-US">
                <a:cs typeface="Arial"/>
              </a:rPr>
              <a:t>The Pressure Switch will measure 24V across the test points (open) </a:t>
            </a:r>
          </a:p>
          <a:p>
            <a:pPr marL="1905" indent="-171450">
              <a:buFont typeface="Arial" panose="020B0604020202020204" pitchFamily="34" charset="0"/>
              <a:buChar char="•"/>
            </a:pPr>
            <a:endParaRPr lang="en-US">
              <a:cs typeface="Arial"/>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64</a:t>
            </a:fld>
            <a:endParaRPr lang="en-US"/>
          </a:p>
        </p:txBody>
      </p:sp>
    </p:spTree>
    <p:extLst>
      <p:ext uri="{BB962C8B-B14F-4D97-AF65-F5344CB8AC3E}">
        <p14:creationId xmlns:p14="http://schemas.microsoft.com/office/powerpoint/2010/main" val="91271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kern="0"/>
              <a:t>SW9 simulates a voltage failure in the flame proving circuit</a:t>
            </a:r>
          </a:p>
          <a:p>
            <a:pPr marL="171450" indent="-171450">
              <a:buFont typeface="Arial" panose="020B0604020202020204" pitchFamily="34" charset="0"/>
              <a:buChar char="•"/>
            </a:pPr>
            <a:r>
              <a:rPr lang="en-US" kern="0"/>
              <a:t>This fault can occur at startup</a:t>
            </a:r>
          </a:p>
          <a:p>
            <a:pPr marL="628650" lvl="1" indent="-171450">
              <a:buFont typeface="Arial" panose="020B0604020202020204" pitchFamily="34" charset="0"/>
              <a:buChar char="•"/>
            </a:pPr>
            <a:r>
              <a:rPr lang="en-US">
                <a:cs typeface="Arial"/>
              </a:rPr>
              <a:t>Around 40 VAC should be measured between the Flame Sensor Output from IFC and G</a:t>
            </a:r>
          </a:p>
          <a:p>
            <a:pPr marL="171450" indent="-171450">
              <a:buFont typeface="Arial" panose="020B0604020202020204" pitchFamily="34" charset="0"/>
              <a:buChar char="•"/>
            </a:pPr>
            <a:r>
              <a:rPr lang="en-US">
                <a:cs typeface="Arial"/>
              </a:rPr>
              <a:t>To simulate this fault, put SW9 in the Down-Fault position before energizing the HSI Simulator</a:t>
            </a:r>
          </a:p>
          <a:p>
            <a:pPr marL="171450" indent="-171450">
              <a:buFont typeface="Arial" panose="020B0604020202020204" pitchFamily="34" charset="0"/>
              <a:buChar char="•"/>
            </a:pPr>
            <a:r>
              <a:rPr lang="en-US">
                <a:cs typeface="Arial"/>
              </a:rPr>
              <a:t>The IFC will detect the lack of current, immediately deenergize the gas valve, and restart the ignition sequence</a:t>
            </a:r>
          </a:p>
          <a:p>
            <a:pPr marL="628650" lvl="1" indent="-171450">
              <a:buFont typeface="Arial" panose="020B0604020202020204" pitchFamily="34" charset="0"/>
              <a:buChar char="•"/>
            </a:pPr>
            <a:r>
              <a:rPr lang="en-US">
                <a:cs typeface="Arial"/>
              </a:rPr>
              <a:t>Around 4 VAC should be measured between the Flame Sensor Output from IFC and G</a:t>
            </a:r>
          </a:p>
          <a:p>
            <a:pPr marL="628650" lvl="1" indent="-171450">
              <a:buFont typeface="Arial" panose="020B0604020202020204" pitchFamily="34" charset="0"/>
              <a:buChar char="•"/>
            </a:pPr>
            <a:r>
              <a:rPr lang="en-US">
                <a:cs typeface="Arial"/>
              </a:rPr>
              <a:t>After 4 unsuccessful attempts, the IFC will enter a lockout state and the Diagnostic LED will flash a 7-Red code</a:t>
            </a:r>
          </a:p>
          <a:p>
            <a:pPr marL="171450" indent="-171450">
              <a:buFont typeface="Arial" panose="020B0604020202020204" pitchFamily="34" charset="0"/>
              <a:buChar char="•"/>
            </a:pPr>
            <a:endParaRPr lang="en-US">
              <a:cs typeface="Arial"/>
            </a:endParaRPr>
          </a:p>
          <a:p>
            <a:pPr marL="171450" indent="-171450">
              <a:buFont typeface="Arial" panose="020B0604020202020204" pitchFamily="34" charset="0"/>
              <a:buChar char="•"/>
            </a:pPr>
            <a:r>
              <a:rPr lang="en-US" kern="0"/>
              <a:t>SW14 Middle-None simulates no flame signal</a:t>
            </a:r>
          </a:p>
          <a:p>
            <a:pPr marL="171450" indent="-171450">
              <a:buFont typeface="Arial" panose="020B0604020202020204" pitchFamily="34" charset="0"/>
              <a:buChar char="•"/>
            </a:pPr>
            <a:r>
              <a:rPr lang="en-US" kern="0"/>
              <a:t>This fault can occur at any time during a call for </a:t>
            </a:r>
            <a:r>
              <a:rPr lang="en-US"/>
              <a:t>heat</a:t>
            </a:r>
          </a:p>
          <a:p>
            <a:pPr marL="628650" lvl="1" indent="-171450">
              <a:buFont typeface="Arial" panose="020B0604020202020204" pitchFamily="34" charset="0"/>
              <a:buChar char="•"/>
            </a:pPr>
            <a:r>
              <a:rPr lang="en-US"/>
              <a:t>The Flame Current Sense test pins at the IFC should measure around 3.5VDC when a flame is present or the Burner LED is illuminated (3.5VDC=3.5µA)</a:t>
            </a:r>
            <a:endParaRPr lang="en-US" kern="0">
              <a:cs typeface="Arial"/>
            </a:endParaRPr>
          </a:p>
          <a:p>
            <a:pPr marL="171450" indent="-171450">
              <a:buFont typeface="Arial" panose="020B0604020202020204" pitchFamily="34" charset="0"/>
              <a:buChar char="•"/>
            </a:pPr>
            <a:r>
              <a:rPr lang="en-US">
                <a:cs typeface="Arial"/>
              </a:rPr>
              <a:t>To simulate this fault, toggle SW14 to Middle-Off</a:t>
            </a:r>
          </a:p>
          <a:p>
            <a:pPr marL="171450" indent="-171450">
              <a:buFont typeface="Arial" panose="020B0604020202020204" pitchFamily="34" charset="0"/>
              <a:buChar char="•"/>
            </a:pPr>
            <a:r>
              <a:rPr lang="en-US">
                <a:cs typeface="Arial"/>
              </a:rPr>
              <a:t>The IFC will not detect any flame signal and will attempt to relight the burner</a:t>
            </a:r>
          </a:p>
          <a:p>
            <a:pPr marL="459105" lvl="1" indent="-171450">
              <a:buFont typeface="Arial" panose="020B0604020202020204" pitchFamily="34" charset="0"/>
              <a:buChar char="•"/>
            </a:pPr>
            <a:r>
              <a:rPr lang="en-US">
                <a:cs typeface="Arial"/>
              </a:rPr>
              <a:t>The Flame Current Sense will measure 0.0VDC across the test pins (0.0VDC=0.0</a:t>
            </a:r>
            <a:r>
              <a:rPr lang="en-US">
                <a:cs typeface="Calibri"/>
              </a:rPr>
              <a:t>µA)</a:t>
            </a:r>
          </a:p>
          <a:p>
            <a:pPr marL="171450" indent="-171450">
              <a:buFont typeface="Arial" panose="020B0604020202020204" pitchFamily="34" charset="0"/>
              <a:buChar char="•"/>
            </a:pPr>
            <a:endParaRPr lang="en-US">
              <a:cs typeface="Arial"/>
            </a:endParaRPr>
          </a:p>
          <a:p>
            <a:pPr marL="1905" indent="-171450">
              <a:buFont typeface="Arial" panose="020B0604020202020204" pitchFamily="34" charset="0"/>
              <a:buChar char="•"/>
            </a:pPr>
            <a:endParaRPr lang="en-US">
              <a:cs typeface="Arial"/>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65</a:t>
            </a:fld>
            <a:endParaRPr lang="en-US"/>
          </a:p>
        </p:txBody>
      </p:sp>
    </p:spTree>
    <p:extLst>
      <p:ext uri="{BB962C8B-B14F-4D97-AF65-F5344CB8AC3E}">
        <p14:creationId xmlns:p14="http://schemas.microsoft.com/office/powerpoint/2010/main" val="71126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a:ea typeface="+mn-lt"/>
                <a:cs typeface="+mn-lt"/>
              </a:rPr>
              <a:t>SW14 Down-Weak simulates weak flame signal</a:t>
            </a:r>
          </a:p>
          <a:p>
            <a:pPr marL="171450" indent="-171450">
              <a:buClr>
                <a:srgbClr val="808080"/>
              </a:buClr>
              <a:buFont typeface="Arial" panose="020B0604020202020204" pitchFamily="34" charset="0"/>
              <a:buChar char="•"/>
            </a:pPr>
            <a:r>
              <a:rPr lang="en-US"/>
              <a:t>The Flame Current Sense test pins at the IFC should measure around 3.5VDC when a flame is present or the Burner LED is illuminated (3.5VDC=3.5µA)</a:t>
            </a:r>
            <a:endParaRPr lang="en-US" kern="0">
              <a:cs typeface="Arial"/>
            </a:endParaRPr>
          </a:p>
          <a:p>
            <a:pPr marL="171450" indent="-171450">
              <a:buClr>
                <a:srgbClr val="808080"/>
              </a:buClr>
              <a:buFont typeface="Arial" panose="020B0604020202020204" pitchFamily="34" charset="0"/>
              <a:buChar char="•"/>
            </a:pPr>
            <a:r>
              <a:rPr lang="en-US">
                <a:ea typeface="+mn-lt"/>
                <a:cs typeface="+mn-lt"/>
              </a:rPr>
              <a:t>To simulate this fault, </a:t>
            </a:r>
            <a:r>
              <a:rPr lang="en-US" i="1" u="sng">
                <a:ea typeface="+mn-lt"/>
                <a:cs typeface="+mn-lt"/>
              </a:rPr>
              <a:t>quickly</a:t>
            </a:r>
            <a:r>
              <a:rPr lang="en-US">
                <a:ea typeface="+mn-lt"/>
                <a:cs typeface="+mn-lt"/>
              </a:rPr>
              <a:t> pass SW14 through Middle-Off </a:t>
            </a:r>
            <a:r>
              <a:rPr lang="en-US" i="1" u="sng">
                <a:ea typeface="+mn-lt"/>
                <a:cs typeface="+mn-lt"/>
              </a:rPr>
              <a:t>(don’t stop)</a:t>
            </a:r>
            <a:r>
              <a:rPr lang="en-US">
                <a:ea typeface="+mn-lt"/>
                <a:cs typeface="+mn-lt"/>
              </a:rPr>
              <a:t> to the Down-Weak position at any time after the HSI energizes or HIS LED illuminates.</a:t>
            </a:r>
            <a:r>
              <a:rPr lang="en-US">
                <a:cs typeface="Arial"/>
              </a:rPr>
              <a:t> </a:t>
            </a:r>
          </a:p>
          <a:p>
            <a:pPr marL="171450" indent="-171450">
              <a:buFont typeface="Arial" panose="020B0604020202020204" pitchFamily="34" charset="0"/>
              <a:buChar char="•"/>
            </a:pPr>
            <a:r>
              <a:rPr lang="en-US">
                <a:cs typeface="Arial"/>
              </a:rPr>
              <a:t>The IFC will detect the weak current</a:t>
            </a:r>
          </a:p>
          <a:p>
            <a:pPr marL="459105" lvl="1" indent="-171450">
              <a:buFont typeface="Arial" panose="020B0604020202020204" pitchFamily="34" charset="0"/>
              <a:buChar char="•"/>
            </a:pPr>
            <a:r>
              <a:rPr lang="en-US">
                <a:cs typeface="Arial"/>
              </a:rPr>
              <a:t>Diagnostic LED will flash a Rapid Amber code</a:t>
            </a:r>
          </a:p>
          <a:p>
            <a:pPr marL="459105" lvl="1" indent="-171450">
              <a:buFont typeface="Arial" panose="020B0604020202020204" pitchFamily="34" charset="0"/>
              <a:buChar char="•"/>
            </a:pPr>
            <a:r>
              <a:rPr lang="en-US">
                <a:cs typeface="Arial"/>
              </a:rPr>
              <a:t>The Flame Current Sense will measure 0.2VDC across the test pins (0.2VDC=0.2</a:t>
            </a:r>
            <a:r>
              <a:rPr lang="en-US">
                <a:cs typeface="Calibri" panose="020F0502020204030204" pitchFamily="34" charset="0"/>
              </a:rPr>
              <a:t>µA)</a:t>
            </a:r>
          </a:p>
          <a:p>
            <a:pPr marL="1905" indent="-171450">
              <a:buFont typeface="Arial" panose="020B0604020202020204" pitchFamily="34" charset="0"/>
              <a:buChar char="•"/>
            </a:pPr>
            <a:endParaRPr lang="en-US">
              <a:cs typeface="Arial"/>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66</a:t>
            </a:fld>
            <a:endParaRPr lang="en-US"/>
          </a:p>
        </p:txBody>
      </p:sp>
    </p:spTree>
    <p:extLst>
      <p:ext uri="{BB962C8B-B14F-4D97-AF65-F5344CB8AC3E}">
        <p14:creationId xmlns:p14="http://schemas.microsoft.com/office/powerpoint/2010/main" val="321122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71450" indent="-171450">
              <a:buFont typeface="Arial" panose="020B0604020202020204" pitchFamily="34" charset="0"/>
              <a:buChar char="•"/>
            </a:pPr>
            <a:r>
              <a:rPr lang="en-US" kern="0"/>
              <a:t>SW8 Middle-Off cycles the power as well as simulates a fault in the high voltage supply</a:t>
            </a:r>
          </a:p>
          <a:p>
            <a:pPr marL="171450" indent="-171450">
              <a:buFont typeface="Arial" panose="020B0604020202020204" pitchFamily="34" charset="0"/>
              <a:buChar char="•"/>
            </a:pPr>
            <a:r>
              <a:rPr lang="en-US" kern="0"/>
              <a:t>This fault can occur at any time during a call for heat</a:t>
            </a:r>
          </a:p>
          <a:p>
            <a:pPr marL="628650" lvl="1" indent="-171450">
              <a:buFont typeface="Arial" panose="020B0604020202020204" pitchFamily="34" charset="0"/>
              <a:buChar char="•"/>
            </a:pPr>
            <a:r>
              <a:rPr lang="en-US">
                <a:cs typeface="Arial"/>
              </a:rPr>
              <a:t>The Main Power To IFC test points should read 120VAC anytime the HSI Simulator is energized (between 120 and N)</a:t>
            </a:r>
          </a:p>
          <a:p>
            <a:pPr marL="171450" indent="-171450">
              <a:buFont typeface="Arial" panose="020B0604020202020204" pitchFamily="34" charset="0"/>
              <a:buChar char="•"/>
            </a:pPr>
            <a:r>
              <a:rPr lang="en-US">
                <a:cs typeface="Arial"/>
              </a:rPr>
              <a:t>To simulate this fault, put SW8 in the Middle-Off position at any time prior to or during a call for heat</a:t>
            </a:r>
          </a:p>
          <a:p>
            <a:pPr marL="628650" lvl="1" indent="-171450">
              <a:buFont typeface="Arial" panose="020B0604020202020204" pitchFamily="34" charset="0"/>
              <a:buChar char="•"/>
            </a:pPr>
            <a:r>
              <a:rPr lang="en-US">
                <a:cs typeface="Arial"/>
              </a:rPr>
              <a:t>All power is lost, and nothing will operate</a:t>
            </a:r>
          </a:p>
          <a:p>
            <a:pPr marL="628650" lvl="1" indent="-171450">
              <a:buFont typeface="Arial" panose="020B0604020202020204" pitchFamily="34" charset="0"/>
              <a:buChar char="•"/>
            </a:pPr>
            <a:r>
              <a:rPr lang="en-US">
                <a:cs typeface="Arial"/>
              </a:rPr>
              <a:t>The Main Power To IFC will measure 0.0V across the 120 and N test points</a:t>
            </a:r>
          </a:p>
          <a:p>
            <a:pPr marL="628650" lvl="1" indent="-171450">
              <a:buFont typeface="Arial" panose="020B0604020202020204" pitchFamily="34" charset="0"/>
              <a:buChar char="•"/>
            </a:pPr>
            <a:endParaRPr lang="en-US">
              <a:cs typeface="Arial"/>
            </a:endParaRPr>
          </a:p>
          <a:p>
            <a:pPr marL="171450" indent="-171450">
              <a:buFont typeface="Arial" panose="020B0604020202020204" pitchFamily="34" charset="0"/>
              <a:buChar char="•"/>
            </a:pPr>
            <a:r>
              <a:rPr lang="en-US" kern="0"/>
              <a:t>SW8 Down-Rev Pol simulates a reversed polarity condition existing in the system wiring </a:t>
            </a:r>
          </a:p>
          <a:p>
            <a:pPr marL="171450" indent="-171450">
              <a:buFont typeface="Arial" panose="020B0604020202020204" pitchFamily="34" charset="0"/>
              <a:buChar char="•"/>
            </a:pPr>
            <a:r>
              <a:rPr lang="en-US" kern="0"/>
              <a:t>This fault will only occur at </a:t>
            </a:r>
            <a:r>
              <a:rPr lang="en-US"/>
              <a:t>power on</a:t>
            </a:r>
            <a:endParaRPr lang="en-US" kern="0"/>
          </a:p>
          <a:p>
            <a:pPr marL="628650" lvl="1" indent="-171450">
              <a:buFont typeface="Arial" panose="020B0604020202020204" pitchFamily="34" charset="0"/>
              <a:buChar char="•"/>
            </a:pPr>
            <a:r>
              <a:rPr lang="en-US">
                <a:cs typeface="Arial"/>
              </a:rPr>
              <a:t>The Main Power To IFC test points should read 120V between 120 and G and 0.0V between N and G</a:t>
            </a:r>
          </a:p>
          <a:p>
            <a:pPr marL="171450" indent="-171450">
              <a:buFont typeface="Arial" panose="020B0604020202020204" pitchFamily="34" charset="0"/>
              <a:buChar char="•"/>
            </a:pPr>
            <a:r>
              <a:rPr lang="en-US">
                <a:cs typeface="Arial"/>
              </a:rPr>
              <a:t>To simulate this fault, put SW8 in the </a:t>
            </a:r>
            <a:r>
              <a:rPr lang="en-US" kern="0"/>
              <a:t>Down-Rev Pol</a:t>
            </a:r>
            <a:r>
              <a:rPr lang="en-US">
                <a:cs typeface="Arial"/>
              </a:rPr>
              <a:t> position to energize the HSI Simulator</a:t>
            </a:r>
          </a:p>
          <a:p>
            <a:pPr marL="628650" lvl="1" indent="-171450">
              <a:buFont typeface="Arial" panose="020B0604020202020204" pitchFamily="34" charset="0"/>
              <a:buChar char="•"/>
            </a:pPr>
            <a:r>
              <a:rPr lang="en-US">
                <a:cs typeface="Arial"/>
              </a:rPr>
              <a:t>The IFC will detect the reversed polarity and energize the inducer motor momentarily</a:t>
            </a:r>
          </a:p>
          <a:p>
            <a:pPr marL="628650" lvl="1" indent="-171450">
              <a:buFont typeface="Arial" panose="020B0604020202020204" pitchFamily="34" charset="0"/>
              <a:buChar char="•"/>
            </a:pPr>
            <a:r>
              <a:rPr lang="en-US">
                <a:cs typeface="Arial"/>
              </a:rPr>
              <a:t>The Diagnostic LED will flash a 9-Red code</a:t>
            </a:r>
          </a:p>
          <a:p>
            <a:pPr marL="628650" lvl="1" indent="-171450">
              <a:buFont typeface="Arial" panose="020B0604020202020204" pitchFamily="34" charset="0"/>
              <a:buChar char="•"/>
            </a:pPr>
            <a:r>
              <a:rPr lang="en-US">
                <a:cs typeface="Arial"/>
              </a:rPr>
              <a:t>The Main Power To IFC test points should read 0.0V between 120 and G and 120V between N and G</a:t>
            </a:r>
          </a:p>
          <a:p>
            <a:pPr marL="171450" indent="-171450">
              <a:buFont typeface="Arial" panose="020B0604020202020204" pitchFamily="34" charset="0"/>
              <a:buChar char="•"/>
            </a:pPr>
            <a:endParaRPr lang="en-US">
              <a:cs typeface="Arial"/>
            </a:endParaRPr>
          </a:p>
          <a:p>
            <a:pPr marL="1905" indent="-171450">
              <a:buFont typeface="Arial" panose="020B0604020202020204" pitchFamily="34" charset="0"/>
              <a:buChar char="•"/>
            </a:pPr>
            <a:endParaRPr lang="en-US">
              <a:cs typeface="Arial"/>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67</a:t>
            </a:fld>
            <a:endParaRPr lang="en-US"/>
          </a:p>
        </p:txBody>
      </p:sp>
    </p:spTree>
    <p:extLst>
      <p:ext uri="{BB962C8B-B14F-4D97-AF65-F5344CB8AC3E}">
        <p14:creationId xmlns:p14="http://schemas.microsoft.com/office/powerpoint/2010/main" val="277373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kern="0"/>
              <a:t>SW11 simulates a fault in the low voltage supply</a:t>
            </a:r>
          </a:p>
          <a:p>
            <a:pPr marL="171450" indent="-171450">
              <a:buFont typeface="Arial" panose="020B0604020202020204" pitchFamily="34" charset="0"/>
              <a:buChar char="•"/>
            </a:pPr>
            <a:r>
              <a:rPr lang="en-US" kern="0"/>
              <a:t>This fault can occur at any time during a call for heat</a:t>
            </a:r>
          </a:p>
          <a:p>
            <a:pPr marL="459105" lvl="1" indent="-171450">
              <a:buFont typeface="Arial" panose="020B0604020202020204" pitchFamily="34" charset="0"/>
              <a:buChar char="•"/>
            </a:pPr>
            <a:r>
              <a:rPr lang="en-US">
                <a:cs typeface="Arial"/>
              </a:rPr>
              <a:t>The 24 Vac from Transformer test points should read 24VAC anytime the HSI Simulator is energized</a:t>
            </a:r>
          </a:p>
          <a:p>
            <a:pPr marL="171450" indent="-171450">
              <a:buFont typeface="Arial" panose="020B0604020202020204" pitchFamily="34" charset="0"/>
              <a:buChar char="•"/>
            </a:pPr>
            <a:r>
              <a:rPr lang="en-US">
                <a:cs typeface="Arial"/>
              </a:rPr>
              <a:t>To simulate this fault, put SW11 in the Down-Fault position at any time prior to or during a call for heat</a:t>
            </a:r>
          </a:p>
          <a:p>
            <a:pPr marL="459105" lvl="1" indent="-171450">
              <a:buFont typeface="Arial" panose="020B0604020202020204" pitchFamily="34" charset="0"/>
              <a:buChar char="•"/>
            </a:pPr>
            <a:r>
              <a:rPr lang="en-US">
                <a:cs typeface="Arial"/>
              </a:rPr>
              <a:t>Nothing will operate, including Diagnostic LED on IFC and Thermostat (if there are no batteries in thermostat)</a:t>
            </a:r>
          </a:p>
          <a:p>
            <a:pPr marL="459105" lvl="1" indent="-171450">
              <a:buFont typeface="Arial" panose="020B0604020202020204" pitchFamily="34" charset="0"/>
              <a:buChar char="•"/>
            </a:pPr>
            <a:r>
              <a:rPr lang="en-US">
                <a:cs typeface="Arial"/>
              </a:rPr>
              <a:t>The 24 Vac from Transformer will measure 0.0V across the 24V and C test points</a:t>
            </a:r>
          </a:p>
          <a:p>
            <a:pPr marL="459105" lvl="1" indent="-171450">
              <a:buFont typeface="Arial" panose="020B0604020202020204" pitchFamily="34" charset="0"/>
              <a:buChar char="•"/>
            </a:pPr>
            <a:r>
              <a:rPr lang="en-US">
                <a:cs typeface="Arial"/>
              </a:rPr>
              <a:t>The Main Power To IFC will measure 120V across the 120 and N test points</a:t>
            </a:r>
          </a:p>
          <a:p>
            <a:pPr marL="1905" indent="-171450">
              <a:buFont typeface="Arial" panose="020B0604020202020204" pitchFamily="34" charset="0"/>
              <a:buChar char="•"/>
            </a:pPr>
            <a:endParaRPr lang="en-US">
              <a:cs typeface="Arial"/>
            </a:endParaRPr>
          </a:p>
        </p:txBody>
      </p:sp>
      <p:sp>
        <p:nvSpPr>
          <p:cNvPr id="4" name="Slide Number Placeholder 3"/>
          <p:cNvSpPr>
            <a:spLocks noGrp="1"/>
          </p:cNvSpPr>
          <p:nvPr>
            <p:ph type="sldNum" sz="quarter" idx="5"/>
          </p:nvPr>
        </p:nvSpPr>
        <p:spPr/>
        <p:txBody>
          <a:bodyPr/>
          <a:lstStyle/>
          <a:p>
            <a:fld id="{161C1BF1-3D85-4C1A-8040-0DCA55E8C72B}" type="slidenum">
              <a:rPr lang="en-US" smtClean="0"/>
              <a:pPr/>
              <a:t>68</a:t>
            </a:fld>
            <a:endParaRPr lang="en-US"/>
          </a:p>
        </p:txBody>
      </p:sp>
    </p:spTree>
    <p:extLst>
      <p:ext uri="{BB962C8B-B14F-4D97-AF65-F5344CB8AC3E}">
        <p14:creationId xmlns:p14="http://schemas.microsoft.com/office/powerpoint/2010/main" val="2274641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a:t>Add your title</a:t>
            </a:r>
            <a:br>
              <a:rPr lang="en-US"/>
            </a:br>
            <a:r>
              <a:rPr lang="en-US"/>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a:t>Click icon to add picture</a:t>
            </a:r>
          </a:p>
        </p:txBody>
      </p:sp>
    </p:spTree>
    <p:extLst>
      <p:ext uri="{BB962C8B-B14F-4D97-AF65-F5344CB8AC3E}">
        <p14:creationId xmlns:p14="http://schemas.microsoft.com/office/powerpoint/2010/main" val="2150579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384810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439485"/>
            <a:ext cx="3848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439485"/>
            <a:ext cx="387858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58365"/>
            <a:ext cx="3881679"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58365"/>
            <a:ext cx="3848100"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solidFill>
            <a:schemeClr val="bg2"/>
          </a:solidFill>
        </p:spPr>
        <p:txBody>
          <a:bodyPr/>
          <a:lstStyle>
            <a:lvl1pPr marL="0" indent="0">
              <a:buNone/>
              <a:defRPr/>
            </a:lvl1pPr>
          </a:lstStyle>
          <a:p>
            <a:endParaRPr lang="en-US"/>
          </a:p>
        </p:txBody>
      </p:sp>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62000" y="3144921"/>
            <a:ext cx="3848098"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4874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72100" y="3144921"/>
            <a:ext cx="38862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62002" y="1964898"/>
            <a:ext cx="3848098"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72100" y="1964898"/>
            <a:ext cx="3886200"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4" y="1964898"/>
            <a:ext cx="3848744" cy="73104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4" name="Text Placeholder 8">
            <a:extLst>
              <a:ext uri="{FF2B5EF4-FFF2-40B4-BE49-F238E27FC236}">
                <a16:creationId xmlns:a16="http://schemas.microsoft.com/office/drawing/2014/main" id="{D05D2356-568A-3541-49FE-DCBE973A228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5" name="Text Placeholder 10">
            <a:extLst>
              <a:ext uri="{FF2B5EF4-FFF2-40B4-BE49-F238E27FC236}">
                <a16:creationId xmlns:a16="http://schemas.microsoft.com/office/drawing/2014/main" id="{9E738E90-2D5C-A31D-60CA-ACC1BCDE5477}"/>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5A7685A-0CA4-6AD5-4B2F-D2A4D144FFE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6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Text Placeholder 10">
            <a:extLst>
              <a:ext uri="{FF2B5EF4-FFF2-40B4-BE49-F238E27FC236}">
                <a16:creationId xmlns:a16="http://schemas.microsoft.com/office/drawing/2014/main" id="{6E4FB260-81E2-75CB-4AAE-9594C67AD148}"/>
              </a:ext>
            </a:extLst>
          </p:cNvPr>
          <p:cNvSpPr>
            <a:spLocks noGrp="1"/>
          </p:cNvSpPr>
          <p:nvPr>
            <p:ph type="body" sz="quarter" idx="15" hasCustomPrompt="1"/>
          </p:nvPr>
        </p:nvSpPr>
        <p:spPr>
          <a:xfrm>
            <a:off x="762000" y="3450459"/>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a:defRPr/>
            </a:lvl2pPr>
          </a:lstStyle>
          <a:p>
            <a:pPr lvl="0"/>
            <a:r>
              <a:rPr lang="en-US"/>
              <a:t>This is placeholder content for paragraph. Do not adjust width or spacing between columns that will lead to the page feeling tight and content less legible. </a:t>
            </a:r>
          </a:p>
          <a:p>
            <a:pPr lvl="1"/>
            <a:r>
              <a:rPr lang="en-US"/>
              <a:t>Sub bullet point</a:t>
            </a:r>
          </a:p>
        </p:txBody>
      </p:sp>
      <p:sp>
        <p:nvSpPr>
          <p:cNvPr id="13" name="Text Placeholder 10">
            <a:extLst>
              <a:ext uri="{FF2B5EF4-FFF2-40B4-BE49-F238E27FC236}">
                <a16:creationId xmlns:a16="http://schemas.microsoft.com/office/drawing/2014/main" id="{D2E10345-FE1B-545F-CDB1-33EEBB31CBEB}"/>
              </a:ext>
            </a:extLst>
          </p:cNvPr>
          <p:cNvSpPr>
            <a:spLocks noGrp="1"/>
          </p:cNvSpPr>
          <p:nvPr>
            <p:ph type="body" sz="quarter" idx="16" hasCustomPrompt="1"/>
          </p:nvPr>
        </p:nvSpPr>
        <p:spPr>
          <a:xfrm>
            <a:off x="10012680" y="3450459"/>
            <a:ext cx="385572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Text Placeholder 10">
            <a:extLst>
              <a:ext uri="{FF2B5EF4-FFF2-40B4-BE49-F238E27FC236}">
                <a16:creationId xmlns:a16="http://schemas.microsoft.com/office/drawing/2014/main" id="{BCC8745D-FA70-DF48-282A-D85569FD8551}"/>
              </a:ext>
            </a:extLst>
          </p:cNvPr>
          <p:cNvSpPr>
            <a:spLocks noGrp="1"/>
          </p:cNvSpPr>
          <p:nvPr>
            <p:ph type="body" sz="quarter" idx="17" hasCustomPrompt="1"/>
          </p:nvPr>
        </p:nvSpPr>
        <p:spPr>
          <a:xfrm>
            <a:off x="5372100" y="3450459"/>
            <a:ext cx="3878576"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 </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point</a:t>
            </a:r>
          </a:p>
          <a:p>
            <a:pPr lvl="1"/>
            <a:endParaRPr lang="en-US"/>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62001" y="2356850"/>
            <a:ext cx="384809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72100" y="2356850"/>
            <a:ext cx="3878576"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12680" y="2356850"/>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B16C8600-45A3-943B-FFAE-5B728266DE0A}"/>
              </a:ext>
            </a:extLst>
          </p:cNvPr>
          <p:cNvSpPr>
            <a:spLocks noGrp="1"/>
          </p:cNvSpPr>
          <p:nvPr>
            <p:ph type="body" sz="quarter" idx="13" hasCustomPrompt="1"/>
          </p:nvPr>
        </p:nvSpPr>
        <p:spPr>
          <a:xfrm>
            <a:off x="548642" y="143130"/>
            <a:ext cx="8702034"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D075C4BF-E250-8667-0B66-35253E320B49}"/>
              </a:ext>
            </a:extLst>
          </p:cNvPr>
          <p:cNvSpPr>
            <a:spLocks noGrp="1"/>
          </p:cNvSpPr>
          <p:nvPr>
            <p:ph type="body" sz="quarter" idx="14" hasCustomPrompt="1"/>
          </p:nvPr>
        </p:nvSpPr>
        <p:spPr>
          <a:xfrm>
            <a:off x="548640" y="1238030"/>
            <a:ext cx="8702034" cy="46377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92AB0FE0-4E1D-983A-C924-6B3364EA31C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p:spPr>
        <p:txBody>
          <a:bodyPr/>
          <a:lstStyle>
            <a:lvl1pPr marL="0" indent="0">
              <a:buNone/>
              <a:defRPr/>
            </a:lvl1pPr>
          </a:lstStyle>
          <a:p>
            <a:endParaRPr lang="en-US"/>
          </a:p>
        </p:txBody>
      </p:sp>
      <p:sp>
        <p:nvSpPr>
          <p:cNvPr id="14" name="Text Placeholder 10">
            <a:extLst>
              <a:ext uri="{FF2B5EF4-FFF2-40B4-BE49-F238E27FC236}">
                <a16:creationId xmlns:a16="http://schemas.microsoft.com/office/drawing/2014/main" id="{EF28BFDE-219D-84AE-1B0A-17405ED68628}"/>
              </a:ext>
            </a:extLst>
          </p:cNvPr>
          <p:cNvSpPr>
            <a:spLocks noGrp="1"/>
          </p:cNvSpPr>
          <p:nvPr>
            <p:ph type="body" sz="quarter" idx="15" hasCustomPrompt="1"/>
          </p:nvPr>
        </p:nvSpPr>
        <p:spPr>
          <a:xfrm>
            <a:off x="762000" y="3449995"/>
            <a:ext cx="3855718"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a:p>
            <a:pPr lvl="1"/>
            <a:r>
              <a:rPr lang="en-US"/>
              <a:t>Sub bullet 	</a:t>
            </a:r>
          </a:p>
        </p:txBody>
      </p:sp>
      <p:sp>
        <p:nvSpPr>
          <p:cNvPr id="17" name="Text Placeholder 10">
            <a:extLst>
              <a:ext uri="{FF2B5EF4-FFF2-40B4-BE49-F238E27FC236}">
                <a16:creationId xmlns:a16="http://schemas.microsoft.com/office/drawing/2014/main" id="{AB35F913-BF8A-C744-F50D-8010D73F51AC}"/>
              </a:ext>
            </a:extLst>
          </p:cNvPr>
          <p:cNvSpPr>
            <a:spLocks noGrp="1"/>
          </p:cNvSpPr>
          <p:nvPr>
            <p:ph type="body" sz="quarter" idx="17" hasCustomPrompt="1"/>
          </p:nvPr>
        </p:nvSpPr>
        <p:spPr>
          <a:xfrm>
            <a:off x="5372100" y="3449995"/>
            <a:ext cx="3886200" cy="2978192"/>
          </a:xfrm>
        </p:spPr>
        <p:txBody>
          <a:bodyPr lIns="0" tIns="0" rIns="0" bIns="0">
            <a:noAutofit/>
          </a:bodyPr>
          <a:lstStyle>
            <a:lvl1pPr marL="120650" indent="-120650">
              <a:lnSpc>
                <a:spcPct val="100000"/>
              </a:lnSpc>
              <a:buFont typeface="Arial" panose="020B0604020202020204" pitchFamily="34" charset="0"/>
              <a:buChar char="•"/>
              <a:tabLst/>
              <a:defRPr sz="1600" b="0" i="0">
                <a:latin typeface="Arial" panose="020B0604020202020204" pitchFamily="34" charset="0"/>
                <a:cs typeface="Arial" panose="020B0604020202020204" pitchFamily="34" charset="0"/>
              </a:defRPr>
            </a:lvl1pPr>
            <a:lvl2pPr marL="460375" indent="0">
              <a:buNone/>
              <a:defRPr/>
            </a:lvl2pPr>
          </a:lstStyle>
          <a:p>
            <a:pPr lvl="0"/>
            <a:r>
              <a:rPr lang="en-US"/>
              <a:t>This is placeholder content for paragraph. Do not adjust width or spacing between columns that will lead to the page feeling tight and content less legible.</a:t>
            </a:r>
          </a:p>
          <a:p>
            <a:pPr marL="696913" marR="0" lvl="1" indent="-236538" algn="l" defTabSz="1097192" rtl="0" eaLnBrk="1" fontAlgn="auto" latinLnBrk="0" hangingPunct="1">
              <a:lnSpc>
                <a:spcPct val="100000"/>
              </a:lnSpc>
              <a:spcBef>
                <a:spcPts val="600"/>
              </a:spcBef>
              <a:spcAft>
                <a:spcPts val="300"/>
              </a:spcAft>
              <a:buClr>
                <a:schemeClr val="tx1"/>
              </a:buClr>
              <a:buSzTx/>
              <a:buFont typeface="System Font Regular"/>
              <a:buChar char="⎯"/>
              <a:tabLst/>
              <a:defRPr/>
            </a:pPr>
            <a:r>
              <a:rPr lang="en-US"/>
              <a:t>Sub bullet </a:t>
            </a:r>
          </a:p>
          <a:p>
            <a:pPr lvl="1"/>
            <a:r>
              <a:rPr lang="en-US"/>
              <a:t> </a:t>
            </a:r>
          </a:p>
        </p:txBody>
      </p:sp>
      <p:sp>
        <p:nvSpPr>
          <p:cNvPr id="20" name="Text Placeholder 10">
            <a:extLst>
              <a:ext uri="{FF2B5EF4-FFF2-40B4-BE49-F238E27FC236}">
                <a16:creationId xmlns:a16="http://schemas.microsoft.com/office/drawing/2014/main" id="{FBF11FD7-44A1-6E1C-BA06-E6815DD46EA6}"/>
              </a:ext>
            </a:extLst>
          </p:cNvPr>
          <p:cNvSpPr>
            <a:spLocks noGrp="1"/>
          </p:cNvSpPr>
          <p:nvPr>
            <p:ph type="body" sz="quarter" idx="19" hasCustomPrompt="1"/>
          </p:nvPr>
        </p:nvSpPr>
        <p:spPr>
          <a:xfrm>
            <a:off x="762000" y="2356387"/>
            <a:ext cx="385572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5524131F-C2CB-D4E3-4CA1-D23D243A8BB5}"/>
              </a:ext>
            </a:extLst>
          </p:cNvPr>
          <p:cNvSpPr>
            <a:spLocks noGrp="1"/>
          </p:cNvSpPr>
          <p:nvPr>
            <p:ph type="body" sz="quarter" idx="20" hasCustomPrompt="1"/>
          </p:nvPr>
        </p:nvSpPr>
        <p:spPr>
          <a:xfrm>
            <a:off x="5372100" y="2356387"/>
            <a:ext cx="3886200" cy="634873"/>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sp>
        <p:nvSpPr>
          <p:cNvPr id="26" name="Text Placeholder 10">
            <a:extLst>
              <a:ext uri="{FF2B5EF4-FFF2-40B4-BE49-F238E27FC236}">
                <a16:creationId xmlns:a16="http://schemas.microsoft.com/office/drawing/2014/main" id="{8973EA5F-EDB7-7FC7-450F-BA19B40FF406}"/>
              </a:ext>
            </a:extLst>
          </p:cNvPr>
          <p:cNvSpPr>
            <a:spLocks noGrp="1"/>
          </p:cNvSpPr>
          <p:nvPr>
            <p:ph type="body" sz="quarter" idx="15" hasCustomPrompt="1"/>
          </p:nvPr>
        </p:nvSpPr>
        <p:spPr>
          <a:xfrm>
            <a:off x="762000" y="3439485"/>
            <a:ext cx="270723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159A8E64-6425-B4ED-B3C6-6234BF99F95C}"/>
              </a:ext>
            </a:extLst>
          </p:cNvPr>
          <p:cNvSpPr>
            <a:spLocks noGrp="1"/>
          </p:cNvSpPr>
          <p:nvPr>
            <p:ph type="body" sz="quarter" idx="16" hasCustomPrompt="1"/>
          </p:nvPr>
        </p:nvSpPr>
        <p:spPr>
          <a:xfrm>
            <a:off x="76962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8" name="Text Placeholder 10">
            <a:extLst>
              <a:ext uri="{FF2B5EF4-FFF2-40B4-BE49-F238E27FC236}">
                <a16:creationId xmlns:a16="http://schemas.microsoft.com/office/drawing/2014/main" id="{1CD776F2-F4AE-28BD-766B-E9B76EEA907E}"/>
              </a:ext>
            </a:extLst>
          </p:cNvPr>
          <p:cNvSpPr>
            <a:spLocks noGrp="1"/>
          </p:cNvSpPr>
          <p:nvPr>
            <p:ph type="body" sz="quarter" idx="17" hasCustomPrompt="1"/>
          </p:nvPr>
        </p:nvSpPr>
        <p:spPr>
          <a:xfrm>
            <a:off x="4229100" y="3439485"/>
            <a:ext cx="271485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0" y="2223856"/>
            <a:ext cx="270723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0" name="Text Placeholder 10">
            <a:extLst>
              <a:ext uri="{FF2B5EF4-FFF2-40B4-BE49-F238E27FC236}">
                <a16:creationId xmlns:a16="http://schemas.microsoft.com/office/drawing/2014/main" id="{3552C485-6E4F-11D1-46DA-1B1A7A700D96}"/>
              </a:ext>
            </a:extLst>
          </p:cNvPr>
          <p:cNvSpPr>
            <a:spLocks noGrp="1"/>
          </p:cNvSpPr>
          <p:nvPr>
            <p:ph type="body" sz="quarter" idx="20" hasCustomPrompt="1"/>
          </p:nvPr>
        </p:nvSpPr>
        <p:spPr>
          <a:xfrm>
            <a:off x="4229100" y="2223856"/>
            <a:ext cx="2714854"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1" name="Text Placeholder 10">
            <a:extLst>
              <a:ext uri="{FF2B5EF4-FFF2-40B4-BE49-F238E27FC236}">
                <a16:creationId xmlns:a16="http://schemas.microsoft.com/office/drawing/2014/main" id="{EB34412F-D835-EEDB-D3DA-A4B18144E4E7}"/>
              </a:ext>
            </a:extLst>
          </p:cNvPr>
          <p:cNvSpPr>
            <a:spLocks noGrp="1"/>
          </p:cNvSpPr>
          <p:nvPr>
            <p:ph type="body" sz="quarter" idx="21" hasCustomPrompt="1"/>
          </p:nvPr>
        </p:nvSpPr>
        <p:spPr>
          <a:xfrm>
            <a:off x="7703820" y="2223856"/>
            <a:ext cx="269748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8" name="Text Placeholder 10">
            <a:extLst>
              <a:ext uri="{FF2B5EF4-FFF2-40B4-BE49-F238E27FC236}">
                <a16:creationId xmlns:a16="http://schemas.microsoft.com/office/drawing/2014/main" id="{691BFFBE-2167-529E-402D-10AA3809940F}"/>
              </a:ext>
            </a:extLst>
          </p:cNvPr>
          <p:cNvSpPr>
            <a:spLocks noGrp="1"/>
          </p:cNvSpPr>
          <p:nvPr>
            <p:ph type="body" sz="quarter" idx="22" hasCustomPrompt="1"/>
          </p:nvPr>
        </p:nvSpPr>
        <p:spPr>
          <a:xfrm>
            <a:off x="11163300" y="3439485"/>
            <a:ext cx="27051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ADAD6F56-13E7-1EA3-17C9-A37231E7717B}"/>
              </a:ext>
            </a:extLst>
          </p:cNvPr>
          <p:cNvSpPr>
            <a:spLocks noGrp="1"/>
          </p:cNvSpPr>
          <p:nvPr>
            <p:ph type="body" sz="quarter" idx="23" hasCustomPrompt="1"/>
          </p:nvPr>
        </p:nvSpPr>
        <p:spPr>
          <a:xfrm>
            <a:off x="11163300" y="2223856"/>
            <a:ext cx="2705100" cy="756894"/>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8">
            <a:extLst>
              <a:ext uri="{FF2B5EF4-FFF2-40B4-BE49-F238E27FC236}">
                <a16:creationId xmlns:a16="http://schemas.microsoft.com/office/drawing/2014/main" id="{4598A0E0-26E8-B9FB-0E71-E4ECAA5F06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23283A51-6093-C0DE-FA5E-8BC1C270451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6C970033-DBCB-452A-5245-528F521DC45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620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9622"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15" name="Text Placeholder 8">
            <a:extLst>
              <a:ext uri="{FF2B5EF4-FFF2-40B4-BE49-F238E27FC236}">
                <a16:creationId xmlns:a16="http://schemas.microsoft.com/office/drawing/2014/main" id="{E9E1B843-7A9A-38FA-F429-AB79F330FEA8}"/>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6" name="Text Placeholder 10">
            <a:extLst>
              <a:ext uri="{FF2B5EF4-FFF2-40B4-BE49-F238E27FC236}">
                <a16:creationId xmlns:a16="http://schemas.microsoft.com/office/drawing/2014/main" id="{96B45698-BB8B-4B8D-B1DE-DE627B2ECC19}"/>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FAB77B1-AF92-F0AB-22E8-431492279F62}"/>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Column">
    <p:bg>
      <p:bgPr>
        <a:solidFill>
          <a:schemeClr val="bg1"/>
        </a:solidFill>
        <a:effectLst/>
      </p:bgPr>
    </p:bg>
    <p:spTree>
      <p:nvGrpSpPr>
        <p:cNvPr id="1" name=""/>
        <p:cNvGrpSpPr/>
        <p:nvPr/>
      </p:nvGrpSpPr>
      <p:grpSpPr>
        <a:xfrm>
          <a:off x="0" y="0"/>
          <a:ext cx="0" cy="0"/>
          <a:chOff x="0" y="0"/>
          <a:chExt cx="0" cy="0"/>
        </a:xfrm>
      </p:grpSpPr>
      <p:sp>
        <p:nvSpPr>
          <p:cNvPr id="21" name="Text Placeholder 10">
            <a:extLst>
              <a:ext uri="{FF2B5EF4-FFF2-40B4-BE49-F238E27FC236}">
                <a16:creationId xmlns:a16="http://schemas.microsoft.com/office/drawing/2014/main" id="{38E855C1-C3F2-350F-564B-C559725CAEF3}"/>
              </a:ext>
            </a:extLst>
          </p:cNvPr>
          <p:cNvSpPr>
            <a:spLocks noGrp="1"/>
          </p:cNvSpPr>
          <p:nvPr>
            <p:ph type="body" sz="quarter" idx="17" hasCustomPrompt="1"/>
          </p:nvPr>
        </p:nvSpPr>
        <p:spPr>
          <a:xfrm>
            <a:off x="3543300" y="3439485"/>
            <a:ext cx="2019299"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6C856727-FDAC-E40E-A145-30F8DB3CDEE3}"/>
              </a:ext>
            </a:extLst>
          </p:cNvPr>
          <p:cNvSpPr>
            <a:spLocks noGrp="1"/>
          </p:cNvSpPr>
          <p:nvPr>
            <p:ph type="body" sz="quarter" idx="22" hasCustomPrompt="1"/>
          </p:nvPr>
        </p:nvSpPr>
        <p:spPr>
          <a:xfrm>
            <a:off x="90678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9" name="Text Placeholder 10">
            <a:extLst>
              <a:ext uri="{FF2B5EF4-FFF2-40B4-BE49-F238E27FC236}">
                <a16:creationId xmlns:a16="http://schemas.microsoft.com/office/drawing/2014/main" id="{DF94BF91-0D14-3F0B-0ECA-E78DABA9D530}"/>
              </a:ext>
            </a:extLst>
          </p:cNvPr>
          <p:cNvSpPr>
            <a:spLocks noGrp="1"/>
          </p:cNvSpPr>
          <p:nvPr>
            <p:ph type="body" sz="quarter" idx="24" hasCustomPrompt="1"/>
          </p:nvPr>
        </p:nvSpPr>
        <p:spPr>
          <a:xfrm>
            <a:off x="11849106"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7E1957C5-0E8A-E933-E4B0-D36C333C8571}"/>
              </a:ext>
            </a:extLst>
          </p:cNvPr>
          <p:cNvSpPr>
            <a:spLocks noGrp="1"/>
          </p:cNvSpPr>
          <p:nvPr>
            <p:ph type="body" sz="quarter" idx="25" hasCustomPrompt="1"/>
          </p:nvPr>
        </p:nvSpPr>
        <p:spPr>
          <a:xfrm>
            <a:off x="3543300" y="2223856"/>
            <a:ext cx="20192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5" name="Text Placeholder 10">
            <a:extLst>
              <a:ext uri="{FF2B5EF4-FFF2-40B4-BE49-F238E27FC236}">
                <a16:creationId xmlns:a16="http://schemas.microsoft.com/office/drawing/2014/main" id="{CB0519C2-E51A-0493-39EA-0FD7E1EFE0D3}"/>
              </a:ext>
            </a:extLst>
          </p:cNvPr>
          <p:cNvSpPr>
            <a:spLocks noGrp="1"/>
          </p:cNvSpPr>
          <p:nvPr>
            <p:ph type="body" sz="quarter" idx="26" hasCustomPrompt="1"/>
          </p:nvPr>
        </p:nvSpPr>
        <p:spPr>
          <a:xfrm>
            <a:off x="776465" y="3439485"/>
            <a:ext cx="2012452"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21C4425B-FFD5-1E0E-0D2D-FE6E39019BC2}"/>
              </a:ext>
            </a:extLst>
          </p:cNvPr>
          <p:cNvSpPr>
            <a:spLocks noGrp="1"/>
          </p:cNvSpPr>
          <p:nvPr>
            <p:ph type="body" sz="quarter" idx="27" hasCustomPrompt="1"/>
          </p:nvPr>
        </p:nvSpPr>
        <p:spPr>
          <a:xfrm>
            <a:off x="776467" y="2223856"/>
            <a:ext cx="2004833"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9" name="Text Placeholder 10">
            <a:extLst>
              <a:ext uri="{FF2B5EF4-FFF2-40B4-BE49-F238E27FC236}">
                <a16:creationId xmlns:a16="http://schemas.microsoft.com/office/drawing/2014/main" id="{C2C44BBE-37B0-3390-9732-20B85EC20036}"/>
              </a:ext>
            </a:extLst>
          </p:cNvPr>
          <p:cNvSpPr>
            <a:spLocks noGrp="1"/>
          </p:cNvSpPr>
          <p:nvPr>
            <p:ph type="body" sz="quarter" idx="29" hasCustomPrompt="1"/>
          </p:nvPr>
        </p:nvSpPr>
        <p:spPr>
          <a:xfrm>
            <a:off x="9067800"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0" name="Text Placeholder 10">
            <a:extLst>
              <a:ext uri="{FF2B5EF4-FFF2-40B4-BE49-F238E27FC236}">
                <a16:creationId xmlns:a16="http://schemas.microsoft.com/office/drawing/2014/main" id="{72783400-9990-0EB7-E752-0A5C9357780B}"/>
              </a:ext>
            </a:extLst>
          </p:cNvPr>
          <p:cNvSpPr>
            <a:spLocks noGrp="1"/>
          </p:cNvSpPr>
          <p:nvPr>
            <p:ph type="body" sz="quarter" idx="30" hasCustomPrompt="1"/>
          </p:nvPr>
        </p:nvSpPr>
        <p:spPr>
          <a:xfrm>
            <a:off x="11851553"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13" name="Text Placeholder 8">
            <a:extLst>
              <a:ext uri="{FF2B5EF4-FFF2-40B4-BE49-F238E27FC236}">
                <a16:creationId xmlns:a16="http://schemas.microsoft.com/office/drawing/2014/main" id="{BAB51EBA-ABF5-D7E4-6159-0A44EB1164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4" name="Text Placeholder 10">
            <a:extLst>
              <a:ext uri="{FF2B5EF4-FFF2-40B4-BE49-F238E27FC236}">
                <a16:creationId xmlns:a16="http://schemas.microsoft.com/office/drawing/2014/main" id="{B09A5B64-349E-AD4D-C3A5-BC78236CC57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5" name="Text Placeholder 10">
            <a:extLst>
              <a:ext uri="{FF2B5EF4-FFF2-40B4-BE49-F238E27FC236}">
                <a16:creationId xmlns:a16="http://schemas.microsoft.com/office/drawing/2014/main" id="{A963BE70-2044-20BA-5CB3-D6823BB1685E}"/>
              </a:ext>
            </a:extLst>
          </p:cNvPr>
          <p:cNvSpPr>
            <a:spLocks noGrp="1"/>
          </p:cNvSpPr>
          <p:nvPr>
            <p:ph type="body" sz="quarter" idx="31" hasCustomPrompt="1"/>
          </p:nvPr>
        </p:nvSpPr>
        <p:spPr>
          <a:xfrm>
            <a:off x="6324605" y="3439485"/>
            <a:ext cx="2019294"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D2A02A8D-C2D2-EC58-BD76-53CBAFCE2588}"/>
              </a:ext>
            </a:extLst>
          </p:cNvPr>
          <p:cNvSpPr>
            <a:spLocks noGrp="1"/>
          </p:cNvSpPr>
          <p:nvPr>
            <p:ph type="body" sz="quarter" idx="32" hasCustomPrompt="1"/>
          </p:nvPr>
        </p:nvSpPr>
        <p:spPr>
          <a:xfrm>
            <a:off x="6324599" y="2223856"/>
            <a:ext cx="20193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a </a:t>
            </a:r>
            <a:br>
              <a:rPr lang="en-US"/>
            </a:br>
            <a:r>
              <a:rPr lang="en-US"/>
              <a:t>two-line header.</a:t>
            </a:r>
          </a:p>
        </p:txBody>
      </p:sp>
      <p:sp>
        <p:nvSpPr>
          <p:cNvPr id="7" name="Slide Number Placeholder 5">
            <a:extLst>
              <a:ext uri="{FF2B5EF4-FFF2-40B4-BE49-F238E27FC236}">
                <a16:creationId xmlns:a16="http://schemas.microsoft.com/office/drawing/2014/main" id="{003D644D-2D53-4E36-2C55-0B7FD4A1DAB5}"/>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34656891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752" userDrawn="1">
          <p15:clr>
            <a:srgbClr val="FBAE40"/>
          </p15:clr>
        </p15:guide>
        <p15:guide id="11" pos="3974" userDrawn="1">
          <p15:clr>
            <a:srgbClr val="FBAE40"/>
          </p15:clr>
        </p15:guide>
        <p15:guide id="13" pos="5256" userDrawn="1">
          <p15:clr>
            <a:srgbClr val="FBAE40"/>
          </p15:clr>
        </p15:guide>
        <p15:guide id="14" pos="5712" userDrawn="1">
          <p15:clr>
            <a:srgbClr val="FBAE40"/>
          </p15:clr>
        </p15:guide>
        <p15:guide id="15" pos="6984" userDrawn="1">
          <p15:clr>
            <a:srgbClr val="FBAE40"/>
          </p15:clr>
        </p15:guide>
        <p15:guide id="16" pos="7464" userDrawn="1">
          <p15:clr>
            <a:srgbClr val="FBAE40"/>
          </p15:clr>
        </p15:guide>
        <p15:guide id="17" pos="3504" userDrawn="1">
          <p15:clr>
            <a:srgbClr val="FBAE40"/>
          </p15:clr>
        </p15:guide>
        <p15:guide id="18" pos="2232" userDrawn="1">
          <p15:clr>
            <a:srgbClr val="FBAE40"/>
          </p15:clr>
        </p15:guide>
        <p15:guide id="19" orient="horz" pos="4704" userDrawn="1">
          <p15:clr>
            <a:srgbClr val="FBAE40"/>
          </p15:clr>
        </p15:guide>
        <p15:guide id="20" orient="horz" pos="66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 name="Text Placeholder 8">
            <a:extLst>
              <a:ext uri="{FF2B5EF4-FFF2-40B4-BE49-F238E27FC236}">
                <a16:creationId xmlns:a16="http://schemas.microsoft.com/office/drawing/2014/main" id="{1AA04197-B3E7-39EE-5827-6AA830567E3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DBBDE046-D0CB-D1B6-C414-82C3524D7D8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9" name="Slide Number Placeholder 5">
            <a:extLst>
              <a:ext uri="{FF2B5EF4-FFF2-40B4-BE49-F238E27FC236}">
                <a16:creationId xmlns:a16="http://schemas.microsoft.com/office/drawing/2014/main" id="{DDA0B4AF-5847-1B9E-24D5-67961436897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p:spPr>
        <p:txBody>
          <a:bodyPr/>
          <a:lstStyle>
            <a:lvl1pPr marL="0" indent="0">
              <a:buFontTx/>
              <a:buNone/>
              <a:defRPr/>
            </a:lvl1pPr>
          </a:lstStyle>
          <a:p>
            <a:endParaRPr lang="en-US"/>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p:spPr>
        <p:txBody>
          <a:bodyPr/>
          <a:lstStyle>
            <a:lvl1pPr marL="0" indent="0">
              <a:buFontTx/>
              <a:buNone/>
              <a:defRPr/>
            </a:lvl1pPr>
          </a:lstStyle>
          <a:p>
            <a:endParaRPr lang="en-US"/>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p:spPr>
        <p:txBody>
          <a:bodyPr/>
          <a:lstStyle>
            <a:lvl1pPr marL="0" indent="0">
              <a:buFontTx/>
              <a:buNone/>
              <a:defRPr/>
            </a:lvl1pPr>
          </a:lstStyle>
          <a:p>
            <a:endParaRPr lang="en-US"/>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p:spPr>
        <p:txBody>
          <a:bodyPr/>
          <a:lstStyle>
            <a:lvl1pPr marL="0" indent="0">
              <a:buFontTx/>
              <a:buNone/>
              <a:defRPr/>
            </a:lvl1pPr>
          </a:lstStyle>
          <a:p>
            <a:endParaRPr lang="en-US"/>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p:spPr>
        <p:txBody>
          <a:bodyPr/>
          <a:lstStyle>
            <a:lvl1pPr marL="0" indent="0">
              <a:buFontTx/>
              <a:buNone/>
              <a:defRPr/>
            </a:lvl1pPr>
          </a:lstStyle>
          <a:p>
            <a:endParaRPr lang="en-US"/>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p:spPr>
        <p:txBody>
          <a:bodyPr/>
          <a:lstStyle>
            <a:lvl1pPr marL="0" indent="0">
              <a:buFontTx/>
              <a:buNone/>
              <a:defRPr/>
            </a:lvl1pPr>
          </a:lstStyle>
          <a:p>
            <a:endParaRPr lang="en-US"/>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p:spPr>
        <p:txBody>
          <a:bodyPr/>
          <a:lstStyle>
            <a:lvl1pPr marL="0" indent="0">
              <a:buFontTx/>
              <a:buNone/>
              <a:defRPr/>
            </a:lvl1pPr>
          </a:lstStyle>
          <a:p>
            <a:endParaRPr lang="en-US"/>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p:spPr>
        <p:txBody>
          <a:bodyPr/>
          <a:lstStyle>
            <a:lvl1pPr marL="0" indent="0">
              <a:buFontTx/>
              <a:buNone/>
              <a:defRPr/>
            </a:lvl1pPr>
          </a:lstStyle>
          <a:p>
            <a:endParaRPr lang="en-US"/>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p:spPr>
        <p:txBody>
          <a:bodyPr/>
          <a:lstStyle>
            <a:lvl1pPr marL="0" indent="0">
              <a:buFontTx/>
              <a:buNone/>
              <a:defRPr/>
            </a:lvl1pPr>
          </a:lstStyle>
          <a:p>
            <a:endParaRPr lang="en-US"/>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p:spPr>
        <p:txBody>
          <a:bodyPr/>
          <a:lstStyle>
            <a:lvl1pPr marL="0" indent="0">
              <a:buFontTx/>
              <a:buNone/>
              <a:defRPr/>
            </a:lvl1pPr>
          </a:lstStyle>
          <a:p>
            <a:endParaRPr lang="en-US"/>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p:spPr>
        <p:txBody>
          <a:bodyPr/>
          <a:lstStyle>
            <a:lvl1pPr marL="0" indent="0">
              <a:buFontTx/>
              <a:buNone/>
              <a:defRPr/>
            </a:lvl1pPr>
          </a:lstStyle>
          <a:p>
            <a:endParaRPr lang="en-US"/>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p:spPr>
        <p:txBody>
          <a:bodyPr/>
          <a:lstStyle>
            <a:lvl1pPr marL="0" indent="0">
              <a:buFontTx/>
              <a:buNone/>
              <a:defRPr/>
            </a:lvl1pPr>
          </a:lstStyle>
          <a:p>
            <a:endParaRPr lang="en-US"/>
          </a:p>
        </p:txBody>
      </p:sp>
      <p:sp>
        <p:nvSpPr>
          <p:cNvPr id="3" name="Text Placeholder 8">
            <a:extLst>
              <a:ext uri="{FF2B5EF4-FFF2-40B4-BE49-F238E27FC236}">
                <a16:creationId xmlns:a16="http://schemas.microsoft.com/office/drawing/2014/main" id="{7E99C80E-6300-B092-2747-B82D9E6A8EFB}"/>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B7258035-E75A-D45C-FCCA-B6BE82DE50B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09DAADB1-846A-94B1-0970-4CDD09B4BE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ln w="38100">
            <a:solidFill>
              <a:schemeClr val="bg1">
                <a:lumMod val="95000"/>
              </a:schemeClr>
            </a:solidFill>
            <a:miter lim="800000"/>
          </a:ln>
        </p:spPr>
        <p:txBody>
          <a:bodyPr/>
          <a:lstStyle>
            <a:lvl1pPr marL="0" indent="0">
              <a:buNone/>
              <a:defRPr/>
            </a:lvl1pPr>
          </a:lstStyle>
          <a:p>
            <a:endParaRPr lang="en-US"/>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ln w="38100">
            <a:solidFill>
              <a:schemeClr val="bg1">
                <a:lumMod val="95000"/>
              </a:schemeClr>
            </a:solidFill>
            <a:miter lim="800000"/>
          </a:ln>
        </p:spPr>
        <p:txBody>
          <a:bodyPr/>
          <a:lstStyle>
            <a:lvl1pPr marL="0" indent="0">
              <a:buNone/>
              <a:defRPr/>
            </a:lvl1pPr>
          </a:lstStyle>
          <a:p>
            <a:endParaRPr lang="en-US"/>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ln w="38100">
            <a:solidFill>
              <a:schemeClr val="bg1">
                <a:lumMod val="95000"/>
              </a:schemeClr>
            </a:solidFill>
            <a:miter lim="800000"/>
          </a:ln>
        </p:spPr>
        <p:txBody>
          <a:bodyPr/>
          <a:lstStyle>
            <a:lvl1pPr marL="0" indent="0">
              <a:buNone/>
              <a:defRPr/>
            </a:lvl1pPr>
          </a:lstStyle>
          <a:p>
            <a:endParaRPr lang="en-US"/>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ln w="38100">
            <a:solidFill>
              <a:schemeClr val="bg1">
                <a:lumMod val="95000"/>
              </a:schemeClr>
            </a:solidFill>
            <a:miter lim="800000"/>
          </a:ln>
        </p:spPr>
        <p:txBody>
          <a:bodyPr/>
          <a:lstStyle>
            <a:lvl1pPr marL="0" indent="0">
              <a:buNone/>
              <a:defRPr/>
            </a:lvl1pPr>
          </a:lstStyle>
          <a:p>
            <a:endParaRPr lang="en-US"/>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ln w="38100">
            <a:solidFill>
              <a:schemeClr val="bg1">
                <a:lumMod val="95000"/>
              </a:schemeClr>
            </a:solidFill>
            <a:miter lim="800000"/>
          </a:ln>
        </p:spPr>
        <p:txBody>
          <a:bodyPr/>
          <a:lstStyle>
            <a:lvl1pPr marL="0" indent="0">
              <a:buNone/>
              <a:defRPr/>
            </a:lvl1pPr>
          </a:lstStyle>
          <a:p>
            <a:endParaRPr lang="en-US"/>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ln w="38100">
            <a:solidFill>
              <a:schemeClr val="bg1">
                <a:lumMod val="95000"/>
              </a:schemeClr>
            </a:solidFill>
            <a:miter lim="800000"/>
          </a:ln>
        </p:spPr>
        <p:txBody>
          <a:bodyPr/>
          <a:lstStyle>
            <a:lvl1pPr marL="0" indent="0">
              <a:buNone/>
              <a:defRPr/>
            </a:lvl1pPr>
          </a:lstStyle>
          <a:p>
            <a:endParaRPr lang="en-US"/>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ln w="38100">
            <a:solidFill>
              <a:schemeClr val="bg1">
                <a:lumMod val="95000"/>
              </a:schemeClr>
            </a:solidFill>
            <a:miter lim="800000"/>
          </a:ln>
        </p:spPr>
        <p:txBody>
          <a:bodyPr/>
          <a:lstStyle>
            <a:lvl1pPr marL="0" indent="0">
              <a:buNone/>
              <a:defRPr/>
            </a:lvl1pPr>
          </a:lstStyle>
          <a:p>
            <a:endParaRPr lang="en-US"/>
          </a:p>
        </p:txBody>
      </p:sp>
      <p:sp>
        <p:nvSpPr>
          <p:cNvPr id="6" name="Text Placeholder 10">
            <a:extLst>
              <a:ext uri="{FF2B5EF4-FFF2-40B4-BE49-F238E27FC236}">
                <a16:creationId xmlns:a16="http://schemas.microsoft.com/office/drawing/2014/main" id="{6126AD6D-CB77-E180-391E-30F3A47A580D}"/>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01E0CC84-8FFD-52BC-99D2-8EC3DB7E8F8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AC0B6185-1D04-29CF-487C-2CD571553497}"/>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4" userDrawn="1">
          <p15:clr>
            <a:srgbClr val="FBAE40"/>
          </p15:clr>
        </p15:guide>
        <p15:guide id="5" pos="9216" userDrawn="1">
          <p15:clr>
            <a:srgbClr val="FBAE40"/>
          </p15:clr>
        </p15:guide>
        <p15:guide id="6" orient="horz" pos="922"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4" orient="horz" pos="317"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guide id="23" orient="horz" pos="6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Content">
    <p:bg>
      <p:bgPr>
        <a:solidFill>
          <a:schemeClr val="bg1"/>
        </a:solid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E6713FEE-C481-30C9-9D4D-2AA6B7D1C5D7}"/>
              </a:ext>
            </a:extLst>
          </p:cNvPr>
          <p:cNvSpPr>
            <a:spLocks noGrp="1"/>
          </p:cNvSpPr>
          <p:nvPr>
            <p:ph sz="quarter" idx="16"/>
          </p:nvPr>
        </p:nvSpPr>
        <p:spPr>
          <a:xfrm>
            <a:off x="762000" y="1813560"/>
            <a:ext cx="13106400" cy="5259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87789F9E-32CA-FC1C-4C85-C09C59E8A97F}"/>
              </a:ext>
            </a:extLst>
          </p:cNvPr>
          <p:cNvSpPr>
            <a:spLocks noGrp="1"/>
          </p:cNvSpPr>
          <p:nvPr>
            <p:ph type="body" sz="quarter" idx="14" hasCustomPrompt="1"/>
          </p:nvPr>
        </p:nvSpPr>
        <p:spPr>
          <a:xfrm>
            <a:off x="548640" y="1238030"/>
            <a:ext cx="109956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566758E8-E9F8-CAFA-4416-BEE7DD56DC7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ext Placeholder 8">
            <a:extLst>
              <a:ext uri="{FF2B5EF4-FFF2-40B4-BE49-F238E27FC236}">
                <a16:creationId xmlns:a16="http://schemas.microsoft.com/office/drawing/2014/main" id="{FF639FB7-174D-739B-D4A4-844567EC4BE1}"/>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1690543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368" userDrawn="1">
          <p15:clr>
            <a:srgbClr val="FBAE40"/>
          </p15:clr>
        </p15:guide>
        <p15:guide id="13" pos="4848"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19" orient="horz" pos="4704" userDrawn="1">
          <p15:clr>
            <a:srgbClr val="FBAE40"/>
          </p15:clr>
        </p15:guide>
        <p15:guide id="20" orient="horz" pos="662"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42184"/>
            <a:ext cx="8229600" cy="294011"/>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3" name="Text Placeholder 12">
            <a:extLst>
              <a:ext uri="{FF2B5EF4-FFF2-40B4-BE49-F238E27FC236}">
                <a16:creationId xmlns:a16="http://schemas.microsoft.com/office/drawing/2014/main" id="{09719476-6448-2938-479E-A0DEDFDD4947}"/>
              </a:ext>
            </a:extLst>
          </p:cNvPr>
          <p:cNvSpPr>
            <a:spLocks noGrp="1"/>
          </p:cNvSpPr>
          <p:nvPr>
            <p:ph type="body" sz="quarter" idx="16" hasCustomPrompt="1"/>
          </p:nvPr>
        </p:nvSpPr>
        <p:spPr>
          <a:xfrm>
            <a:off x="762000" y="6718936"/>
            <a:ext cx="9235440" cy="441960"/>
          </a:xfrm>
        </p:spPr>
        <p:txBody>
          <a:bodyPr lIns="0" tIns="0" rIns="0" bIns="0">
            <a:noAutofit/>
          </a:bodyPr>
          <a:lstStyle>
            <a:lvl1pPr marL="0" indent="0">
              <a:buFontTx/>
              <a:buNone/>
              <a:defRPr sz="800">
                <a:solidFill>
                  <a:schemeClr val="bg1">
                    <a:lumMod val="50000"/>
                  </a:schemeClr>
                </a:solidFill>
              </a:defRPr>
            </a:lvl1pPr>
            <a:lvl2pPr marL="142862" indent="0">
              <a:buFontTx/>
              <a:buNone/>
              <a:defRPr sz="840"/>
            </a:lvl2pPr>
            <a:lvl3pPr marL="278108" indent="0">
              <a:buFontTx/>
              <a:buNone/>
              <a:defRPr sz="840"/>
            </a:lvl3pPr>
            <a:lvl4pPr marL="413352" indent="0">
              <a:buFontTx/>
              <a:buNone/>
              <a:defRPr sz="840"/>
            </a:lvl4pPr>
            <a:lvl5pPr marL="558120" indent="0">
              <a:buFontTx/>
              <a:buNone/>
              <a:defRPr sz="840"/>
            </a:lvl5pPr>
          </a:lstStyle>
          <a:p>
            <a:pPr marL="0" marR="0" lvl="0" indent="0" algn="l" defTabSz="1097192" rtl="0" eaLnBrk="1" fontAlgn="auto" latinLnBrk="0" hangingPunct="1">
              <a:lnSpc>
                <a:spcPct val="100000"/>
              </a:lnSpc>
              <a:spcBef>
                <a:spcPts val="1200"/>
              </a:spcBef>
              <a:spcAft>
                <a:spcPts val="300"/>
              </a:spcAft>
              <a:buClr>
                <a:schemeClr val="tx1"/>
              </a:buClr>
              <a:buSzTx/>
              <a:buFontTx/>
              <a:buNone/>
              <a:tabLst/>
              <a:defRPr/>
            </a:pPr>
            <a:r>
              <a:rPr lang="en-US"/>
              <a:t>* Add asterisk copy here</a:t>
            </a:r>
            <a:br>
              <a:rPr lang="en-US"/>
            </a:br>
            <a:r>
              <a:rPr lang="en-US"/>
              <a:t>** Add double asterisk copy here</a:t>
            </a:r>
          </a:p>
        </p:txBody>
      </p:sp>
      <p:sp>
        <p:nvSpPr>
          <p:cNvPr id="15" name="Text Placeholder 14">
            <a:extLst>
              <a:ext uri="{FF2B5EF4-FFF2-40B4-BE49-F238E27FC236}">
                <a16:creationId xmlns:a16="http://schemas.microsoft.com/office/drawing/2014/main" id="{C60BF8B1-7584-DAE2-9C08-5B2893E53203}"/>
              </a:ext>
            </a:extLst>
          </p:cNvPr>
          <p:cNvSpPr>
            <a:spLocks noGrp="1"/>
          </p:cNvSpPr>
          <p:nvPr>
            <p:ph type="body" sz="quarter" idx="17" hasCustomPrompt="1"/>
          </p:nvPr>
        </p:nvSpPr>
        <p:spPr>
          <a:xfrm>
            <a:off x="762000" y="7301152"/>
            <a:ext cx="9235440" cy="144184"/>
          </a:xfrm>
        </p:spPr>
        <p:txBody>
          <a:bodyPr lIns="0" tIns="0" rIns="0" bIns="0">
            <a:noAutofit/>
          </a:bodyPr>
          <a:lstStyle>
            <a:lvl1pPr marL="0" indent="0">
              <a:buNone/>
              <a:defRPr sz="1000">
                <a:solidFill>
                  <a:schemeClr val="bg1">
                    <a:lumMod val="50000"/>
                  </a:schemeClr>
                </a:solidFill>
              </a:defRPr>
            </a:lvl1pPr>
            <a:lvl2pPr marL="142862" indent="0">
              <a:buNone/>
              <a:defRPr sz="1080"/>
            </a:lvl2pPr>
            <a:lvl3pPr marL="278108" indent="0">
              <a:buNone/>
              <a:defRPr sz="1080"/>
            </a:lvl3pPr>
            <a:lvl4pPr marL="413352" indent="0">
              <a:buNone/>
              <a:defRPr sz="1080"/>
            </a:lvl4pPr>
            <a:lvl5pPr marL="558120" indent="0">
              <a:buNone/>
              <a:defRPr sz="1080"/>
            </a:lvl5pPr>
          </a:lstStyle>
          <a:p>
            <a:pPr lvl="0"/>
            <a:r>
              <a:rPr lang="en-US"/>
              <a:t>* Add the baseline copy in this box</a:t>
            </a:r>
          </a:p>
        </p:txBody>
      </p:sp>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058124"/>
            <a:ext cx="2967990" cy="373380"/>
          </a:xfrm>
          <a:noFill/>
        </p:spPr>
        <p:txBody>
          <a:bodyPr lIns="0" tIns="0" rIns="0" bIns="0">
            <a:normAutofit/>
          </a:bodyPr>
          <a:lstStyle>
            <a:lvl1pPr marL="0" indent="0">
              <a:buNone/>
              <a:defRPr sz="1000"/>
            </a:lvl1pPr>
          </a:lstStyle>
          <a:p>
            <a:r>
              <a:rPr lang="en-US"/>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p:spPr>
        <p:txBody>
          <a:bodyPr/>
          <a:lstStyle>
            <a:lvl1pPr marL="0" indent="0">
              <a:buNone/>
              <a:defRPr/>
            </a:lvl1pPr>
          </a:lstStyle>
          <a:p>
            <a:pPr lvl="0"/>
            <a:r>
              <a:rPr lang="en-US"/>
              <a:t>Add table or chart</a:t>
            </a:r>
          </a:p>
        </p:txBody>
      </p:sp>
      <p:sp>
        <p:nvSpPr>
          <p:cNvPr id="3" name="Slide Number Placeholder 5">
            <a:extLst>
              <a:ext uri="{FF2B5EF4-FFF2-40B4-BE49-F238E27FC236}">
                <a16:creationId xmlns:a16="http://schemas.microsoft.com/office/drawing/2014/main" id="{980769E6-4BA5-9D3B-D291-293BC20455E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5" name="Text Placeholder 8">
            <a:extLst>
              <a:ext uri="{FF2B5EF4-FFF2-40B4-BE49-F238E27FC236}">
                <a16:creationId xmlns:a16="http://schemas.microsoft.com/office/drawing/2014/main" id="{9499A67A-AA22-2FDD-6294-91EF93C7EEE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8" pos="1440" userDrawn="1">
          <p15:clr>
            <a:srgbClr val="FBAE40"/>
          </p15:clr>
        </p15:guide>
        <p15:guide id="11" pos="4291" userDrawn="1">
          <p15:clr>
            <a:srgbClr val="FBAE40"/>
          </p15:clr>
        </p15:guide>
        <p15:guide id="13" pos="4896" userDrawn="1">
          <p15:clr>
            <a:srgbClr val="FBAE40"/>
          </p15:clr>
        </p15:guide>
        <p15:guide id="14" pos="5731" userDrawn="1">
          <p15:clr>
            <a:srgbClr val="FBAE40"/>
          </p15:clr>
        </p15:guide>
        <p15:guide id="15" pos="6336" userDrawn="1">
          <p15:clr>
            <a:srgbClr val="FBAE40"/>
          </p15:clr>
        </p15:guide>
        <p15:guide id="16" pos="7171" userDrawn="1">
          <p15:clr>
            <a:srgbClr val="FBAE40"/>
          </p15:clr>
        </p15:guide>
        <p15:guide id="17" pos="3485" userDrawn="1">
          <p15:clr>
            <a:srgbClr val="FBAE40"/>
          </p15:clr>
        </p15:guide>
        <p15:guide id="18" pos="2045" userDrawn="1">
          <p15:clr>
            <a:srgbClr val="FBAE40"/>
          </p15:clr>
        </p15:guide>
        <p15:guide id="19" orient="horz" pos="4704" userDrawn="1">
          <p15:clr>
            <a:srgbClr val="FBAE40"/>
          </p15:clr>
        </p15:guide>
        <p15:guide id="20" orient="horz" pos="662" userDrawn="1">
          <p15:clr>
            <a:srgbClr val="FBAE40"/>
          </p15:clr>
        </p15:guide>
        <p15:guide id="21" pos="2851" userDrawn="1">
          <p15:clr>
            <a:srgbClr val="FBAE40"/>
          </p15:clr>
        </p15:guide>
        <p15:guide id="22" pos="7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2" y="3137971"/>
            <a:ext cx="6172198" cy="432962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822960" y="3150478"/>
            <a:ext cx="6111239" cy="432962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822964"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822961"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5" y="1743378"/>
            <a:ext cx="608076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726673" y="2378706"/>
            <a:ext cx="6080760" cy="512947"/>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6" name="Text Placeholder 10">
            <a:extLst>
              <a:ext uri="{FF2B5EF4-FFF2-40B4-BE49-F238E27FC236}">
                <a16:creationId xmlns:a16="http://schemas.microsoft.com/office/drawing/2014/main" id="{CDEB4399-979C-6C93-4261-A1AD41193383}"/>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A8134145-DBF8-BB0B-4C7B-A30BE7880BF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3FC32FBA-6727-972A-464B-28930C0038E3}"/>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96200" y="2540023"/>
            <a:ext cx="6172200" cy="4451549"/>
          </a:xfrm>
        </p:spPr>
        <p:txBody>
          <a:bodyPr/>
          <a:lstStyle>
            <a:lvl1pPr marL="0" indent="0">
              <a:buNone/>
              <a:defRPr/>
            </a:lvl1pPr>
          </a:lstStyle>
          <a:p>
            <a:endParaRPr lang="en-US"/>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2540023"/>
            <a:ext cx="6172200" cy="4451549"/>
          </a:xfrm>
        </p:spPr>
        <p:txBody>
          <a:bodyPr/>
          <a:lstStyle>
            <a:lvl1pPr marL="0" indent="0">
              <a:buNone/>
              <a:defRPr/>
            </a:lvl1pPr>
          </a:lstStyle>
          <a:p>
            <a:endParaRPr lang="en-US"/>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172200" cy="306653"/>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726674" y="2034677"/>
            <a:ext cx="6141725"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 name="Text Placeholder 10">
            <a:extLst>
              <a:ext uri="{FF2B5EF4-FFF2-40B4-BE49-F238E27FC236}">
                <a16:creationId xmlns:a16="http://schemas.microsoft.com/office/drawing/2014/main" id="{F016F109-B7E6-342F-1565-6179682A935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EB4F68C-2EB3-0807-C22D-90CE4AF487E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8">
            <a:extLst>
              <a:ext uri="{FF2B5EF4-FFF2-40B4-BE49-F238E27FC236}">
                <a16:creationId xmlns:a16="http://schemas.microsoft.com/office/drawing/2014/main" id="{56F347BF-D256-36BE-6972-633513012F74}"/>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Tree>
    <p:extLst>
      <p:ext uri="{BB962C8B-B14F-4D97-AF65-F5344CB8AC3E}">
        <p14:creationId xmlns:p14="http://schemas.microsoft.com/office/powerpoint/2010/main" val="582763825"/>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Charts">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3137973"/>
            <a:ext cx="6172200" cy="4329627"/>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2" y="3137973"/>
            <a:ext cx="6172198" cy="4329627"/>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4"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7" name="Text Placeholder 10">
            <a:extLst>
              <a:ext uri="{FF2B5EF4-FFF2-40B4-BE49-F238E27FC236}">
                <a16:creationId xmlns:a16="http://schemas.microsoft.com/office/drawing/2014/main" id="{C0FC8BCC-0CF6-2D08-E06A-2F76E97FF812}"/>
              </a:ext>
            </a:extLst>
          </p:cNvPr>
          <p:cNvSpPr>
            <a:spLocks noGrp="1"/>
          </p:cNvSpPr>
          <p:nvPr>
            <p:ph type="body" sz="quarter" idx="15" hasCustomPrompt="1"/>
          </p:nvPr>
        </p:nvSpPr>
        <p:spPr>
          <a:xfrm>
            <a:off x="762001" y="2428556"/>
            <a:ext cx="6172200"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1743378"/>
            <a:ext cx="6172200" cy="248170"/>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1" name="Text Placeholder 10">
            <a:extLst>
              <a:ext uri="{FF2B5EF4-FFF2-40B4-BE49-F238E27FC236}">
                <a16:creationId xmlns:a16="http://schemas.microsoft.com/office/drawing/2014/main" id="{F5DB3252-D732-767F-2ED5-B7186A42C7D5}"/>
              </a:ext>
            </a:extLst>
          </p:cNvPr>
          <p:cNvSpPr>
            <a:spLocks noGrp="1"/>
          </p:cNvSpPr>
          <p:nvPr>
            <p:ph type="body" sz="quarter" idx="24" hasCustomPrompt="1"/>
          </p:nvPr>
        </p:nvSpPr>
        <p:spPr>
          <a:xfrm>
            <a:off x="7696200" y="2428556"/>
            <a:ext cx="6172198" cy="490913"/>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a:t>
            </a:r>
          </a:p>
        </p:txBody>
      </p:sp>
      <p:sp>
        <p:nvSpPr>
          <p:cNvPr id="4" name="Text Placeholder 8">
            <a:extLst>
              <a:ext uri="{FF2B5EF4-FFF2-40B4-BE49-F238E27FC236}">
                <a16:creationId xmlns:a16="http://schemas.microsoft.com/office/drawing/2014/main" id="{81BEF6C6-DBE2-B73B-BAA5-E906129EFCF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21CBA39B-5354-A5C1-FD0C-5CBAB1B56811}"/>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8B41FB26-B791-D5F3-0B55-0C99A61D336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0761591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Charts_NoSubheader">
    <p:bg>
      <p:bgPr>
        <a:solidFill>
          <a:schemeClr val="bg1"/>
        </a:solidFill>
        <a:effectLst/>
      </p:bgPr>
    </p:bg>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E088F710-A77A-935D-BAF6-71AE8FC31BFC}"/>
              </a:ext>
            </a:extLst>
          </p:cNvPr>
          <p:cNvSpPr>
            <a:spLocks noGrp="1"/>
          </p:cNvSpPr>
          <p:nvPr>
            <p:ph type="chart" sz="quarter" idx="25"/>
          </p:nvPr>
        </p:nvSpPr>
        <p:spPr>
          <a:xfrm>
            <a:off x="762000" y="2534609"/>
            <a:ext cx="6172200" cy="4451550"/>
          </a:xfrm>
        </p:spPr>
        <p:txBody>
          <a:bodyPr/>
          <a:lstStyle>
            <a:lvl1pPr marL="0" indent="0">
              <a:buNone/>
              <a:defRPr>
                <a:solidFill>
                  <a:schemeClr val="tx2"/>
                </a:solidFill>
              </a:defRPr>
            </a:lvl1pPr>
          </a:lstStyle>
          <a:p>
            <a:endParaRPr lang="en-US"/>
          </a:p>
        </p:txBody>
      </p:sp>
      <p:sp>
        <p:nvSpPr>
          <p:cNvPr id="12" name="Chart Placeholder 6">
            <a:extLst>
              <a:ext uri="{FF2B5EF4-FFF2-40B4-BE49-F238E27FC236}">
                <a16:creationId xmlns:a16="http://schemas.microsoft.com/office/drawing/2014/main" id="{43EF6571-3771-985D-8973-5883BB62165B}"/>
              </a:ext>
            </a:extLst>
          </p:cNvPr>
          <p:cNvSpPr>
            <a:spLocks noGrp="1"/>
          </p:cNvSpPr>
          <p:nvPr>
            <p:ph type="chart" sz="quarter" idx="26"/>
          </p:nvPr>
        </p:nvSpPr>
        <p:spPr>
          <a:xfrm>
            <a:off x="7696200" y="2534609"/>
            <a:ext cx="6172200" cy="4451550"/>
          </a:xfrm>
        </p:spPr>
        <p:txBody>
          <a:bodyPr/>
          <a:lstStyle>
            <a:lvl1pPr marL="0" indent="0">
              <a:buNone/>
              <a:defRPr>
                <a:solidFill>
                  <a:schemeClr val="tx2"/>
                </a:solidFill>
              </a:defRPr>
            </a:lvl1pPr>
          </a:lstStyle>
          <a:p>
            <a:endParaRPr lang="en-US"/>
          </a:p>
        </p:txBody>
      </p:sp>
      <p:sp>
        <p:nvSpPr>
          <p:cNvPr id="15" name="Text Placeholder 10">
            <a:extLst>
              <a:ext uri="{FF2B5EF4-FFF2-40B4-BE49-F238E27FC236}">
                <a16:creationId xmlns:a16="http://schemas.microsoft.com/office/drawing/2014/main" id="{EA59AAFC-E520-D1A6-6F8C-2585694B485E}"/>
              </a:ext>
            </a:extLst>
          </p:cNvPr>
          <p:cNvSpPr>
            <a:spLocks noGrp="1"/>
          </p:cNvSpPr>
          <p:nvPr>
            <p:ph type="body" sz="quarter" idx="19" hasCustomPrompt="1"/>
          </p:nvPr>
        </p:nvSpPr>
        <p:spPr>
          <a:xfrm>
            <a:off x="7620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F41D29BC-2934-C50C-B5D6-17AB3B1E3A6D}"/>
              </a:ext>
            </a:extLst>
          </p:cNvPr>
          <p:cNvSpPr>
            <a:spLocks noGrp="1"/>
          </p:cNvSpPr>
          <p:nvPr>
            <p:ph type="body" sz="quarter" idx="23" hasCustomPrompt="1"/>
          </p:nvPr>
        </p:nvSpPr>
        <p:spPr>
          <a:xfrm>
            <a:off x="7696200" y="2019966"/>
            <a:ext cx="6172200" cy="248170"/>
          </a:xfrm>
        </p:spPr>
        <p:txBody>
          <a:bodyPr lIns="0" tIns="0" rIns="0" bIns="0" anchor="t">
            <a:noAutofit/>
          </a:bodyPr>
          <a:lstStyle>
            <a:lvl1pPr marL="0" indent="0">
              <a:lnSpc>
                <a:spcPts val="2040"/>
              </a:lnSpc>
              <a:buNone/>
              <a:defRPr sz="16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 name="Text Placeholder 8">
            <a:extLst>
              <a:ext uri="{FF2B5EF4-FFF2-40B4-BE49-F238E27FC236}">
                <a16:creationId xmlns:a16="http://schemas.microsoft.com/office/drawing/2014/main" id="{EC41D4CD-0D76-7657-E457-A7D7D48E63A6}"/>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8FAE34E4-C838-70FC-68F4-1554CD6DB9C2}"/>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 name="Slide Number Placeholder 5">
            <a:extLst>
              <a:ext uri="{FF2B5EF4-FFF2-40B4-BE49-F238E27FC236}">
                <a16:creationId xmlns:a16="http://schemas.microsoft.com/office/drawing/2014/main" id="{BFA24C73-B312-607C-0EE6-58FE217BE04E}"/>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52206735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hartsTables_High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0E295-06EB-9C2A-94CB-9CFAE9D257ED}"/>
              </a:ext>
            </a:extLst>
          </p:cNvPr>
          <p:cNvSpPr/>
          <p:nvPr userDrawn="1"/>
        </p:nvSpPr>
        <p:spPr>
          <a:xfrm>
            <a:off x="7696200" y="1263533"/>
            <a:ext cx="6172200" cy="6204067"/>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9" name="Text Placeholder 10">
            <a:extLst>
              <a:ext uri="{FF2B5EF4-FFF2-40B4-BE49-F238E27FC236}">
                <a16:creationId xmlns:a16="http://schemas.microsoft.com/office/drawing/2014/main" id="{7A075296-4457-5D10-10C9-DA3EC068E573}"/>
              </a:ext>
            </a:extLst>
          </p:cNvPr>
          <p:cNvSpPr>
            <a:spLocks noGrp="1"/>
          </p:cNvSpPr>
          <p:nvPr>
            <p:ph type="body" sz="quarter" idx="22" hasCustomPrompt="1"/>
          </p:nvPr>
        </p:nvSpPr>
        <p:spPr>
          <a:xfrm>
            <a:off x="762000" y="1611570"/>
            <a:ext cx="6172200"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2" name="Content Placeholder 51">
            <a:extLst>
              <a:ext uri="{FF2B5EF4-FFF2-40B4-BE49-F238E27FC236}">
                <a16:creationId xmlns:a16="http://schemas.microsoft.com/office/drawing/2014/main" id="{64FCF09C-7347-B5BE-0DAE-EB218438BB83}"/>
              </a:ext>
            </a:extLst>
          </p:cNvPr>
          <p:cNvSpPr>
            <a:spLocks noGrp="1"/>
          </p:cNvSpPr>
          <p:nvPr>
            <p:ph sz="quarter" idx="23" hasCustomPrompt="1"/>
          </p:nvPr>
        </p:nvSpPr>
        <p:spPr>
          <a:xfrm>
            <a:off x="762000" y="2571766"/>
            <a:ext cx="6172200" cy="3553905"/>
          </a:xfrm>
        </p:spPr>
        <p:txBody>
          <a:bodyPr/>
          <a:lstStyle>
            <a:lvl1pPr marL="0" indent="0">
              <a:buNone/>
              <a:defRPr/>
            </a:lvl1pPr>
          </a:lstStyle>
          <a:p>
            <a:pPr lvl="0"/>
            <a:r>
              <a:rPr lang="en-US"/>
              <a:t>Add Table or Chart</a:t>
            </a:r>
          </a:p>
        </p:txBody>
      </p:sp>
      <p:sp>
        <p:nvSpPr>
          <p:cNvPr id="54" name="Text Placeholder 53">
            <a:extLst>
              <a:ext uri="{FF2B5EF4-FFF2-40B4-BE49-F238E27FC236}">
                <a16:creationId xmlns:a16="http://schemas.microsoft.com/office/drawing/2014/main" id="{B6CC9E22-BDC9-B58C-0094-3877B66247B0}"/>
              </a:ext>
            </a:extLst>
          </p:cNvPr>
          <p:cNvSpPr>
            <a:spLocks noGrp="1"/>
          </p:cNvSpPr>
          <p:nvPr>
            <p:ph type="body" sz="quarter" idx="24" hasCustomPrompt="1"/>
          </p:nvPr>
        </p:nvSpPr>
        <p:spPr>
          <a:xfrm>
            <a:off x="762000" y="2198370"/>
            <a:ext cx="6172200"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56" name="Text Placeholder 55">
            <a:extLst>
              <a:ext uri="{FF2B5EF4-FFF2-40B4-BE49-F238E27FC236}">
                <a16:creationId xmlns:a16="http://schemas.microsoft.com/office/drawing/2014/main" id="{23A6C608-851A-69E9-A4D4-38400A03B059}"/>
              </a:ext>
            </a:extLst>
          </p:cNvPr>
          <p:cNvSpPr>
            <a:spLocks noGrp="1"/>
          </p:cNvSpPr>
          <p:nvPr>
            <p:ph type="body" sz="quarter" idx="25" hasCustomPrompt="1"/>
          </p:nvPr>
        </p:nvSpPr>
        <p:spPr>
          <a:xfrm>
            <a:off x="762000" y="6362425"/>
            <a:ext cx="6172200"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57" name="Text Placeholder 55">
            <a:extLst>
              <a:ext uri="{FF2B5EF4-FFF2-40B4-BE49-F238E27FC236}">
                <a16:creationId xmlns:a16="http://schemas.microsoft.com/office/drawing/2014/main" id="{E2F7F81F-39D0-6E20-DE8E-2E513F3A650A}"/>
              </a:ext>
            </a:extLst>
          </p:cNvPr>
          <p:cNvSpPr>
            <a:spLocks noGrp="1"/>
          </p:cNvSpPr>
          <p:nvPr>
            <p:ph type="body" sz="quarter" idx="26" hasCustomPrompt="1"/>
          </p:nvPr>
        </p:nvSpPr>
        <p:spPr>
          <a:xfrm>
            <a:off x="762000" y="6671492"/>
            <a:ext cx="6172200" cy="36731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8" name="Text Placeholder 55">
            <a:extLst>
              <a:ext uri="{FF2B5EF4-FFF2-40B4-BE49-F238E27FC236}">
                <a16:creationId xmlns:a16="http://schemas.microsoft.com/office/drawing/2014/main" id="{B2CB38B5-1D1D-0953-97C3-51766BFF67D1}"/>
              </a:ext>
            </a:extLst>
          </p:cNvPr>
          <p:cNvSpPr>
            <a:spLocks noGrp="1"/>
          </p:cNvSpPr>
          <p:nvPr>
            <p:ph type="body" sz="quarter" idx="27" hasCustomPrompt="1"/>
          </p:nvPr>
        </p:nvSpPr>
        <p:spPr>
          <a:xfrm>
            <a:off x="762000" y="7220521"/>
            <a:ext cx="6172200"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0" name="Text Placeholder 10">
            <a:extLst>
              <a:ext uri="{FF2B5EF4-FFF2-40B4-BE49-F238E27FC236}">
                <a16:creationId xmlns:a16="http://schemas.microsoft.com/office/drawing/2014/main" id="{C0A4EAAD-31AF-C299-956D-F0A150B130EA}"/>
              </a:ext>
            </a:extLst>
          </p:cNvPr>
          <p:cNvSpPr>
            <a:spLocks noGrp="1"/>
          </p:cNvSpPr>
          <p:nvPr>
            <p:ph type="body" sz="quarter" idx="28" hasCustomPrompt="1"/>
          </p:nvPr>
        </p:nvSpPr>
        <p:spPr>
          <a:xfrm>
            <a:off x="7880466" y="1611570"/>
            <a:ext cx="5788303" cy="342991"/>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61" name="Content Placeholder 51">
            <a:extLst>
              <a:ext uri="{FF2B5EF4-FFF2-40B4-BE49-F238E27FC236}">
                <a16:creationId xmlns:a16="http://schemas.microsoft.com/office/drawing/2014/main" id="{A3D889C8-8E5C-9485-5560-AFBD7C274D48}"/>
              </a:ext>
            </a:extLst>
          </p:cNvPr>
          <p:cNvSpPr>
            <a:spLocks noGrp="1"/>
          </p:cNvSpPr>
          <p:nvPr>
            <p:ph sz="quarter" idx="29" hasCustomPrompt="1"/>
          </p:nvPr>
        </p:nvSpPr>
        <p:spPr>
          <a:xfrm>
            <a:off x="7880466" y="2571766"/>
            <a:ext cx="5788303" cy="3553905"/>
          </a:xfrm>
        </p:spPr>
        <p:txBody>
          <a:bodyPr/>
          <a:lstStyle>
            <a:lvl1pPr marL="0" indent="0">
              <a:buNone/>
              <a:defRPr/>
            </a:lvl1pPr>
          </a:lstStyle>
          <a:p>
            <a:pPr lvl="0"/>
            <a:r>
              <a:rPr lang="en-US"/>
              <a:t>Add Table or Chart</a:t>
            </a:r>
          </a:p>
        </p:txBody>
      </p:sp>
      <p:sp>
        <p:nvSpPr>
          <p:cNvPr id="62" name="Text Placeholder 53">
            <a:extLst>
              <a:ext uri="{FF2B5EF4-FFF2-40B4-BE49-F238E27FC236}">
                <a16:creationId xmlns:a16="http://schemas.microsoft.com/office/drawing/2014/main" id="{9804B379-A23C-454E-18CF-C136F1D5AC30}"/>
              </a:ext>
            </a:extLst>
          </p:cNvPr>
          <p:cNvSpPr>
            <a:spLocks noGrp="1"/>
          </p:cNvSpPr>
          <p:nvPr>
            <p:ph type="body" sz="quarter" idx="30" hasCustomPrompt="1"/>
          </p:nvPr>
        </p:nvSpPr>
        <p:spPr>
          <a:xfrm>
            <a:off x="7880466" y="2198370"/>
            <a:ext cx="5788303" cy="260986"/>
          </a:xfrm>
        </p:spPr>
        <p:txBody>
          <a:bodyPr anchor="ctr">
            <a:noAutofit/>
          </a:bodyPr>
          <a:lstStyle>
            <a:lvl1pPr marL="0" indent="0">
              <a:buFontTx/>
              <a:buNone/>
              <a:defRPr sz="1440" b="0" i="0">
                <a:latin typeface="Arial" panose="020B0604020202020204" pitchFamily="34" charset="0"/>
                <a:cs typeface="Arial" panose="020B0604020202020204" pitchFamily="34" charset="0"/>
              </a:defRPr>
            </a:lvl1pPr>
            <a:lvl2pPr marL="142862" indent="0">
              <a:buFontTx/>
              <a:buNone/>
              <a:defRPr sz="1440"/>
            </a:lvl2pPr>
            <a:lvl3pPr marL="278108" indent="0">
              <a:buFontTx/>
              <a:buNone/>
              <a:defRPr sz="1440"/>
            </a:lvl3pPr>
            <a:lvl4pPr marL="413352" indent="0">
              <a:buFontTx/>
              <a:buNone/>
              <a:defRPr sz="1440"/>
            </a:lvl4pPr>
            <a:lvl5pPr marL="558120" indent="0">
              <a:buFontTx/>
              <a:buNone/>
              <a:defRPr sz="1440"/>
            </a:lvl5pPr>
          </a:lstStyle>
          <a:p>
            <a:pPr lvl="0"/>
            <a:r>
              <a:rPr lang="en-US"/>
              <a:t>Add Copy Here</a:t>
            </a:r>
          </a:p>
        </p:txBody>
      </p:sp>
      <p:sp>
        <p:nvSpPr>
          <p:cNvPr id="63" name="Text Placeholder 55">
            <a:extLst>
              <a:ext uri="{FF2B5EF4-FFF2-40B4-BE49-F238E27FC236}">
                <a16:creationId xmlns:a16="http://schemas.microsoft.com/office/drawing/2014/main" id="{D96F3632-AADE-E9B9-3243-6B0FBCF46AF1}"/>
              </a:ext>
            </a:extLst>
          </p:cNvPr>
          <p:cNvSpPr>
            <a:spLocks noGrp="1"/>
          </p:cNvSpPr>
          <p:nvPr>
            <p:ph type="body" sz="quarter" idx="31" hasCustomPrompt="1"/>
          </p:nvPr>
        </p:nvSpPr>
        <p:spPr>
          <a:xfrm>
            <a:off x="7880466" y="6362425"/>
            <a:ext cx="5788303" cy="206266"/>
          </a:xfrm>
        </p:spPr>
        <p:txBody>
          <a:bodyPr>
            <a:noAutofit/>
          </a:bodyPr>
          <a:lstStyle>
            <a:lvl1pPr marL="0" indent="0">
              <a:buNone/>
              <a:defRPr sz="1600" b="1"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Copy Here</a:t>
            </a:r>
          </a:p>
        </p:txBody>
      </p:sp>
      <p:sp>
        <p:nvSpPr>
          <p:cNvPr id="67" name="Text Placeholder 55">
            <a:extLst>
              <a:ext uri="{FF2B5EF4-FFF2-40B4-BE49-F238E27FC236}">
                <a16:creationId xmlns:a16="http://schemas.microsoft.com/office/drawing/2014/main" id="{C41DF217-37CC-34C5-8DB6-957C7878F02D}"/>
              </a:ext>
            </a:extLst>
          </p:cNvPr>
          <p:cNvSpPr>
            <a:spLocks noGrp="1"/>
          </p:cNvSpPr>
          <p:nvPr>
            <p:ph type="body" sz="quarter" idx="32" hasCustomPrompt="1"/>
          </p:nvPr>
        </p:nvSpPr>
        <p:spPr>
          <a:xfrm>
            <a:off x="7880466" y="6671489"/>
            <a:ext cx="5788303" cy="479726"/>
          </a:xfrm>
        </p:spPr>
        <p:txBody>
          <a:bodyPr>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68" name="Text Placeholder 55">
            <a:extLst>
              <a:ext uri="{FF2B5EF4-FFF2-40B4-BE49-F238E27FC236}">
                <a16:creationId xmlns:a16="http://schemas.microsoft.com/office/drawing/2014/main" id="{3429977A-405E-6F17-F88B-70EDC2E1A30C}"/>
              </a:ext>
            </a:extLst>
          </p:cNvPr>
          <p:cNvSpPr>
            <a:spLocks noGrp="1"/>
          </p:cNvSpPr>
          <p:nvPr>
            <p:ph type="body" sz="quarter" idx="33" hasCustomPrompt="1"/>
          </p:nvPr>
        </p:nvSpPr>
        <p:spPr>
          <a:xfrm>
            <a:off x="7878199" y="7220521"/>
            <a:ext cx="5788303" cy="247621"/>
          </a:xfrm>
        </p:spPr>
        <p:txBody>
          <a:bodyPr>
            <a:noAutofit/>
          </a:bodyPr>
          <a:lstStyle>
            <a:lvl1pPr marL="0" indent="0">
              <a:buNone/>
              <a:defRPr sz="1200" b="0" i="0">
                <a:latin typeface="Arial" panose="020B0604020202020204" pitchFamily="34" charset="0"/>
                <a:cs typeface="Arial" panose="020B0604020202020204" pitchFamily="34" charset="0"/>
              </a:defRPr>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Body Copy Here</a:t>
            </a:r>
          </a:p>
        </p:txBody>
      </p:sp>
      <p:sp>
        <p:nvSpPr>
          <p:cNvPr id="5" name="Text Placeholder 8">
            <a:extLst>
              <a:ext uri="{FF2B5EF4-FFF2-40B4-BE49-F238E27FC236}">
                <a16:creationId xmlns:a16="http://schemas.microsoft.com/office/drawing/2014/main" id="{0B90F8F4-6637-950E-6B10-D1A238FDC9BE}"/>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36A023FB-40BD-6040-CC76-46A5436A227C}"/>
              </a:ext>
            </a:extLst>
          </p:cNvPr>
          <p:cNvSpPr>
            <a:spLocks noGrp="1"/>
          </p:cNvSpPr>
          <p:nvPr>
            <p:ph type="body" sz="quarter" idx="14" hasCustomPrompt="1"/>
          </p:nvPr>
        </p:nvSpPr>
        <p:spPr>
          <a:xfrm>
            <a:off x="548640" y="1238030"/>
            <a:ext cx="63855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7" name="Slide Number Placeholder 5">
            <a:extLst>
              <a:ext uri="{FF2B5EF4-FFF2-40B4-BE49-F238E27FC236}">
                <a16:creationId xmlns:a16="http://schemas.microsoft.com/office/drawing/2014/main" id="{17CA15CB-E1EA-85AB-5B02-137CEE70048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Footer Placeholder 13">
            <a:extLst>
              <a:ext uri="{FF2B5EF4-FFF2-40B4-BE49-F238E27FC236}">
                <a16:creationId xmlns:a16="http://schemas.microsoft.com/office/drawing/2014/main" id="{C9258A5A-7A83-86B2-8870-2A1998DA4BCA}"/>
              </a:ext>
            </a:extLst>
          </p:cNvPr>
          <p:cNvSpPr>
            <a:spLocks noGrp="1"/>
          </p:cNvSpPr>
          <p:nvPr>
            <p:ph type="ftr" sz="quarter" idx="3"/>
          </p:nvPr>
        </p:nvSpPr>
        <p:spPr>
          <a:xfrm>
            <a:off x="2571341" y="7846697"/>
            <a:ext cx="4937760" cy="80467"/>
          </a:xfrm>
          <a:prstGeom prst="rect">
            <a:avLst/>
          </a:prstGeom>
        </p:spPr>
        <p:txBody>
          <a:bodyPr vert="horz" wrap="none" lIns="0" tIns="0" rIns="0" bIns="0" rtlCol="0" anchor="ctr" anchorCtr="0"/>
          <a:lstStyle>
            <a:lvl1pPr algn="l">
              <a:defRPr sz="800" b="0" i="0" spc="300">
                <a:solidFill>
                  <a:schemeClr val="bg1">
                    <a:lumMod val="7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89461463"/>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695012"/>
          </a:xfr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779646"/>
            <a:ext cx="8496300" cy="2687954"/>
          </a:xfr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p:spPr>
        <p:txBody>
          <a:bodyPr lIns="0" tIns="0" rIns="0" bIns="0" anchor="t">
            <a:noAutofit/>
          </a:bodyPr>
          <a:lstStyle>
            <a:lvl1pPr marL="0" indent="0" algn="ctr">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Text Placeholder 8">
            <a:extLst>
              <a:ext uri="{FF2B5EF4-FFF2-40B4-BE49-F238E27FC236}">
                <a16:creationId xmlns:a16="http://schemas.microsoft.com/office/drawing/2014/main" id="{0306E9BA-F98D-DA38-A3D8-685535E6D27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5" name="Text Placeholder 10">
            <a:extLst>
              <a:ext uri="{FF2B5EF4-FFF2-40B4-BE49-F238E27FC236}">
                <a16:creationId xmlns:a16="http://schemas.microsoft.com/office/drawing/2014/main" id="{6ACB0EE4-F850-84DE-7944-4988205B330E}"/>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6" name="Slide Number Placeholder 5">
            <a:extLst>
              <a:ext uri="{FF2B5EF4-FFF2-40B4-BE49-F238E27FC236}">
                <a16:creationId xmlns:a16="http://schemas.microsoft.com/office/drawing/2014/main" id="{E670EA4B-76E1-1907-8DB1-80C846A4AA09}"/>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2000" y="3439485"/>
            <a:ext cx="8496300"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498" y="2713545"/>
            <a:ext cx="8495802"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041E814B-8230-EF04-71BD-3B8130CC8F50}"/>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06627A15-CAAE-B5D4-EB6C-E40B9DF0DD75}"/>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AB3B39FC-A13F-1308-4CC9-55AFE171666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62000" y="2713545"/>
            <a:ext cx="2712722"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p:spPr>
        <p:txBody>
          <a:bodyPr lIns="0" tIns="0" rIns="0" bIns="0" anchor="b">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62000" y="3364808"/>
            <a:ext cx="2705176" cy="4102792"/>
          </a:xfr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sp>
        <p:nvSpPr>
          <p:cNvPr id="7" name="Text Placeholder 8">
            <a:extLst>
              <a:ext uri="{FF2B5EF4-FFF2-40B4-BE49-F238E27FC236}">
                <a16:creationId xmlns:a16="http://schemas.microsoft.com/office/drawing/2014/main" id="{FCE136E1-75BE-D5FE-9B11-DA7720A5D311}"/>
              </a:ext>
            </a:extLst>
          </p:cNvPr>
          <p:cNvSpPr>
            <a:spLocks noGrp="1"/>
          </p:cNvSpPr>
          <p:nvPr>
            <p:ph type="body" sz="quarter" idx="13" hasCustomPrompt="1"/>
          </p:nvPr>
        </p:nvSpPr>
        <p:spPr>
          <a:xfrm>
            <a:off x="548642" y="143130"/>
            <a:ext cx="9852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2" name="Text Placeholder 10">
            <a:extLst>
              <a:ext uri="{FF2B5EF4-FFF2-40B4-BE49-F238E27FC236}">
                <a16:creationId xmlns:a16="http://schemas.microsoft.com/office/drawing/2014/main" id="{EB6D6025-2BD5-F890-419E-F0455F4BF846}"/>
              </a:ext>
            </a:extLst>
          </p:cNvPr>
          <p:cNvSpPr>
            <a:spLocks noGrp="1"/>
          </p:cNvSpPr>
          <p:nvPr>
            <p:ph type="body" sz="quarter" idx="14" hasCustomPrompt="1"/>
          </p:nvPr>
        </p:nvSpPr>
        <p:spPr>
          <a:xfrm>
            <a:off x="548640" y="1238030"/>
            <a:ext cx="9852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DE38D9D2-1BD6-4197-2DE3-E1E96B7BEDA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tx1"/>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9" userDrawn="1">
          <p15:clr>
            <a:srgbClr val="FBAE40"/>
          </p15:clr>
        </p15:guide>
        <p15:guide id="8" pos="2664" userDrawn="1">
          <p15:clr>
            <a:srgbClr val="FBAE40"/>
          </p15:clr>
        </p15:guide>
        <p15:guide id="9" pos="4344" userDrawn="1">
          <p15:clr>
            <a:srgbClr val="FBAE40"/>
          </p15:clr>
        </p15:guide>
        <p15:guide id="10" pos="6552" userDrawn="1">
          <p15:clr>
            <a:srgbClr val="FBAE40"/>
          </p15:clr>
        </p15:guide>
        <p15:guide id="11" pos="7027"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2002" y="1725773"/>
            <a:ext cx="6172198"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62000" y="2739845"/>
            <a:ext cx="6172200" cy="4727756"/>
          </a:xfr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p:spPr>
        <p:txBody>
          <a:bodyPr/>
          <a:lstStyle>
            <a:lvl1pPr marL="0" indent="0">
              <a:buNone/>
              <a:defRPr/>
            </a:lvl1pPr>
          </a:lstStyle>
          <a:p>
            <a:pPr lvl="0"/>
            <a:r>
              <a:rPr lang="en-US"/>
              <a:t>Add Table or chart here</a:t>
            </a:r>
          </a:p>
        </p:txBody>
      </p:sp>
      <p:sp>
        <p:nvSpPr>
          <p:cNvPr id="6" name="Text Placeholder 8">
            <a:extLst>
              <a:ext uri="{FF2B5EF4-FFF2-40B4-BE49-F238E27FC236}">
                <a16:creationId xmlns:a16="http://schemas.microsoft.com/office/drawing/2014/main" id="{AC9B69DB-F0EF-A074-F384-E5455BE9B778}"/>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7" name="Text Placeholder 10">
            <a:extLst>
              <a:ext uri="{FF2B5EF4-FFF2-40B4-BE49-F238E27FC236}">
                <a16:creationId xmlns:a16="http://schemas.microsoft.com/office/drawing/2014/main" id="{02FF69BE-A206-0F28-CFB0-A7B90CC55FDA}"/>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8C4FA47F-B69A-4BBA-1F25-EB0720D1C6F6}"/>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BEF5C6F0-3E55-7A19-2089-47AE004903C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8401A031-B71A-0260-0311-9BA72938B71B}"/>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E8D07B54-7DE3-F273-6536-7C1E2B2F71C0}"/>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62000"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ln>
                <a:noFill/>
              </a:ln>
            </a:endParaRPr>
          </a:p>
        </p:txBody>
      </p:sp>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548640" y="1238183"/>
            <a:ext cx="7086600" cy="230416"/>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2" name="Text Placeholder 8">
            <a:extLst>
              <a:ext uri="{FF2B5EF4-FFF2-40B4-BE49-F238E27FC236}">
                <a16:creationId xmlns:a16="http://schemas.microsoft.com/office/drawing/2014/main" id="{013D0D3A-9821-FF5C-62B7-998563626C88}"/>
              </a:ext>
            </a:extLst>
          </p:cNvPr>
          <p:cNvSpPr>
            <a:spLocks noGrp="1"/>
          </p:cNvSpPr>
          <p:nvPr>
            <p:ph type="body" sz="quarter" idx="13" hasCustomPrompt="1"/>
          </p:nvPr>
        </p:nvSpPr>
        <p:spPr>
          <a:xfrm>
            <a:off x="548640" y="143284"/>
            <a:ext cx="8229600"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69620" y="1725773"/>
            <a:ext cx="6172200" cy="756894"/>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69620" y="2646791"/>
            <a:ext cx="2705100" cy="1468012"/>
          </a:xfrm>
        </p:spPr>
        <p:txBody>
          <a:bodyPr/>
          <a:lstStyle/>
          <a:p>
            <a:endParaRPr lang="en-US"/>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p:spPr>
        <p:txBody>
          <a:bodyPr/>
          <a:lstStyle/>
          <a:p>
            <a:endParaRPr lang="en-US"/>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62000" y="4627246"/>
            <a:ext cx="270510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62000" y="6737987"/>
            <a:ext cx="6172200" cy="729613"/>
          </a:xfrm>
        </p:spPr>
        <p:txBody>
          <a:bodyPr/>
          <a:lstStyle>
            <a:lvl1pPr marL="0" indent="0">
              <a:buNone/>
              <a:defRPr/>
            </a:lvl1pPr>
          </a:lstStyle>
          <a:p>
            <a:r>
              <a:rPr lang="en-US"/>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3" name="Slide Number Placeholder 5">
            <a:extLst>
              <a:ext uri="{FF2B5EF4-FFF2-40B4-BE49-F238E27FC236}">
                <a16:creationId xmlns:a16="http://schemas.microsoft.com/office/drawing/2014/main" id="{FB4B4F52-739C-0B23-582C-8EFE5804685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3" orient="horz" pos="864" userDrawn="1">
          <p15:clr>
            <a:srgbClr val="FBAE40"/>
          </p15:clr>
        </p15:guide>
        <p15:guide id="6" orient="horz" pos="922" userDrawn="1">
          <p15:clr>
            <a:srgbClr val="FBAE40"/>
          </p15:clr>
        </p15:guide>
        <p15:guide id="7" pos="2184" userDrawn="1">
          <p15:clr>
            <a:srgbClr val="FBAE40"/>
          </p15:clr>
        </p15:guide>
        <p15:guide id="8" pos="2664" userDrawn="1">
          <p15:clr>
            <a:srgbClr val="FBAE40"/>
          </p15:clr>
        </p15:guide>
        <p15:guide id="9" pos="4368" userDrawn="1">
          <p15:clr>
            <a:srgbClr val="FBAE40"/>
          </p15:clr>
        </p15:guide>
        <p15:guide id="10" pos="6552" userDrawn="1">
          <p15:clr>
            <a:srgbClr val="FBAE40"/>
          </p15:clr>
        </p15:guide>
        <p15:guide id="11" pos="7032" userDrawn="1">
          <p15:clr>
            <a:srgbClr val="FBAE40"/>
          </p15:clr>
        </p15:guide>
        <p15:guide id="12" pos="4848" userDrawn="1">
          <p15:clr>
            <a:srgbClr val="FBAE40"/>
          </p15:clr>
        </p15:guide>
        <p15:guide id="13" orient="horz" pos="4704" userDrawn="1">
          <p15:clr>
            <a:srgbClr val="FBAE40"/>
          </p15:clr>
        </p15:guide>
        <p15:guide id="14" orient="horz" pos="66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5685A43-7CED-9A0F-178D-4EE46535CF24}"/>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CEE98A-914B-06EC-1268-D992328A2D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5674" y="7878541"/>
            <a:ext cx="1867712" cy="151006"/>
          </a:xfrm>
          <a:prstGeom prst="rect">
            <a:avLst/>
          </a:prstGeom>
        </p:spPr>
      </p:pic>
      <p:pic>
        <p:nvPicPr>
          <p:cNvPr id="4" name="Picture 3">
            <a:extLst>
              <a:ext uri="{FF2B5EF4-FFF2-40B4-BE49-F238E27FC236}">
                <a16:creationId xmlns:a16="http://schemas.microsoft.com/office/drawing/2014/main" id="{5CD9F6F6-F1A7-E24B-D3E4-260F0764FA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28989" y="7879777"/>
            <a:ext cx="1688036" cy="149770"/>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1" pos="480" userDrawn="1">
          <p15:clr>
            <a:srgbClr val="FBAE40"/>
          </p15:clr>
        </p15:guide>
        <p15:guide id="2" pos="8736" userDrawn="1">
          <p15:clr>
            <a:srgbClr val="FBAE40"/>
          </p15:clr>
        </p15:guide>
        <p15:guide id="11" pos="4368" userDrawn="1">
          <p15:clr>
            <a:srgbClr val="FBAE40"/>
          </p15:clr>
        </p15:guide>
        <p15:guide id="12" pos="4848" userDrawn="1">
          <p15:clr>
            <a:srgbClr val="FBAE40"/>
          </p15:clr>
        </p15:guide>
        <p15:guide id="13" orient="horz" pos="4704" userDrawn="1">
          <p15:clr>
            <a:srgbClr val="FBAE40"/>
          </p15:clr>
        </p15:guide>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47" userDrawn="1">
          <p15:clr>
            <a:srgbClr val="FBAE40"/>
          </p15:clr>
        </p15:guide>
        <p15:guide id="23" orient="horz" pos="4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p:spPr>
        <p:txBody>
          <a:bodyPr/>
          <a:lstStyle>
            <a:lvl1pPr marL="0" indent="0">
              <a:buNone/>
              <a:defRPr/>
            </a:lvl1pPr>
          </a:lstStyle>
          <a:p>
            <a:endParaRPr lang="en-US"/>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143130"/>
            <a:ext cx="87096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238030"/>
            <a:ext cx="8709659"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Employee Title</a:t>
            </a:r>
          </a:p>
        </p:txBody>
      </p:sp>
      <p:sp>
        <p:nvSpPr>
          <p:cNvPr id="9" name="Slide Number Placeholder 5">
            <a:extLst>
              <a:ext uri="{FF2B5EF4-FFF2-40B4-BE49-F238E27FC236}">
                <a16:creationId xmlns:a16="http://schemas.microsoft.com/office/drawing/2014/main" id="{364A6A6B-EB3B-3376-6A01-5CA7EB73812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Career at Emersion</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p:spPr>
        <p:txBody>
          <a:bodyPr/>
          <a:lstStyle>
            <a:lvl1pPr marL="0" indent="0">
              <a:buNone/>
              <a:defRPr/>
            </a:lvl1pPr>
          </a:lstStyle>
          <a:p>
            <a:endParaRPr lang="en-US"/>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guide id="11" orient="horz" pos="4704" userDrawn="1">
          <p15:clr>
            <a:srgbClr val="FBAE40"/>
          </p15:clr>
        </p15:guide>
        <p15:guide id="12" orient="horz" pos="66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3758263"/>
            <a:ext cx="13106400" cy="1629382"/>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This is the header of the page.</a:t>
            </a:r>
          </a:p>
        </p:txBody>
      </p:sp>
      <p:pic>
        <p:nvPicPr>
          <p:cNvPr id="4" name="Picture 3">
            <a:extLst>
              <a:ext uri="{FF2B5EF4-FFF2-40B4-BE49-F238E27FC236}">
                <a16:creationId xmlns:a16="http://schemas.microsoft.com/office/drawing/2014/main" id="{3D4FE361-0D86-D499-9C6B-61121E78992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762000" y="3173669"/>
            <a:ext cx="2285999" cy="208084"/>
          </a:xfrm>
          <a:prstGeom prst="rect">
            <a:avLst/>
          </a:prstGeom>
        </p:spPr>
      </p:pic>
    </p:spTree>
    <p:extLst>
      <p:ext uri="{BB962C8B-B14F-4D97-AF65-F5344CB8AC3E}">
        <p14:creationId xmlns:p14="http://schemas.microsoft.com/office/powerpoint/2010/main" val="3690978773"/>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480" userDrawn="1">
          <p15:clr>
            <a:srgbClr val="FBAE40"/>
          </p15:clr>
        </p15:guide>
        <p15:guide id="7" orient="horz" pos="46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lvl1pPr>
              <a:defRPr b="0" i="0">
                <a:latin typeface="Noto Sans" panose="020B0502040504020204" pitchFamily="34" charset="0"/>
              </a:defRPr>
            </a:lvl1pPr>
          </a:lstStyle>
          <a:p>
            <a:pPr>
              <a:defRPr/>
            </a:pPr>
            <a:r>
              <a:rPr lang="en-US">
                <a:solidFill>
                  <a:srgbClr val="004B8D"/>
                </a:solidFill>
              </a:rPr>
              <a:t>Insert footer or confidential information here if needed. </a:t>
            </a:r>
          </a:p>
        </p:txBody>
      </p:sp>
      <p:sp>
        <p:nvSpPr>
          <p:cNvPr id="6" name="Content Placeholder 5"/>
          <p:cNvSpPr>
            <a:spLocks noGrp="1"/>
          </p:cNvSpPr>
          <p:nvPr>
            <p:ph sz="quarter" idx="16"/>
          </p:nvPr>
        </p:nvSpPr>
        <p:spPr>
          <a:xfrm>
            <a:off x="655320" y="1554480"/>
            <a:ext cx="8607552" cy="6158866"/>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9802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Column With Subhead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238" y="329565"/>
            <a:ext cx="13623925" cy="1016350"/>
          </a:xfrm>
        </p:spPr>
        <p:txBody>
          <a:bodyPr/>
          <a:lstStyle>
            <a:lvl1pPr>
              <a:defRPr/>
            </a:lvl1pPr>
          </a:lstStyle>
          <a:p>
            <a:r>
              <a:rPr lang="en-US"/>
              <a:t>Slide Titles Should Use Initial Caps </a:t>
            </a:r>
          </a:p>
        </p:txBody>
      </p:sp>
      <p:sp>
        <p:nvSpPr>
          <p:cNvPr id="19" name="Text Placeholder 13"/>
          <p:cNvSpPr>
            <a:spLocks noGrp="1"/>
          </p:cNvSpPr>
          <p:nvPr>
            <p:ph type="body" sz="quarter" idx="15" hasCustomPrompt="1"/>
          </p:nvPr>
        </p:nvSpPr>
        <p:spPr>
          <a:xfrm>
            <a:off x="503238" y="1587500"/>
            <a:ext cx="6629400" cy="762000"/>
          </a:xfrm>
        </p:spPr>
        <p:txBody>
          <a:bodyPr anchor="b"/>
          <a:lstStyle>
            <a:lvl1pPr marL="0" indent="0">
              <a:buNone/>
              <a:defRPr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to edit master text styles</a:t>
            </a:r>
          </a:p>
        </p:txBody>
      </p:sp>
      <p:sp>
        <p:nvSpPr>
          <p:cNvPr id="20" name="Text Placeholder 13"/>
          <p:cNvSpPr>
            <a:spLocks noGrp="1"/>
          </p:cNvSpPr>
          <p:nvPr>
            <p:ph type="body" sz="quarter" idx="16" hasCustomPrompt="1"/>
          </p:nvPr>
        </p:nvSpPr>
        <p:spPr>
          <a:xfrm>
            <a:off x="7480301" y="1587500"/>
            <a:ext cx="6629400" cy="762000"/>
          </a:xfrm>
        </p:spPr>
        <p:txBody>
          <a:bodyPr anchor="b"/>
          <a:lstStyle>
            <a:lvl1pPr marL="0" indent="0">
              <a:buNone/>
              <a:defRPr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to edit master text styles</a:t>
            </a:r>
          </a:p>
        </p:txBody>
      </p:sp>
      <p:sp>
        <p:nvSpPr>
          <p:cNvPr id="21" name="Content Placeholder 16"/>
          <p:cNvSpPr>
            <a:spLocks noGrp="1"/>
          </p:cNvSpPr>
          <p:nvPr>
            <p:ph sz="quarter" idx="17"/>
          </p:nvPr>
        </p:nvSpPr>
        <p:spPr>
          <a:xfrm>
            <a:off x="503238" y="2590800"/>
            <a:ext cx="6629400" cy="4406900"/>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6"/>
          <p:cNvSpPr>
            <a:spLocks noGrp="1"/>
          </p:cNvSpPr>
          <p:nvPr>
            <p:ph sz="quarter" idx="18"/>
          </p:nvPr>
        </p:nvSpPr>
        <p:spPr>
          <a:xfrm>
            <a:off x="7480301" y="2590800"/>
            <a:ext cx="6629400" cy="4406900"/>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FCD74593-D9EA-4EFA-9BB0-80D8B3F642DF}"/>
              </a:ext>
            </a:extLst>
          </p:cNvPr>
          <p:cNvSpPr>
            <a:spLocks noGrp="1"/>
          </p:cNvSpPr>
          <p:nvPr>
            <p:ph type="body" sz="quarter" idx="19"/>
          </p:nvPr>
        </p:nvSpPr>
        <p:spPr>
          <a:xfrm>
            <a:off x="503239" y="7667162"/>
            <a:ext cx="8338186" cy="393700"/>
          </a:xfrm>
        </p:spPr>
        <p:txBody>
          <a:bodyPr tIns="0" bIns="0" anchor="b">
            <a:noAutofit/>
          </a:bodyPr>
          <a:lstStyle>
            <a:lvl1pPr marL="0" indent="0">
              <a:buNone/>
              <a:defRPr lang="en-US" sz="1000" b="0" i="0" kern="1200" dirty="0">
                <a:solidFill>
                  <a:schemeClr val="tx1"/>
                </a:solidFill>
                <a:latin typeface="Noto Sans" panose="020B0502040504020204" pitchFamily="34" charset="0"/>
                <a:ea typeface="+mn-ea"/>
                <a:cs typeface="+mn-cs"/>
              </a:defRPr>
            </a:lvl1pPr>
          </a:lstStyle>
          <a:p>
            <a:pPr marL="0" lvl="0" indent="0"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None/>
              <a:tabLst>
                <a:tab pos="225425" algn="l"/>
              </a:tabLst>
            </a:pPr>
            <a:r>
              <a:rPr lang="en-US"/>
              <a:t>Click to edit Master text styles</a:t>
            </a:r>
          </a:p>
        </p:txBody>
      </p:sp>
    </p:spTree>
    <p:extLst>
      <p:ext uri="{BB962C8B-B14F-4D97-AF65-F5344CB8AC3E}">
        <p14:creationId xmlns:p14="http://schemas.microsoft.com/office/powerpoint/2010/main" val="410598609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9" name="Text Placeholder 4"/>
          <p:cNvSpPr>
            <a:spLocks noGrp="1"/>
          </p:cNvSpPr>
          <p:nvPr>
            <p:ph type="body" sz="quarter" idx="10"/>
          </p:nvPr>
        </p:nvSpPr>
        <p:spPr>
          <a:xfrm>
            <a:off x="635755" y="1559629"/>
            <a:ext cx="13329920" cy="6217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28069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91440"/>
          <a:lstStyle>
            <a:lvl1pPr>
              <a:defRPr/>
            </a:lvl1pPr>
          </a:lstStyle>
          <a:p>
            <a:r>
              <a:rPr lang="en-US"/>
              <a:t>Slide Titles Should Use Initial Caps </a:t>
            </a:r>
          </a:p>
        </p:txBody>
      </p:sp>
      <p:sp>
        <p:nvSpPr>
          <p:cNvPr id="3" name="Content Placeholder 2"/>
          <p:cNvSpPr>
            <a:spLocks noGrp="1"/>
          </p:cNvSpPr>
          <p:nvPr>
            <p:ph idx="1"/>
          </p:nvPr>
        </p:nvSpPr>
        <p:spPr>
          <a:xfrm>
            <a:off x="503237" y="1597026"/>
            <a:ext cx="13623926" cy="5621338"/>
          </a:xfrm>
        </p:spPr>
        <p:txBody>
          <a:bodyPr/>
          <a:lstStyle>
            <a:lvl1pPr>
              <a:defRPr b="0" i="0">
                <a:latin typeface="Noto Sans" panose="020B0502040504020204" pitchFamily="34" charset="0"/>
                <a:ea typeface="Noto Sans" panose="020B0502040504020204" pitchFamily="34" charset="0"/>
                <a:cs typeface="Noto Sans" panose="020B0502040504020204" pitchFamily="34" charset="0"/>
              </a:defRPr>
            </a:lvl1pPr>
            <a:lvl2pPr>
              <a:defRPr b="0" i="0">
                <a:latin typeface="Noto Sans" panose="020B0502040504020204" pitchFamily="34" charset="0"/>
                <a:ea typeface="Noto Sans" panose="020B0502040504020204" pitchFamily="34" charset="0"/>
                <a:cs typeface="Noto Sans" panose="020B0502040504020204" pitchFamily="34" charset="0"/>
              </a:defRPr>
            </a:lvl2pPr>
            <a:lvl3pPr>
              <a:defRPr b="0" i="0">
                <a:latin typeface="Noto Sans" panose="020B0502040504020204" pitchFamily="34" charset="0"/>
                <a:ea typeface="Noto Sans" panose="020B0502040504020204" pitchFamily="34" charset="0"/>
                <a:cs typeface="Noto Sans" panose="020B0502040504020204" pitchFamily="34" charset="0"/>
              </a:defRPr>
            </a:lvl3pPr>
            <a:lvl4pPr>
              <a:defRPr b="0" i="0">
                <a:latin typeface="Noto Sans" panose="020B0502040504020204" pitchFamily="34" charset="0"/>
                <a:ea typeface="Noto Sans" panose="020B0502040504020204" pitchFamily="34" charset="0"/>
                <a:cs typeface="Noto Sans" panose="020B0502040504020204" pitchFamily="34" charset="0"/>
              </a:defRPr>
            </a:lvl4pPr>
            <a:lvl5pPr>
              <a:defRPr b="0" i="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a:extLst>
              <a:ext uri="{FF2B5EF4-FFF2-40B4-BE49-F238E27FC236}">
                <a16:creationId xmlns:a16="http://schemas.microsoft.com/office/drawing/2014/main" id="{C35E6205-0B46-4B10-81BB-565D871C7BFB}"/>
              </a:ext>
            </a:extLst>
          </p:cNvPr>
          <p:cNvSpPr>
            <a:spLocks noGrp="1"/>
          </p:cNvSpPr>
          <p:nvPr>
            <p:ph type="body" sz="quarter" idx="18" hasCustomPrompt="1"/>
          </p:nvPr>
        </p:nvSpPr>
        <p:spPr>
          <a:xfrm>
            <a:off x="503238" y="7667162"/>
            <a:ext cx="8338186" cy="393700"/>
          </a:xfrm>
        </p:spPr>
        <p:txBody>
          <a:bodyPr tIns="0" bIns="0" anchor="b">
            <a:noAutofit/>
          </a:bodyPr>
          <a:lstStyle>
            <a:lvl1pPr marL="0" indent="0">
              <a:buNone/>
              <a:defRPr lang="en-US" sz="1000" b="0" i="0" kern="1200" dirty="0">
                <a:solidFill>
                  <a:schemeClr val="tx1"/>
                </a:solidFill>
                <a:latin typeface="Noto Sans" panose="020B0502040504020204" pitchFamily="34" charset="0"/>
                <a:ea typeface="+mn-ea"/>
                <a:cs typeface="+mn-cs"/>
              </a:defRPr>
            </a:lvl1pPr>
          </a:lstStyle>
          <a:p>
            <a:r>
              <a:rPr lang="en-US" sz="1000">
                <a:solidFill>
                  <a:schemeClr val="bg2"/>
                </a:solidFill>
              </a:rPr>
              <a:t>Single-Stage Universal IFC</a:t>
            </a:r>
            <a:r>
              <a:rPr lang="en-US">
                <a:solidFill>
                  <a:schemeClr val="bg2"/>
                </a:solidFill>
              </a:rPr>
              <a:t> </a:t>
            </a:r>
            <a:r>
              <a:rPr lang="en-US" sz="1000">
                <a:solidFill>
                  <a:schemeClr val="bg2"/>
                </a:solidFill>
              </a:rPr>
              <a:t>50M56X-843 for PSC and </a:t>
            </a:r>
            <a:r>
              <a:rPr lang="en-US" sz="1000" err="1">
                <a:solidFill>
                  <a:schemeClr val="bg2"/>
                </a:solidFill>
              </a:rPr>
              <a:t>ECMx</a:t>
            </a:r>
            <a:r>
              <a:rPr lang="en-US" sz="1000">
                <a:solidFill>
                  <a:schemeClr val="bg2"/>
                </a:solidFill>
              </a:rPr>
              <a:t> Blowers</a:t>
            </a:r>
            <a:endParaRPr lang="en-US">
              <a:solidFill>
                <a:schemeClr val="bg2"/>
              </a:solidFill>
            </a:endParaRPr>
          </a:p>
        </p:txBody>
      </p:sp>
    </p:spTree>
    <p:extLst>
      <p:ext uri="{BB962C8B-B14F-4D97-AF65-F5344CB8AC3E}">
        <p14:creationId xmlns:p14="http://schemas.microsoft.com/office/powerpoint/2010/main" val="4080300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6015A2C-6A79-8FF2-C327-8112BA00C10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38240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8839701-16CA-DD98-45B8-13FC23D81600}"/>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427131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1">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762000" y="3439485"/>
            <a:ext cx="6172200" cy="2978192"/>
          </a:xfrm>
        </p:spPr>
        <p:txBody>
          <a:bodyPr lIns="0" tIns="0" rIns="0" bIns="0">
            <a:noAutofit/>
          </a:bodyPr>
          <a:lstStyle>
            <a:lvl1pPr marL="0" indent="0">
              <a:lnSpc>
                <a:spcPct val="100000"/>
              </a:lnSpc>
              <a:buFont typeface="Arial" panose="020B0604020202020204" pitchFamily="34" charset="0"/>
              <a:buNone/>
              <a:tabLst/>
              <a:defRPr sz="28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762000" y="2328675"/>
            <a:ext cx="6172202"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4000" b="0" i="0">
                <a:solidFill>
                  <a:schemeClr val="accent1"/>
                </a:solidFill>
                <a:latin typeface="Georgia" panose="02040502050405020303" pitchFamily="18" charset="0"/>
              </a:defRPr>
            </a:lvl1pPr>
          </a:lstStyle>
          <a:p>
            <a:pPr lvl="0"/>
            <a:r>
              <a:rPr lang="en-US" dirty="0"/>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3" name="Slide Number Placeholder 5">
            <a:extLst>
              <a:ext uri="{FF2B5EF4-FFF2-40B4-BE49-F238E27FC236}">
                <a16:creationId xmlns:a16="http://schemas.microsoft.com/office/drawing/2014/main" id="{9DA3A46A-AAF1-2A94-86DB-F16218DE2DAC}"/>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401116927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F27585C6-73B0-F0A0-D9C8-F1E67BB7A263}"/>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557274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D2DA10D7-DD0D-04D6-3027-FD7240FF7FD8}"/>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098621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9890B972-0DB2-4990-4540-7D8C4D4F5E97}"/>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379306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1D2CFFC8-B02F-5A3A-7E51-74411BAE76C2}"/>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669650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ABA18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p:spPr>
        <p:txBody>
          <a:bodyPr>
            <a:normAutofit/>
          </a:bodyPr>
          <a:lstStyle>
            <a:lvl1pPr>
              <a:defRPr sz="3600"/>
            </a:lvl1pPr>
          </a:lstStyle>
          <a:p>
            <a:r>
              <a:rPr lang="en-US"/>
              <a:t>Click to edit Master title style</a:t>
            </a:r>
          </a:p>
        </p:txBody>
      </p:sp>
      <p:sp>
        <p:nvSpPr>
          <p:cNvPr id="2" name="Content Placeholder 2">
            <a:extLst>
              <a:ext uri="{FF2B5EF4-FFF2-40B4-BE49-F238E27FC236}">
                <a16:creationId xmlns:a16="http://schemas.microsoft.com/office/drawing/2014/main" id="{B4D8D276-D4AD-DD94-2422-576225C8B315}"/>
              </a:ext>
            </a:extLst>
          </p:cNvPr>
          <p:cNvSpPr>
            <a:spLocks noGrp="1"/>
          </p:cNvSpPr>
          <p:nvPr>
            <p:ph sz="quarter" idx="11" hasCustomPrompt="1"/>
          </p:nvPr>
        </p:nvSpPr>
        <p:spPr>
          <a:xfrm>
            <a:off x="11214736" y="0"/>
            <a:ext cx="3415664" cy="822960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Add Image</a:t>
            </a:r>
            <a:endParaRPr lang="en-US"/>
          </a:p>
        </p:txBody>
      </p:sp>
    </p:spTree>
    <p:extLst>
      <p:ext uri="{BB962C8B-B14F-4D97-AF65-F5344CB8AC3E}">
        <p14:creationId xmlns:p14="http://schemas.microsoft.com/office/powerpoint/2010/main" val="111883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noFill/>
        </p:spPr>
        <p:txBody>
          <a:bodyPr lIns="0" tIns="0" rIns="0" bIns="0">
            <a:noAutofit/>
          </a:bodyPr>
          <a:lstStyle>
            <a:lvl1pPr marL="0" indent="0" algn="r">
              <a:lnSpc>
                <a:spcPct val="100000"/>
              </a:lnSpc>
              <a:spcBef>
                <a:spcPts val="0"/>
              </a:spcBef>
              <a:buNone/>
              <a:defRPr sz="1600" b="0" i="0">
                <a:solidFill>
                  <a:schemeClr val="bg1"/>
                </a:solidFill>
                <a:latin typeface="Arial" panose="020B0604020202020204" pitchFamily="34" charset="0"/>
                <a:cs typeface="Arial" panose="020B0604020202020204" pitchFamily="34" charset="0"/>
              </a:defRPr>
            </a:lvl1pPr>
          </a:lstStyle>
          <a:p>
            <a:pPr lvl="0"/>
            <a:r>
              <a:rPr lang="en-US"/>
              <a:t>Type name here</a:t>
            </a:r>
          </a:p>
          <a:p>
            <a:pPr lvl="0"/>
            <a:r>
              <a:rPr lang="en-US"/>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p:spPr>
        <p:txBody>
          <a:bodyPr lIns="0" tIns="0" rIns="0" bIns="0" anchor="t">
            <a:noAutofit/>
          </a:bodyPr>
          <a:lstStyle>
            <a:lvl1pPr marL="0" indent="0">
              <a:lnSpc>
                <a:spcPts val="3600"/>
              </a:lnSpc>
              <a:buNone/>
              <a:defRPr sz="3000" b="0" i="0">
                <a:solidFill>
                  <a:schemeClr val="bg1"/>
                </a:solidFill>
                <a:latin typeface="Georgia" panose="02040502050405020303" pitchFamily="18" charset="0"/>
              </a:defRPr>
            </a:lvl1pPr>
          </a:lstStyle>
          <a:p>
            <a:pPr lvl="0"/>
            <a:r>
              <a:rPr lang="en-US"/>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2" pos="480" userDrawn="1">
          <p15:clr>
            <a:srgbClr val="FBAE40"/>
          </p15:clr>
        </p15:guide>
        <p15:guide id="3" pos="4368" userDrawn="1">
          <p15:clr>
            <a:srgbClr val="FBAE40"/>
          </p15:clr>
        </p15:guide>
        <p15:guide id="4" pos="4848" userDrawn="1">
          <p15:clr>
            <a:srgbClr val="FBAE40"/>
          </p15:clr>
        </p15:guide>
        <p15:guide id="5" pos="8736" userDrawn="1">
          <p15:clr>
            <a:srgbClr val="FBAE40"/>
          </p15:clr>
        </p15:guide>
        <p15:guide id="6" orient="horz" pos="317" userDrawn="1">
          <p15:clr>
            <a:srgbClr val="FBAE40"/>
          </p15:clr>
        </p15:guide>
        <p15:guide id="7" orient="horz" pos="4704" userDrawn="1">
          <p15:clr>
            <a:srgbClr val="FBAE40"/>
          </p15:clr>
        </p15:guide>
        <p15:guide id="8" orient="horz" pos="864" userDrawn="1">
          <p15:clr>
            <a:srgbClr val="FBAE40"/>
          </p15:clr>
        </p15:guide>
        <p15:guide id="9" orient="horz" pos="922" userDrawn="1">
          <p15:clr>
            <a:srgbClr val="FBAE40"/>
          </p15:clr>
        </p15:guide>
        <p15:guide id="10" orient="horz" pos="66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2F2451A3-2E4D-FED9-F210-36A97A45E43B}"/>
              </a:ext>
            </a:extLst>
          </p:cNvPr>
          <p:cNvSpPr>
            <a:spLocks noGrp="1"/>
          </p:cNvSpPr>
          <p:nvPr>
            <p:ph type="body" sz="quarter" idx="15" hasCustomPrompt="1"/>
          </p:nvPr>
        </p:nvSpPr>
        <p:spPr>
          <a:xfrm>
            <a:off x="762000" y="3439485"/>
            <a:ext cx="6172200" cy="2978192"/>
          </a:xfrm>
        </p:spPr>
        <p:txBody>
          <a:bodyPr lIns="0" tIns="0" rIns="0" bIns="0">
            <a:noAutofit/>
          </a:bodyPr>
          <a:lstStyle>
            <a:lvl1pPr marL="285750" indent="-285750">
              <a:lnSpc>
                <a:spcPct val="100000"/>
              </a:lnSpc>
              <a:buFont typeface="Arial" panose="020B0604020202020204" pitchFamily="34" charset="0"/>
              <a:buChar char="•"/>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0" name="Text Placeholder 10">
            <a:extLst>
              <a:ext uri="{FF2B5EF4-FFF2-40B4-BE49-F238E27FC236}">
                <a16:creationId xmlns:a16="http://schemas.microsoft.com/office/drawing/2014/main" id="{2202E90D-53FE-AE35-9CC4-E1ECD9518496}"/>
              </a:ext>
            </a:extLst>
          </p:cNvPr>
          <p:cNvSpPr>
            <a:spLocks noGrp="1"/>
          </p:cNvSpPr>
          <p:nvPr>
            <p:ph type="body" sz="quarter" idx="19" hasCustomPrompt="1"/>
          </p:nvPr>
        </p:nvSpPr>
        <p:spPr>
          <a:xfrm>
            <a:off x="762000" y="2328675"/>
            <a:ext cx="6172202"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32" name="Text Placeholder 10">
            <a:extLst>
              <a:ext uri="{FF2B5EF4-FFF2-40B4-BE49-F238E27FC236}">
                <a16:creationId xmlns:a16="http://schemas.microsoft.com/office/drawing/2014/main" id="{CF781ACE-ACC4-BF29-95E7-9F804A081311}"/>
              </a:ext>
            </a:extLst>
          </p:cNvPr>
          <p:cNvSpPr>
            <a:spLocks noGrp="1"/>
          </p:cNvSpPr>
          <p:nvPr>
            <p:ph type="body" sz="quarter" idx="20" hasCustomPrompt="1"/>
          </p:nvPr>
        </p:nvSpPr>
        <p:spPr>
          <a:xfrm>
            <a:off x="7696197" y="3439485"/>
            <a:ext cx="6172203"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3" name="Text Placeholder 10">
            <a:extLst>
              <a:ext uri="{FF2B5EF4-FFF2-40B4-BE49-F238E27FC236}">
                <a16:creationId xmlns:a16="http://schemas.microsoft.com/office/drawing/2014/main" id="{A4AA4399-A89E-D286-5E84-316207553AA8}"/>
              </a:ext>
            </a:extLst>
          </p:cNvPr>
          <p:cNvSpPr>
            <a:spLocks noGrp="1"/>
          </p:cNvSpPr>
          <p:nvPr>
            <p:ph type="body" sz="quarter" idx="21" hasCustomPrompt="1"/>
          </p:nvPr>
        </p:nvSpPr>
        <p:spPr>
          <a:xfrm>
            <a:off x="7696200" y="2328675"/>
            <a:ext cx="6172198" cy="652076"/>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8">
            <a:extLst>
              <a:ext uri="{FF2B5EF4-FFF2-40B4-BE49-F238E27FC236}">
                <a16:creationId xmlns:a16="http://schemas.microsoft.com/office/drawing/2014/main" id="{8B571B66-45C1-CEBF-79B5-DC2E029C977F}"/>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6" name="Text Placeholder 10">
            <a:extLst>
              <a:ext uri="{FF2B5EF4-FFF2-40B4-BE49-F238E27FC236}">
                <a16:creationId xmlns:a16="http://schemas.microsoft.com/office/drawing/2014/main" id="{A23ABC67-C5D8-615A-2ACA-650EE5CE9AEC}"/>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46A7AF21-2825-57E4-B51A-E84759062A81}"/>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36"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5DCD5010-19B5-C942-3E70-DA25AAECEA23}"/>
              </a:ext>
            </a:extLst>
          </p:cNvPr>
          <p:cNvSpPr>
            <a:spLocks noGrp="1"/>
          </p:cNvSpPr>
          <p:nvPr>
            <p:ph type="body" sz="quarter" idx="19" hasCustomPrompt="1"/>
          </p:nvPr>
        </p:nvSpPr>
        <p:spPr>
          <a:xfrm>
            <a:off x="762002" y="2437330"/>
            <a:ext cx="6172200" cy="756894"/>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This is what a two-line</a:t>
            </a:r>
            <a:br>
              <a:rPr lang="en-US"/>
            </a:br>
            <a:r>
              <a:rPr lang="en-US"/>
              <a:t>header looks like.</a:t>
            </a:r>
          </a:p>
        </p:txBody>
      </p:sp>
      <p:sp>
        <p:nvSpPr>
          <p:cNvPr id="5" name="Text Placeholder 10">
            <a:extLst>
              <a:ext uri="{FF2B5EF4-FFF2-40B4-BE49-F238E27FC236}">
                <a16:creationId xmlns:a16="http://schemas.microsoft.com/office/drawing/2014/main" id="{176BEFFB-3E95-BB02-EA3D-F20C56928105}"/>
              </a:ext>
            </a:extLst>
          </p:cNvPr>
          <p:cNvSpPr>
            <a:spLocks noGrp="1"/>
          </p:cNvSpPr>
          <p:nvPr>
            <p:ph type="body" sz="quarter" idx="21" hasCustomPrompt="1"/>
          </p:nvPr>
        </p:nvSpPr>
        <p:spPr>
          <a:xfrm>
            <a:off x="762000" y="3702798"/>
            <a:ext cx="6172200" cy="376480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96200" y="1753328"/>
            <a:ext cx="6172200" cy="5714272"/>
          </a:xfr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a:t>Add Chart, Table, or Image</a:t>
            </a:r>
          </a:p>
        </p:txBody>
      </p:sp>
      <p:sp>
        <p:nvSpPr>
          <p:cNvPr id="7" name="Text Placeholder 8">
            <a:extLst>
              <a:ext uri="{FF2B5EF4-FFF2-40B4-BE49-F238E27FC236}">
                <a16:creationId xmlns:a16="http://schemas.microsoft.com/office/drawing/2014/main" id="{32E9E77B-213E-F5F1-1D3B-9C117F35CA59}"/>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8" name="Text Placeholder 10">
            <a:extLst>
              <a:ext uri="{FF2B5EF4-FFF2-40B4-BE49-F238E27FC236}">
                <a16:creationId xmlns:a16="http://schemas.microsoft.com/office/drawing/2014/main" id="{25C794C3-BCFF-AA11-B7A2-BAA333DDC366}"/>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4" name="Slide Number Placeholder 5">
            <a:extLst>
              <a:ext uri="{FF2B5EF4-FFF2-40B4-BE49-F238E27FC236}">
                <a16:creationId xmlns:a16="http://schemas.microsoft.com/office/drawing/2014/main" id="{E0048900-74BE-67A1-B79D-B36D6DD9574F}"/>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96200" y="1680784"/>
            <a:ext cx="6172200" cy="5786815"/>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1722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172200" cy="364304"/>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BAC58CA-BE9E-9ABC-8AD7-87AF7B16DADD}"/>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4368" userDrawn="1">
          <p15:clr>
            <a:srgbClr val="FBAE40"/>
          </p15:clr>
        </p15:guide>
        <p15:guide id="8" pos="4848" userDrawn="1">
          <p15:clr>
            <a:srgbClr val="FBAE40"/>
          </p15:clr>
        </p15:guide>
        <p15:guide id="9" orient="horz" pos="4704" userDrawn="1">
          <p15:clr>
            <a:srgbClr val="FBAE40"/>
          </p15:clr>
        </p15:guide>
        <p15:guide id="10" orient="horz" pos="6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p:spPr>
        <p:txBody>
          <a:bodyPr/>
          <a:lstStyle>
            <a:lvl1pPr marL="0" indent="0">
              <a:buNone/>
              <a:defRPr/>
            </a:lvl1pPr>
          </a:lstStyle>
          <a:p>
            <a:endParaRPr lang="en-US"/>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 name="Text Placeholder 8">
            <a:extLst>
              <a:ext uri="{FF2B5EF4-FFF2-40B4-BE49-F238E27FC236}">
                <a16:creationId xmlns:a16="http://schemas.microsoft.com/office/drawing/2014/main" id="{E3F9B64B-6CB7-B1CA-B83B-964748D5DB7A}"/>
              </a:ext>
            </a:extLst>
          </p:cNvPr>
          <p:cNvSpPr>
            <a:spLocks noGrp="1"/>
          </p:cNvSpPr>
          <p:nvPr>
            <p:ph type="body" sz="quarter" idx="13" hasCustomPrompt="1"/>
          </p:nvPr>
        </p:nvSpPr>
        <p:spPr>
          <a:xfrm>
            <a:off x="548642" y="143130"/>
            <a:ext cx="8671558" cy="987552"/>
          </a:xfrm>
        </p:spPr>
        <p:txBody>
          <a:bodyPr lIns="0" tIns="0" rIns="0" bIns="0" anchor="b">
            <a:noAutofit/>
          </a:bodyPr>
          <a:lstStyle>
            <a:lvl1pPr marL="0" indent="0">
              <a:lnSpc>
                <a:spcPts val="3600"/>
              </a:lnSpc>
              <a:buNone/>
              <a:defRPr sz="3000" b="0" i="0">
                <a:solidFill>
                  <a:schemeClr val="accent1"/>
                </a:solidFill>
                <a:latin typeface="Georgia" panose="02040502050405020303" pitchFamily="18" charset="0"/>
              </a:defRPr>
            </a:lvl1pPr>
          </a:lstStyle>
          <a:p>
            <a:pPr lvl="0"/>
            <a:r>
              <a:rPr lang="en-US"/>
              <a:t>This is the header of the page</a:t>
            </a:r>
          </a:p>
        </p:txBody>
      </p:sp>
      <p:sp>
        <p:nvSpPr>
          <p:cNvPr id="19" name="Text Placeholder 10">
            <a:extLst>
              <a:ext uri="{FF2B5EF4-FFF2-40B4-BE49-F238E27FC236}">
                <a16:creationId xmlns:a16="http://schemas.microsoft.com/office/drawing/2014/main" id="{6C746C21-B646-CCAF-1956-5806AB32299E}"/>
              </a:ext>
            </a:extLst>
          </p:cNvPr>
          <p:cNvSpPr>
            <a:spLocks noGrp="1"/>
          </p:cNvSpPr>
          <p:nvPr>
            <p:ph type="body" sz="quarter" idx="14" hasCustomPrompt="1"/>
          </p:nvPr>
        </p:nvSpPr>
        <p:spPr>
          <a:xfrm>
            <a:off x="548640" y="1238030"/>
            <a:ext cx="8671558"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p:spPr>
        <p:txBody>
          <a:bodyPr lIns="0" tIns="0" rIns="0" bIns="0" anchor="b">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60EFEECC-3703-9934-C2A3-0E68BBB43E3B}"/>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 orient="horz" pos="864" userDrawn="1">
          <p15:clr>
            <a:srgbClr val="FBAE40"/>
          </p15:clr>
        </p15:guide>
        <p15:guide id="2" pos="480" userDrawn="1">
          <p15:clr>
            <a:srgbClr val="FBAE40"/>
          </p15:clr>
        </p15:guide>
        <p15:guide id="3" pos="8736" userDrawn="1">
          <p15:clr>
            <a:srgbClr val="FBAE40"/>
          </p15:clr>
        </p15:guide>
        <p15:guide id="6" orient="horz" pos="922" userDrawn="1">
          <p15:clr>
            <a:srgbClr val="FBAE40"/>
          </p15:clr>
        </p15:guide>
        <p15:guide id="7" pos="2904" userDrawn="1">
          <p15:clr>
            <a:srgbClr val="FBAE40"/>
          </p15:clr>
        </p15:guide>
        <p15:guide id="8" pos="3384" userDrawn="1">
          <p15:clr>
            <a:srgbClr val="FBAE40"/>
          </p15:clr>
        </p15:guide>
        <p15:guide id="9" orient="horz" pos="4704" userDrawn="1">
          <p15:clr>
            <a:srgbClr val="FBAE40"/>
          </p15:clr>
        </p15:guide>
        <p15:guide id="10" orient="horz" pos="662" userDrawn="1">
          <p15:clr>
            <a:srgbClr val="FBAE40"/>
          </p15:clr>
        </p15:guide>
        <p15:guide id="11" pos="5808" userDrawn="1">
          <p15:clr>
            <a:srgbClr val="FBAE40"/>
          </p15:clr>
        </p15:guide>
        <p15:guide id="12" pos="631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image" Target="../media/image4.png"/><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3.pn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slideLayout" Target="../slideLayouts/slideLayout4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0"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A15363-AEA1-B747-6603-8507C9F0A5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6D9972A8-381C-D794-EF5A-4C1C5AA6A64F}"/>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10" r:id="rId1"/>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FE317D-762A-F280-CAF0-C39D417AF815}"/>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545674" y="7810809"/>
            <a:ext cx="1867712" cy="151006"/>
          </a:xfrm>
          <a:prstGeom prst="rect">
            <a:avLst/>
          </a:prstGeom>
        </p:spPr>
      </p:pic>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a:p>
        </p:txBody>
      </p:sp>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1422661-33EF-0C6F-9E6B-000806EAEBB8}"/>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pic>
        <p:nvPicPr>
          <p:cNvPr id="4" name="Picture 3">
            <a:extLst>
              <a:ext uri="{FF2B5EF4-FFF2-40B4-BE49-F238E27FC236}">
                <a16:creationId xmlns:a16="http://schemas.microsoft.com/office/drawing/2014/main" id="{7F640264-0B89-33D0-4091-8A6A02ED1CFF}"/>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728989" y="7812045"/>
            <a:ext cx="1688036" cy="149770"/>
          </a:xfrm>
          <a:prstGeom prst="rect">
            <a:avLst/>
          </a:prstGeom>
        </p:spPr>
      </p:pic>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92" r:id="rId1"/>
    <p:sldLayoutId id="2147483782" r:id="rId2"/>
    <p:sldLayoutId id="2147483811" r:id="rId3"/>
    <p:sldLayoutId id="2147483770" r:id="rId4"/>
    <p:sldLayoutId id="2147483771" r:id="rId5"/>
    <p:sldLayoutId id="2147483773" r:id="rId6"/>
    <p:sldLayoutId id="2147483774" r:id="rId7"/>
    <p:sldLayoutId id="2147483806" r:id="rId8"/>
    <p:sldLayoutId id="2147483775" r:id="rId9"/>
    <p:sldLayoutId id="2147483777" r:id="rId10"/>
    <p:sldLayoutId id="2147483779" r:id="rId11"/>
    <p:sldLayoutId id="2147483780" r:id="rId12"/>
    <p:sldLayoutId id="2147483781" r:id="rId13"/>
    <p:sldLayoutId id="2147483784" r:id="rId14"/>
    <p:sldLayoutId id="2147483785" r:id="rId15"/>
    <p:sldLayoutId id="2147483788" r:id="rId16"/>
    <p:sldLayoutId id="2147483790" r:id="rId17"/>
    <p:sldLayoutId id="2147483791"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8" r:id="rId31"/>
    <p:sldLayoutId id="2147483805" r:id="rId32"/>
    <p:sldLayoutId id="2147483812" r:id="rId33"/>
    <p:sldLayoutId id="2147483815" r:id="rId34"/>
    <p:sldLayoutId id="2147483816" r:id="rId35"/>
    <p:sldLayoutId id="2147483817" r:id="rId36"/>
  </p:sldLayoutIdLst>
  <p:hf hdr="0" ftr="0" dt="0"/>
  <p:txStyles>
    <p:titleStyle>
      <a:lvl1pPr algn="l" defTabSz="1097192"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E10F8-434C-E412-1371-5FABA1739A80}"/>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a:t>Click to edit Master title style</a:t>
            </a:r>
          </a:p>
        </p:txBody>
      </p:sp>
      <p:pic>
        <p:nvPicPr>
          <p:cNvPr id="6" name="Picture 5">
            <a:extLst>
              <a:ext uri="{FF2B5EF4-FFF2-40B4-BE49-F238E27FC236}">
                <a16:creationId xmlns:a16="http://schemas.microsoft.com/office/drawing/2014/main" id="{64E78AB1-A6B4-85A4-54A9-61D6D1B2216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76580" y="3209973"/>
            <a:ext cx="2133690" cy="171780"/>
          </a:xfrm>
          <a:prstGeom prst="rect">
            <a:avLst/>
          </a:prstGeom>
        </p:spPr>
      </p:pic>
      <p:pic>
        <p:nvPicPr>
          <p:cNvPr id="7" name="Picture 6">
            <a:extLst>
              <a:ext uri="{FF2B5EF4-FFF2-40B4-BE49-F238E27FC236}">
                <a16:creationId xmlns:a16="http://schemas.microsoft.com/office/drawing/2014/main" id="{3523BE41-8522-5527-10E5-C69085270C37}"/>
              </a:ext>
            </a:extLst>
          </p:cNvPr>
          <p:cNvPicPr>
            <a:picLocks noChangeAspect="1"/>
          </p:cNvPicPr>
          <p:nvPr userDrawn="1"/>
        </p:nvPicPr>
        <p:blipFill>
          <a:blip r:embed="rId10" cstate="screen">
            <a:biLevel thresh="25000"/>
            <a:extLst>
              <a:ext uri="{28A0092B-C50C-407E-A947-70E740481C1C}">
                <a14:useLocalDpi xmlns:a14="http://schemas.microsoft.com/office/drawing/2010/main"/>
              </a:ext>
            </a:extLst>
          </a:blip>
          <a:stretch>
            <a:fillRect/>
          </a:stretch>
        </p:blipFill>
        <p:spPr>
          <a:xfrm>
            <a:off x="3568430" y="3211793"/>
            <a:ext cx="1867171" cy="169960"/>
          </a:xfrm>
          <a:prstGeom prst="rect">
            <a:avLst/>
          </a:prstGeom>
        </p:spPr>
      </p:pic>
    </p:spTree>
    <p:extLst>
      <p:ext uri="{BB962C8B-B14F-4D97-AF65-F5344CB8AC3E}">
        <p14:creationId xmlns:p14="http://schemas.microsoft.com/office/powerpoint/2010/main" val="394873456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3" r:id="rId5"/>
    <p:sldLayoutId id="2147483741" r:id="rId6"/>
    <p:sldLayoutId id="2147483742" r:id="rId7"/>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rcrossref.com/" TargetMode="External"/><Relationship Id="rId7" Type="http://schemas.microsoft.com/office/2007/relationships/hdphoto" Target="../media/hdphoto9.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jpeg"/><Relationship Id="rId10" Type="http://schemas.microsoft.com/office/2007/relationships/hdphoto" Target="../media/hdphoto12.wdp"/><Relationship Id="rId4" Type="http://schemas.openxmlformats.org/officeDocument/2006/relationships/image" Target="../media/image57.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microsoft.com/office/2007/relationships/hdphoto" Target="../media/hdphoto14.wdp"/><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8.jpeg"/><Relationship Id="rId5" Type="http://schemas.microsoft.com/office/2007/relationships/hdphoto" Target="../media/hdphoto15.wdp"/><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7.xml"/><Relationship Id="rId5" Type="http://schemas.openxmlformats.org/officeDocument/2006/relationships/image" Target="../media/image84.jpe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92.png"/><Relationship Id="rId5" Type="http://schemas.openxmlformats.org/officeDocument/2006/relationships/image" Target="../media/image87.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6.wdp"/><Relationship Id="rId7"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95.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hdphoto" Target="../media/hdphoto19.wdp"/><Relationship Id="rId7" Type="http://schemas.microsoft.com/office/2007/relationships/hdphoto" Target="../media/hdphoto20.wdp"/><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image" Target="../media/image98.png"/><Relationship Id="rId11" Type="http://schemas.microsoft.com/office/2007/relationships/hdphoto" Target="../media/hdphoto22.wdp"/><Relationship Id="rId5" Type="http://schemas.openxmlformats.org/officeDocument/2006/relationships/image" Target="../media/image49.emf"/><Relationship Id="rId10" Type="http://schemas.openxmlformats.org/officeDocument/2006/relationships/image" Target="../media/image100.png"/><Relationship Id="rId4" Type="http://schemas.openxmlformats.org/officeDocument/2006/relationships/image" Target="../media/image85.png"/><Relationship Id="rId9" Type="http://schemas.microsoft.com/office/2007/relationships/hdphoto" Target="../media/hdphoto21.wdp"/></Relationships>
</file>

<file path=ppt/slides/_rels/slide4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01.png"/><Relationship Id="rId1" Type="http://schemas.openxmlformats.org/officeDocument/2006/relationships/slideLayout" Target="../slideLayouts/slideLayout10.xml"/><Relationship Id="rId5" Type="http://schemas.openxmlformats.org/officeDocument/2006/relationships/image" Target="../media/image103.jpe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5" Type="http://schemas.openxmlformats.org/officeDocument/2006/relationships/image" Target="../media/image108.png"/><Relationship Id="rId4" Type="http://schemas.microsoft.com/office/2007/relationships/hdphoto" Target="../media/hdphoto24.wdp"/></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emf"/><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go.bluevolt.com/whiterodger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D6472-26D2-DE2E-5568-55B9DDB151DB}"/>
              </a:ext>
            </a:extLst>
          </p:cNvPr>
          <p:cNvSpPr>
            <a:spLocks noGrp="1"/>
          </p:cNvSpPr>
          <p:nvPr>
            <p:ph type="body" sz="quarter" idx="10"/>
          </p:nvPr>
        </p:nvSpPr>
        <p:spPr/>
        <p:txBody>
          <a:bodyPr/>
          <a:lstStyle/>
          <a:p>
            <a:r>
              <a:rPr lang="en-US"/>
              <a:t>Integrated Furnace Controls</a:t>
            </a:r>
          </a:p>
        </p:txBody>
      </p:sp>
      <p:sp>
        <p:nvSpPr>
          <p:cNvPr id="3" name="Text Placeholder 2">
            <a:extLst>
              <a:ext uri="{FF2B5EF4-FFF2-40B4-BE49-F238E27FC236}">
                <a16:creationId xmlns:a16="http://schemas.microsoft.com/office/drawing/2014/main" id="{E4F59608-B5BD-F40E-DE2F-1189B8A04060}"/>
              </a:ext>
            </a:extLst>
          </p:cNvPr>
          <p:cNvSpPr>
            <a:spLocks noGrp="1"/>
          </p:cNvSpPr>
          <p:nvPr>
            <p:ph type="body" sz="quarter" idx="11"/>
          </p:nvPr>
        </p:nvSpPr>
        <p:spPr/>
        <p:txBody>
          <a:bodyPr/>
          <a:lstStyle/>
          <a:p>
            <a:r>
              <a:rPr lang="en-US" sz="1400"/>
              <a:t>HSI Simulator Presentation</a:t>
            </a:r>
          </a:p>
          <a:p>
            <a:endParaRPr lang="en-US"/>
          </a:p>
        </p:txBody>
      </p:sp>
      <p:pic>
        <p:nvPicPr>
          <p:cNvPr id="6" name="Picture Placeholder 5">
            <a:extLst>
              <a:ext uri="{FF2B5EF4-FFF2-40B4-BE49-F238E27FC236}">
                <a16:creationId xmlns:a16="http://schemas.microsoft.com/office/drawing/2014/main" id="{1512DA26-7162-5C18-FCEB-FBCDD7F1286B}"/>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a:xfrm>
            <a:off x="6849978" y="0"/>
            <a:ext cx="7780421" cy="8229600"/>
          </a:xfrm>
        </p:spPr>
      </p:pic>
    </p:spTree>
    <p:extLst>
      <p:ext uri="{BB962C8B-B14F-4D97-AF65-F5344CB8AC3E}">
        <p14:creationId xmlns:p14="http://schemas.microsoft.com/office/powerpoint/2010/main" val="286399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2BE801F-420C-D407-3BB8-837A0505F6BA}"/>
              </a:ext>
            </a:extLst>
          </p:cNvPr>
          <p:cNvSpPr>
            <a:spLocks noGrp="1"/>
          </p:cNvSpPr>
          <p:nvPr>
            <p:ph type="body" sz="quarter" idx="21"/>
          </p:nvPr>
        </p:nvSpPr>
        <p:spPr>
          <a:xfrm>
            <a:off x="549275" y="1554480"/>
            <a:ext cx="8358055" cy="3765550"/>
          </a:xfrm>
        </p:spPr>
        <p:txBody>
          <a:bodyPr/>
          <a:lstStyle/>
          <a:p>
            <a:r>
              <a:rPr lang="en-US" sz="2200" dirty="0"/>
              <a:t>1. Thermostat calls for heat: The room temperature drops, causing the switch between R and W to close, sending 24V on W to the IFC</a:t>
            </a:r>
          </a:p>
          <a:p>
            <a:r>
              <a:rPr lang="en-US" sz="2200" dirty="0"/>
              <a:t>2. Safety check: IFC applies voltage to safety circuit(s)</a:t>
            </a:r>
          </a:p>
          <a:p>
            <a:pPr lvl="2"/>
            <a:r>
              <a:rPr lang="en-US" sz="2200" dirty="0"/>
              <a:t>Main air limit, vent limit, blower limit, and rollouts are all normally closed switches that open on a temperature rise</a:t>
            </a:r>
          </a:p>
          <a:p>
            <a:pPr lvl="2"/>
            <a:r>
              <a:rPr lang="en-US" sz="2200" dirty="0"/>
              <a:t>Voltage returning through these circuits proves these safeties</a:t>
            </a:r>
          </a:p>
          <a:p>
            <a:pPr lvl="2"/>
            <a:r>
              <a:rPr lang="en-US" sz="2200" dirty="0"/>
              <a:t>A fault in this circuit would result in the gas valve being deenergized while both the inducer motor and blower motor remain energized to deal with excess heat or combustible fumes</a:t>
            </a:r>
          </a:p>
          <a:p>
            <a:pPr lvl="2"/>
            <a:r>
              <a:rPr lang="en-US" sz="2200" dirty="0"/>
              <a:t>The limit circuit is continuously monitored throughout a call for heat</a:t>
            </a:r>
          </a:p>
          <a:p>
            <a:endParaRPr lang="en-US" sz="2200" dirty="0"/>
          </a:p>
          <a:p>
            <a:endParaRPr lang="en-US" sz="2200" dirty="0"/>
          </a:p>
        </p:txBody>
      </p:sp>
      <p:sp>
        <p:nvSpPr>
          <p:cNvPr id="4" name="Text Placeholder 3">
            <a:extLst>
              <a:ext uri="{FF2B5EF4-FFF2-40B4-BE49-F238E27FC236}">
                <a16:creationId xmlns:a16="http://schemas.microsoft.com/office/drawing/2014/main" id="{2D68BC66-9E4E-AD8F-13E2-C4DA54C42B3E}"/>
              </a:ext>
            </a:extLst>
          </p:cNvPr>
          <p:cNvSpPr>
            <a:spLocks noGrp="1"/>
          </p:cNvSpPr>
          <p:nvPr>
            <p:ph type="body" sz="quarter" idx="13"/>
          </p:nvPr>
        </p:nvSpPr>
        <p:spPr>
          <a:xfrm>
            <a:off x="548642" y="143130"/>
            <a:ext cx="13319758" cy="987552"/>
          </a:xfrm>
        </p:spPr>
        <p:txBody>
          <a:bodyPr/>
          <a:lstStyle/>
          <a:p>
            <a:r>
              <a:rPr lang="en-US" sz="4000" dirty="0"/>
              <a:t>Sequence of Operation	</a:t>
            </a:r>
          </a:p>
        </p:txBody>
      </p:sp>
      <p:sp>
        <p:nvSpPr>
          <p:cNvPr id="6" name="Slide Number Placeholder 5">
            <a:extLst>
              <a:ext uri="{FF2B5EF4-FFF2-40B4-BE49-F238E27FC236}">
                <a16:creationId xmlns:a16="http://schemas.microsoft.com/office/drawing/2014/main" id="{53AE1D25-2099-177A-5A3E-5DE1939F4A68}"/>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10</a:t>
            </a:fld>
            <a:endParaRPr lang="en-US"/>
          </a:p>
        </p:txBody>
      </p:sp>
      <p:pic>
        <p:nvPicPr>
          <p:cNvPr id="15" name="Picture 14">
            <a:extLst>
              <a:ext uri="{FF2B5EF4-FFF2-40B4-BE49-F238E27FC236}">
                <a16:creationId xmlns:a16="http://schemas.microsoft.com/office/drawing/2014/main" id="{1C0F15C6-171B-D63E-4F80-2E80F53A46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66" t="3246" r="3988" b="4783"/>
          <a:stretch/>
        </p:blipFill>
        <p:spPr>
          <a:xfrm>
            <a:off x="9120054" y="3052482"/>
            <a:ext cx="4748346" cy="3073998"/>
          </a:xfrm>
          <a:prstGeom prst="rect">
            <a:avLst/>
          </a:prstGeom>
        </p:spPr>
      </p:pic>
    </p:spTree>
    <p:extLst>
      <p:ext uri="{BB962C8B-B14F-4D97-AF65-F5344CB8AC3E}">
        <p14:creationId xmlns:p14="http://schemas.microsoft.com/office/powerpoint/2010/main" val="277872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F5CE76-636B-D58C-9EC4-0A00A75EECE1}"/>
              </a:ext>
            </a:extLst>
          </p:cNvPr>
          <p:cNvSpPr>
            <a:spLocks noGrp="1"/>
          </p:cNvSpPr>
          <p:nvPr>
            <p:ph type="body" sz="quarter" idx="13"/>
          </p:nvPr>
        </p:nvSpPr>
        <p:spPr/>
        <p:txBody>
          <a:bodyPr/>
          <a:lstStyle/>
          <a:p>
            <a:r>
              <a:rPr lang="en-US" sz="4000" dirty="0"/>
              <a:t>Component Call-Out: Limit Switches</a:t>
            </a:r>
          </a:p>
        </p:txBody>
      </p:sp>
      <p:sp>
        <p:nvSpPr>
          <p:cNvPr id="4" name="Slide Number Placeholder 3">
            <a:extLst>
              <a:ext uri="{FF2B5EF4-FFF2-40B4-BE49-F238E27FC236}">
                <a16:creationId xmlns:a16="http://schemas.microsoft.com/office/drawing/2014/main" id="{21A72697-549E-3DD8-392B-948793EEA255}"/>
              </a:ext>
            </a:extLst>
          </p:cNvPr>
          <p:cNvSpPr>
            <a:spLocks noGrp="1"/>
          </p:cNvSpPr>
          <p:nvPr>
            <p:ph type="sldNum" sz="quarter" idx="4"/>
          </p:nvPr>
        </p:nvSpPr>
        <p:spPr>
          <a:xfrm>
            <a:off x="10681169" y="7807874"/>
            <a:ext cx="3291840" cy="149771"/>
          </a:xfrm>
        </p:spPr>
        <p:txBody>
          <a:bodyPr/>
          <a:lstStyle/>
          <a:p>
            <a:fld id="{837543D7-8401-5C4E-B0A9-F48897C0C347}" type="slidenum">
              <a:rPr lang="en-US" smtClean="0"/>
              <a:pPr/>
              <a:t>11</a:t>
            </a:fld>
            <a:endParaRPr lang="en-US"/>
          </a:p>
        </p:txBody>
      </p:sp>
      <p:grpSp>
        <p:nvGrpSpPr>
          <p:cNvPr id="3" name="Group 2">
            <a:extLst>
              <a:ext uri="{FF2B5EF4-FFF2-40B4-BE49-F238E27FC236}">
                <a16:creationId xmlns:a16="http://schemas.microsoft.com/office/drawing/2014/main" id="{519A112C-D6E5-BCC7-5F07-76748AF22B29}"/>
              </a:ext>
            </a:extLst>
          </p:cNvPr>
          <p:cNvGrpSpPr/>
          <p:nvPr/>
        </p:nvGrpSpPr>
        <p:grpSpPr>
          <a:xfrm>
            <a:off x="3639087" y="1603557"/>
            <a:ext cx="7741035" cy="5904775"/>
            <a:chOff x="3863375" y="1753328"/>
            <a:chExt cx="7097908" cy="5414205"/>
          </a:xfrm>
        </p:grpSpPr>
        <p:pic>
          <p:nvPicPr>
            <p:cNvPr id="7" name="Picture 6" descr="A picture containing text&#10;&#10;Description automatically generated">
              <a:extLst>
                <a:ext uri="{FF2B5EF4-FFF2-40B4-BE49-F238E27FC236}">
                  <a16:creationId xmlns:a16="http://schemas.microsoft.com/office/drawing/2014/main" id="{E208CCA5-439D-3AB7-D07F-EA84B20EB2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972050" y="3066504"/>
              <a:ext cx="4686300" cy="2665144"/>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9DD14BC8-8993-F28B-B651-AD028044DC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498243" y="4482679"/>
              <a:ext cx="1463040" cy="1463040"/>
            </a:xfrm>
            <a:prstGeom prst="ellipse">
              <a:avLst/>
            </a:prstGeom>
          </p:spPr>
        </p:pic>
        <p:pic>
          <p:nvPicPr>
            <p:cNvPr id="9" name="Picture 8" descr="A picture containing circuit, electronics, engine&#10;&#10;Description automatically generated">
              <a:extLst>
                <a:ext uri="{FF2B5EF4-FFF2-40B4-BE49-F238E27FC236}">
                  <a16:creationId xmlns:a16="http://schemas.microsoft.com/office/drawing/2014/main" id="{5966DB3F-FA42-C0A1-C4FE-5DC03E4761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916717" y="3577738"/>
              <a:ext cx="1463040" cy="1463040"/>
            </a:xfrm>
            <a:prstGeom prst="ellipse">
              <a:avLst/>
            </a:prstGeom>
          </p:spPr>
        </p:pic>
        <p:pic>
          <p:nvPicPr>
            <p:cNvPr id="10" name="Picture 9">
              <a:extLst>
                <a:ext uri="{FF2B5EF4-FFF2-40B4-BE49-F238E27FC236}">
                  <a16:creationId xmlns:a16="http://schemas.microsoft.com/office/drawing/2014/main" id="{BAF3C48F-C32D-E5F5-F707-44AF5AB5A6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916717" y="1753328"/>
              <a:ext cx="1463040" cy="1463040"/>
            </a:xfrm>
            <a:prstGeom prst="ellipse">
              <a:avLst/>
            </a:prstGeom>
          </p:spPr>
        </p:pic>
        <p:pic>
          <p:nvPicPr>
            <p:cNvPr id="11" name="Picture 10" descr="A picture containing text, electronics, circuit, cable&#10;&#10;Description automatically generated">
              <a:extLst>
                <a:ext uri="{FF2B5EF4-FFF2-40B4-BE49-F238E27FC236}">
                  <a16:creationId xmlns:a16="http://schemas.microsoft.com/office/drawing/2014/main" id="{7BDD47BB-AAB2-0ABA-D890-D475C847EB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926485" y="5377854"/>
              <a:ext cx="1443504" cy="1463040"/>
            </a:xfrm>
            <a:prstGeom prst="ellipse">
              <a:avLst/>
            </a:prstGeom>
          </p:spPr>
        </p:pic>
        <p:pic>
          <p:nvPicPr>
            <p:cNvPr id="12" name="Picture 11" descr="A close up of a car dashboard&#10;&#10;Description automatically generated with low confidence">
              <a:extLst>
                <a:ext uri="{FF2B5EF4-FFF2-40B4-BE49-F238E27FC236}">
                  <a16:creationId xmlns:a16="http://schemas.microsoft.com/office/drawing/2014/main" id="{F5486031-BA62-3BB6-0E9C-EDB4BCF182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9490979" y="2665533"/>
              <a:ext cx="1477568" cy="1463040"/>
            </a:xfrm>
            <a:prstGeom prst="ellipse">
              <a:avLst/>
            </a:prstGeom>
          </p:spPr>
        </p:pic>
        <p:cxnSp>
          <p:nvCxnSpPr>
            <p:cNvPr id="13" name="Straight Arrow Connector 12">
              <a:extLst>
                <a:ext uri="{FF2B5EF4-FFF2-40B4-BE49-F238E27FC236}">
                  <a16:creationId xmlns:a16="http://schemas.microsoft.com/office/drawing/2014/main" id="{D585AAB0-7EF0-7919-0C7C-B5C74491B22E}"/>
                </a:ext>
              </a:extLst>
            </p:cNvPr>
            <p:cNvCxnSpPr>
              <a:cxnSpLocks/>
              <a:stCxn id="10" idx="0"/>
            </p:cNvCxnSpPr>
            <p:nvPr/>
          </p:nvCxnSpPr>
          <p:spPr bwMode="auto">
            <a:xfrm>
              <a:off x="5379757" y="2484848"/>
              <a:ext cx="1315984" cy="986501"/>
            </a:xfrm>
            <a:prstGeom prst="straightConnector1">
              <a:avLst/>
            </a:prstGeom>
            <a:solidFill>
              <a:schemeClr val="accent1"/>
            </a:solidFill>
            <a:ln w="38100" cap="flat" cmpd="sng" algn="ctr">
              <a:solidFill>
                <a:srgbClr val="77C057"/>
              </a:solidFill>
              <a:prstDash val="solid"/>
              <a:round/>
              <a:headEnd type="none" w="med" len="med"/>
              <a:tailEnd type="triangle" w="lg" len="lg"/>
            </a:ln>
            <a:effectLst/>
          </p:spPr>
        </p:cxnSp>
        <p:cxnSp>
          <p:nvCxnSpPr>
            <p:cNvPr id="14" name="Straight Arrow Connector 13">
              <a:extLst>
                <a:ext uri="{FF2B5EF4-FFF2-40B4-BE49-F238E27FC236}">
                  <a16:creationId xmlns:a16="http://schemas.microsoft.com/office/drawing/2014/main" id="{66A77D57-BFF1-203E-DE37-F4C33A7381FE}"/>
                </a:ext>
              </a:extLst>
            </p:cNvPr>
            <p:cNvCxnSpPr>
              <a:cxnSpLocks/>
              <a:stCxn id="9" idx="0"/>
            </p:cNvCxnSpPr>
            <p:nvPr/>
          </p:nvCxnSpPr>
          <p:spPr bwMode="auto">
            <a:xfrm flipV="1">
              <a:off x="5379757" y="3966782"/>
              <a:ext cx="1019101" cy="342476"/>
            </a:xfrm>
            <a:prstGeom prst="straightConnector1">
              <a:avLst/>
            </a:prstGeom>
            <a:solidFill>
              <a:schemeClr val="accent1"/>
            </a:solidFill>
            <a:ln w="38100" cap="flat" cmpd="sng" algn="ctr">
              <a:solidFill>
                <a:srgbClr val="77C057"/>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C368C311-C7B2-CCF7-99C3-87AD3FC05881}"/>
                </a:ext>
              </a:extLst>
            </p:cNvPr>
            <p:cNvCxnSpPr>
              <a:cxnSpLocks/>
              <a:stCxn id="11" idx="0"/>
            </p:cNvCxnSpPr>
            <p:nvPr/>
          </p:nvCxnSpPr>
          <p:spPr bwMode="auto">
            <a:xfrm flipV="1">
              <a:off x="5379757" y="5829768"/>
              <a:ext cx="1848741" cy="279606"/>
            </a:xfrm>
            <a:prstGeom prst="straightConnector1">
              <a:avLst/>
            </a:prstGeom>
            <a:solidFill>
              <a:schemeClr val="accent1"/>
            </a:solidFill>
            <a:ln w="38100" cap="flat" cmpd="sng" algn="ctr">
              <a:solidFill>
                <a:srgbClr val="77C057"/>
              </a:solidFill>
              <a:prstDash val="solid"/>
              <a:round/>
              <a:headEnd type="none" w="med" len="med"/>
              <a:tailEnd type="triangle" w="lg" len="lg"/>
            </a:ln>
            <a:effectLst/>
          </p:spPr>
        </p:cxnSp>
        <p:cxnSp>
          <p:nvCxnSpPr>
            <p:cNvPr id="16" name="Straight Arrow Connector 15">
              <a:extLst>
                <a:ext uri="{FF2B5EF4-FFF2-40B4-BE49-F238E27FC236}">
                  <a16:creationId xmlns:a16="http://schemas.microsoft.com/office/drawing/2014/main" id="{CC1BB36A-6522-ED9A-5596-C6CAAF33E757}"/>
                </a:ext>
              </a:extLst>
            </p:cNvPr>
            <p:cNvCxnSpPr>
              <a:cxnSpLocks/>
              <a:stCxn id="12" idx="4"/>
            </p:cNvCxnSpPr>
            <p:nvPr/>
          </p:nvCxnSpPr>
          <p:spPr bwMode="auto">
            <a:xfrm flipH="1" flipV="1">
              <a:off x="7528709" y="2843557"/>
              <a:ext cx="1969534" cy="553496"/>
            </a:xfrm>
            <a:prstGeom prst="straightConnector1">
              <a:avLst/>
            </a:prstGeom>
            <a:solidFill>
              <a:schemeClr val="accent1"/>
            </a:solidFill>
            <a:ln w="38100" cap="flat" cmpd="sng" algn="ctr">
              <a:solidFill>
                <a:srgbClr val="77C057"/>
              </a:solidFill>
              <a:prstDash val="solid"/>
              <a:round/>
              <a:headEnd type="none" w="med" len="med"/>
              <a:tailEnd type="triangle" w="lg" len="lg"/>
            </a:ln>
            <a:effectLst/>
          </p:spPr>
        </p:cxnSp>
        <p:cxnSp>
          <p:nvCxnSpPr>
            <p:cNvPr id="17" name="Straight Arrow Connector 16">
              <a:extLst>
                <a:ext uri="{FF2B5EF4-FFF2-40B4-BE49-F238E27FC236}">
                  <a16:creationId xmlns:a16="http://schemas.microsoft.com/office/drawing/2014/main" id="{76FEA250-5D5D-967A-72C7-F3EAAEF9B360}"/>
                </a:ext>
              </a:extLst>
            </p:cNvPr>
            <p:cNvCxnSpPr>
              <a:cxnSpLocks/>
              <a:stCxn id="8" idx="4"/>
            </p:cNvCxnSpPr>
            <p:nvPr/>
          </p:nvCxnSpPr>
          <p:spPr bwMode="auto">
            <a:xfrm flipH="1" flipV="1">
              <a:off x="8120781" y="3966781"/>
              <a:ext cx="1377462" cy="1247418"/>
            </a:xfrm>
            <a:prstGeom prst="straightConnector1">
              <a:avLst/>
            </a:prstGeom>
            <a:solidFill>
              <a:schemeClr val="accent1"/>
            </a:solidFill>
            <a:ln w="38100" cap="flat" cmpd="sng" algn="ctr">
              <a:solidFill>
                <a:srgbClr val="77C057"/>
              </a:solidFill>
              <a:prstDash val="solid"/>
              <a:round/>
              <a:headEnd type="none" w="med" len="med"/>
              <a:tailEnd type="triangle" w="lg" len="lg"/>
            </a:ln>
            <a:effectLst/>
          </p:spPr>
        </p:cxnSp>
        <p:sp>
          <p:nvSpPr>
            <p:cNvPr id="18" name="TextBox 17">
              <a:extLst>
                <a:ext uri="{FF2B5EF4-FFF2-40B4-BE49-F238E27FC236}">
                  <a16:creationId xmlns:a16="http://schemas.microsoft.com/office/drawing/2014/main" id="{B54EDA41-6757-1914-9246-2322B6741FA7}"/>
                </a:ext>
              </a:extLst>
            </p:cNvPr>
            <p:cNvSpPr txBox="1"/>
            <p:nvPr/>
          </p:nvSpPr>
          <p:spPr bwMode="auto">
            <a:xfrm>
              <a:off x="3863375" y="3195652"/>
              <a:ext cx="1569725" cy="332912"/>
            </a:xfrm>
            <a:prstGeom prst="rect">
              <a:avLst/>
            </a:prstGeom>
            <a:noFill/>
            <a:ln w="9525">
              <a:noFill/>
              <a:miter lim="800000"/>
              <a:headEnd/>
              <a:tailEnd/>
            </a:ln>
          </p:spPr>
          <p:txBody>
            <a:bodyPr wrap="square" rtlCol="0">
              <a:spAutoFit/>
            </a:bodyPr>
            <a:lstStyle/>
            <a:p>
              <a:pPr eaLnBrk="0" hangingPunct="0">
                <a:lnSpc>
                  <a:spcPct val="105000"/>
                </a:lnSpc>
              </a:pPr>
              <a:r>
                <a:rPr lang="en-US" sz="1600"/>
                <a:t>Main Air Limit</a:t>
              </a:r>
            </a:p>
          </p:txBody>
        </p:sp>
        <p:sp>
          <p:nvSpPr>
            <p:cNvPr id="19" name="TextBox 18">
              <a:extLst>
                <a:ext uri="{FF2B5EF4-FFF2-40B4-BE49-F238E27FC236}">
                  <a16:creationId xmlns:a16="http://schemas.microsoft.com/office/drawing/2014/main" id="{E0D1A77E-C170-E7CA-E99F-E22B45969192}"/>
                </a:ext>
              </a:extLst>
            </p:cNvPr>
            <p:cNvSpPr txBox="1"/>
            <p:nvPr/>
          </p:nvSpPr>
          <p:spPr bwMode="auto">
            <a:xfrm>
              <a:off x="4196832" y="5040778"/>
              <a:ext cx="9028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a:t>Rollout</a:t>
              </a:r>
            </a:p>
          </p:txBody>
        </p:sp>
        <p:sp>
          <p:nvSpPr>
            <p:cNvPr id="20" name="TextBox 19">
              <a:extLst>
                <a:ext uri="{FF2B5EF4-FFF2-40B4-BE49-F238E27FC236}">
                  <a16:creationId xmlns:a16="http://schemas.microsoft.com/office/drawing/2014/main" id="{9F42FC9E-EB50-3F40-9B9C-F0FBAF308603}"/>
                </a:ext>
              </a:extLst>
            </p:cNvPr>
            <p:cNvSpPr txBox="1"/>
            <p:nvPr/>
          </p:nvSpPr>
          <p:spPr bwMode="auto">
            <a:xfrm>
              <a:off x="9778358" y="5968480"/>
              <a:ext cx="902811" cy="332912"/>
            </a:xfrm>
            <a:prstGeom prst="rect">
              <a:avLst/>
            </a:prstGeom>
            <a:noFill/>
            <a:ln w="9525">
              <a:noFill/>
              <a:miter lim="800000"/>
              <a:headEnd/>
              <a:tailEnd/>
            </a:ln>
          </p:spPr>
          <p:txBody>
            <a:bodyPr wrap="square" rtlCol="0">
              <a:spAutoFit/>
            </a:bodyPr>
            <a:lstStyle/>
            <a:p>
              <a:pPr eaLnBrk="0" hangingPunct="0">
                <a:lnSpc>
                  <a:spcPct val="105000"/>
                </a:lnSpc>
              </a:pPr>
              <a:r>
                <a:rPr lang="en-US" sz="1600"/>
                <a:t>Rollout</a:t>
              </a:r>
            </a:p>
          </p:txBody>
        </p:sp>
        <p:sp>
          <p:nvSpPr>
            <p:cNvPr id="21" name="TextBox 20">
              <a:extLst>
                <a:ext uri="{FF2B5EF4-FFF2-40B4-BE49-F238E27FC236}">
                  <a16:creationId xmlns:a16="http://schemas.microsoft.com/office/drawing/2014/main" id="{E82EC0F9-55C3-2EEE-2BE4-EE5F3AA11A04}"/>
                </a:ext>
              </a:extLst>
            </p:cNvPr>
            <p:cNvSpPr txBox="1"/>
            <p:nvPr/>
          </p:nvSpPr>
          <p:spPr bwMode="auto">
            <a:xfrm>
              <a:off x="3927527" y="6834621"/>
              <a:ext cx="1441420" cy="332912"/>
            </a:xfrm>
            <a:prstGeom prst="rect">
              <a:avLst/>
            </a:prstGeom>
            <a:noFill/>
            <a:ln w="9525">
              <a:noFill/>
              <a:miter lim="800000"/>
              <a:headEnd/>
              <a:tailEnd/>
            </a:ln>
          </p:spPr>
          <p:txBody>
            <a:bodyPr wrap="square" rtlCol="0">
              <a:spAutoFit/>
            </a:bodyPr>
            <a:lstStyle/>
            <a:p>
              <a:pPr eaLnBrk="0" hangingPunct="0">
                <a:lnSpc>
                  <a:spcPct val="105000"/>
                </a:lnSpc>
              </a:pPr>
              <a:r>
                <a:rPr lang="en-US" sz="1600"/>
                <a:t>Blower Limit</a:t>
              </a:r>
            </a:p>
          </p:txBody>
        </p:sp>
        <p:sp>
          <p:nvSpPr>
            <p:cNvPr id="22" name="TextBox 21">
              <a:extLst>
                <a:ext uri="{FF2B5EF4-FFF2-40B4-BE49-F238E27FC236}">
                  <a16:creationId xmlns:a16="http://schemas.microsoft.com/office/drawing/2014/main" id="{C51E1F87-FF2B-C8BA-D32E-61DD8F397F8F}"/>
                </a:ext>
              </a:extLst>
            </p:cNvPr>
            <p:cNvSpPr txBox="1"/>
            <p:nvPr/>
          </p:nvSpPr>
          <p:spPr bwMode="auto">
            <a:xfrm>
              <a:off x="9630849" y="4127734"/>
              <a:ext cx="1197828" cy="332912"/>
            </a:xfrm>
            <a:prstGeom prst="rect">
              <a:avLst/>
            </a:prstGeom>
            <a:noFill/>
            <a:ln w="9525">
              <a:noFill/>
              <a:miter lim="800000"/>
              <a:headEnd/>
              <a:tailEnd/>
            </a:ln>
          </p:spPr>
          <p:txBody>
            <a:bodyPr wrap="square" rtlCol="0">
              <a:spAutoFit/>
            </a:bodyPr>
            <a:lstStyle/>
            <a:p>
              <a:pPr eaLnBrk="0" hangingPunct="0">
                <a:lnSpc>
                  <a:spcPct val="105000"/>
                </a:lnSpc>
              </a:pPr>
              <a:r>
                <a:rPr lang="en-US" sz="1600"/>
                <a:t>Vent Limit</a:t>
              </a:r>
            </a:p>
          </p:txBody>
        </p:sp>
      </p:grpSp>
    </p:spTree>
    <p:extLst>
      <p:ext uri="{BB962C8B-B14F-4D97-AF65-F5344CB8AC3E}">
        <p14:creationId xmlns:p14="http://schemas.microsoft.com/office/powerpoint/2010/main" val="2132339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1999" y="1554480"/>
            <a:ext cx="9813985" cy="5714272"/>
          </a:xfrm>
        </p:spPr>
        <p:txBody>
          <a:bodyPr/>
          <a:lstStyle/>
          <a:p>
            <a:pPr marL="342900" indent="-342900">
              <a:buClrTx/>
              <a:buSzPct val="100000"/>
              <a:buFont typeface="+mj-lt"/>
              <a:buAutoNum type="arabicPeriod" startAt="3"/>
            </a:pPr>
            <a:r>
              <a:rPr lang="en-US" sz="2000" b="1" dirty="0"/>
              <a:t>Safety check</a:t>
            </a:r>
            <a:r>
              <a:rPr lang="en-US" sz="2000" dirty="0"/>
              <a:t>: IFC applies voltage to safety circuits</a:t>
            </a:r>
          </a:p>
          <a:p>
            <a:pPr lvl="1">
              <a:buFont typeface="Arial" panose="020B0604020202020204" pitchFamily="34" charset="0"/>
              <a:buChar char="•"/>
            </a:pPr>
            <a:r>
              <a:rPr lang="en-US" sz="2000" dirty="0"/>
              <a:t>The pressure switch is a normally open switch that closes under negative pressure in the heat exchanger</a:t>
            </a:r>
          </a:p>
          <a:p>
            <a:pPr lvl="2">
              <a:buFont typeface="Arial" panose="020B0604020202020204" pitchFamily="34" charset="0"/>
              <a:buChar char="‒"/>
            </a:pPr>
            <a:r>
              <a:rPr lang="en-US" sz="2000" dirty="0"/>
              <a:t>Voltage should not return through this circuit—the presence of voltage indicates the switch is stuck closed and would not shut down the system due to a lack of draft</a:t>
            </a:r>
          </a:p>
          <a:p>
            <a:pPr lvl="2">
              <a:buFont typeface="Arial" panose="020B0604020202020204" pitchFamily="34" charset="0"/>
              <a:buChar char="‒"/>
            </a:pPr>
            <a:r>
              <a:rPr lang="en-US" sz="2000" dirty="0"/>
              <a:t>A fault in this circuit, at this time, would halt the sequence of operation until the error has been corrected</a:t>
            </a:r>
          </a:p>
          <a:p>
            <a:pPr lvl="3">
              <a:buFont typeface="Arial" panose="020B0604020202020204" pitchFamily="34" charset="0"/>
              <a:buChar char="•"/>
            </a:pPr>
            <a:r>
              <a:rPr lang="en-US" sz="2000" dirty="0"/>
              <a:t>Common causes: stuck or bypassed switch</a:t>
            </a:r>
          </a:p>
          <a:p>
            <a:pPr lvl="1">
              <a:buFont typeface="Arial" panose="020B0604020202020204" pitchFamily="34" charset="0"/>
              <a:buChar char="•"/>
            </a:pPr>
            <a:r>
              <a:rPr lang="en-US" sz="2000" dirty="0"/>
              <a:t>Flame rectification circuit should be open at this time, due to the lack of a flame to complete the circuit</a:t>
            </a:r>
          </a:p>
          <a:p>
            <a:pPr lvl="2">
              <a:buFont typeface="Arial" panose="020B0604020202020204" pitchFamily="34" charset="0"/>
              <a:buChar char="‒"/>
            </a:pPr>
            <a:r>
              <a:rPr lang="en-US" sz="2000" dirty="0"/>
              <a:t>Voltage should not return through this circuit—the presence of voltage indicates the circuit has a short-to-ground and would not be able to detect the presence or absence of a flame</a:t>
            </a:r>
          </a:p>
          <a:p>
            <a:pPr lvl="2">
              <a:buFont typeface="Arial" panose="020B0604020202020204" pitchFamily="34" charset="0"/>
              <a:buChar char="‒"/>
            </a:pPr>
            <a:r>
              <a:rPr lang="en-US" sz="2000" dirty="0"/>
              <a:t>A fault in this circuit would result in the sequence halting and energizing the inducer motor deal with combustible fumes</a:t>
            </a:r>
          </a:p>
          <a:p>
            <a:endParaRPr lang="en-US" sz="2000" dirty="0"/>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Sequence of Operation (Continued)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12</a:t>
            </a:fld>
            <a:endParaRPr lang="en-US"/>
          </a:p>
        </p:txBody>
      </p:sp>
      <p:grpSp>
        <p:nvGrpSpPr>
          <p:cNvPr id="8" name="Group 7">
            <a:extLst>
              <a:ext uri="{FF2B5EF4-FFF2-40B4-BE49-F238E27FC236}">
                <a16:creationId xmlns:a16="http://schemas.microsoft.com/office/drawing/2014/main" id="{73D0014B-229E-48BF-DDAB-68C38F7EB5E0}"/>
              </a:ext>
            </a:extLst>
          </p:cNvPr>
          <p:cNvGrpSpPr/>
          <p:nvPr/>
        </p:nvGrpSpPr>
        <p:grpSpPr>
          <a:xfrm>
            <a:off x="11081465" y="1955774"/>
            <a:ext cx="2794542" cy="3222916"/>
            <a:chOff x="7808868" y="4206130"/>
            <a:chExt cx="1221077" cy="1408255"/>
          </a:xfrm>
        </p:grpSpPr>
        <p:pic>
          <p:nvPicPr>
            <p:cNvPr id="9" name="Picture 8">
              <a:extLst>
                <a:ext uri="{FF2B5EF4-FFF2-40B4-BE49-F238E27FC236}">
                  <a16:creationId xmlns:a16="http://schemas.microsoft.com/office/drawing/2014/main" id="{6098154C-E49A-FFE7-A43D-80D405476E1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7808868" y="4206130"/>
              <a:ext cx="1221077" cy="1408255"/>
            </a:xfrm>
            <a:prstGeom prst="rect">
              <a:avLst/>
            </a:prstGeom>
          </p:spPr>
        </p:pic>
        <p:sp>
          <p:nvSpPr>
            <p:cNvPr id="10" name="Rectangle 9">
              <a:extLst>
                <a:ext uri="{FF2B5EF4-FFF2-40B4-BE49-F238E27FC236}">
                  <a16:creationId xmlns:a16="http://schemas.microsoft.com/office/drawing/2014/main" id="{102E293E-DF1F-97E5-283D-2261B4F4BF78}"/>
                </a:ext>
              </a:extLst>
            </p:cNvPr>
            <p:cNvSpPr/>
            <p:nvPr/>
          </p:nvSpPr>
          <p:spPr bwMode="auto">
            <a:xfrm rot="20442216">
              <a:off x="8270833" y="4536385"/>
              <a:ext cx="406983" cy="74200"/>
            </a:xfrm>
            <a:prstGeom prst="rect">
              <a:avLst/>
            </a:prstGeom>
            <a:solidFill>
              <a:schemeClr val="bg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pic>
        <p:nvPicPr>
          <p:cNvPr id="11" name="Picture 10" descr="A picture containing clock&#10;&#10;Description automatically generated">
            <a:extLst>
              <a:ext uri="{FF2B5EF4-FFF2-40B4-BE49-F238E27FC236}">
                <a16:creationId xmlns:a16="http://schemas.microsoft.com/office/drawing/2014/main" id="{68260939-E06D-2A38-1DD8-F4BCA734F0F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9166" t="34445" r="30000" b="26666"/>
          <a:stretch/>
        </p:blipFill>
        <p:spPr>
          <a:xfrm>
            <a:off x="10969625" y="5241591"/>
            <a:ext cx="3112135" cy="2222952"/>
          </a:xfrm>
          <a:prstGeom prst="rect">
            <a:avLst/>
          </a:prstGeom>
        </p:spPr>
      </p:pic>
    </p:spTree>
    <p:extLst>
      <p:ext uri="{BB962C8B-B14F-4D97-AF65-F5344CB8AC3E}">
        <p14:creationId xmlns:p14="http://schemas.microsoft.com/office/powerpoint/2010/main" val="178807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2000" y="1554480"/>
            <a:ext cx="10025332" cy="5714272"/>
          </a:xfrm>
        </p:spPr>
        <p:txBody>
          <a:bodyPr/>
          <a:lstStyle/>
          <a:p>
            <a:pPr marL="457200" indent="-457200">
              <a:buClr>
                <a:schemeClr val="tx1"/>
              </a:buClr>
              <a:buSzPct val="100000"/>
              <a:buFont typeface="+mj-lt"/>
              <a:buAutoNum type="arabicPeriod" startAt="4"/>
            </a:pPr>
            <a:r>
              <a:rPr lang="en-US" sz="2000" b="1" dirty="0"/>
              <a:t>Inducer motor energizes</a:t>
            </a:r>
            <a:r>
              <a:rPr lang="en-US" sz="2000" dirty="0"/>
              <a:t>: IFC applies 120V to draft inducer motor</a:t>
            </a:r>
          </a:p>
          <a:p>
            <a:pPr lvl="1"/>
            <a:r>
              <a:rPr lang="en-US" sz="2000" dirty="0"/>
              <a:t>Draft inducer comes to full speed and creates a negative pressure in the heat exchanger—ready to draw products of combustion</a:t>
            </a:r>
          </a:p>
          <a:p>
            <a:pPr marL="457200" indent="-457200">
              <a:buClr>
                <a:schemeClr val="tx1"/>
              </a:buClr>
              <a:buSzPct val="100000"/>
              <a:buFont typeface="+mj-lt"/>
              <a:buAutoNum type="arabicPeriod" startAt="4"/>
            </a:pPr>
            <a:r>
              <a:rPr lang="en-US" sz="2000" b="1" dirty="0"/>
              <a:t>Pressure switch closes</a:t>
            </a:r>
            <a:r>
              <a:rPr lang="en-US" sz="2000" dirty="0"/>
              <a:t>: Negative pressure in the heat exchanger closes the pressure switch, allowing voltage to return to IFC</a:t>
            </a:r>
          </a:p>
          <a:p>
            <a:pPr lvl="1"/>
            <a:r>
              <a:rPr lang="en-US" sz="2000" dirty="0"/>
              <a:t>A proven draft allows the ignition sequence to begin</a:t>
            </a:r>
          </a:p>
          <a:p>
            <a:pPr lvl="2"/>
            <a:r>
              <a:rPr lang="en-US" sz="2000" dirty="0"/>
              <a:t>A fault in this circuit would result in the sequence halting and energizing the inducer motor to deal with combustible fumes (</a:t>
            </a:r>
            <a:r>
              <a:rPr lang="en-US" sz="2000" dirty="0" err="1"/>
              <a:t>interpurge</a:t>
            </a:r>
            <a:r>
              <a:rPr lang="en-US" sz="2000" dirty="0"/>
              <a:t>)</a:t>
            </a:r>
          </a:p>
          <a:p>
            <a:pPr lvl="2"/>
            <a:r>
              <a:rPr lang="en-US" sz="2000" dirty="0"/>
              <a:t>The sequence of operation then starts over with a safety check and resumes</a:t>
            </a:r>
          </a:p>
          <a:p>
            <a:pPr lvl="2"/>
            <a:r>
              <a:rPr lang="en-US" sz="2000" dirty="0"/>
              <a:t>A set number of unsuccessful retries will be attempted before entering into a hard-lockout state</a:t>
            </a:r>
          </a:p>
          <a:p>
            <a:pPr lvl="2"/>
            <a:r>
              <a:rPr lang="en-US" sz="2000" dirty="0"/>
              <a:t>The IFC continually monitors the pressure switch circuit during a call for heat</a:t>
            </a: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Sequence of Operation (Continued)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13</a:t>
            </a:fld>
            <a:endParaRPr lang="en-US"/>
          </a:p>
        </p:txBody>
      </p:sp>
      <p:pic>
        <p:nvPicPr>
          <p:cNvPr id="14" name="Picture 13" descr="A picture containing black&#10;&#10;Description automatically generated">
            <a:extLst>
              <a:ext uri="{FF2B5EF4-FFF2-40B4-BE49-F238E27FC236}">
                <a16:creationId xmlns:a16="http://schemas.microsoft.com/office/drawing/2014/main" id="{2A3A20F5-1DEF-9596-28D8-FD71A8CDA05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rot="16200000">
            <a:off x="11723755" y="1739654"/>
            <a:ext cx="2141885" cy="2574125"/>
          </a:xfrm>
          <a:prstGeom prst="rect">
            <a:avLst/>
          </a:prstGeom>
        </p:spPr>
      </p:pic>
      <p:grpSp>
        <p:nvGrpSpPr>
          <p:cNvPr id="15" name="Group 14">
            <a:extLst>
              <a:ext uri="{FF2B5EF4-FFF2-40B4-BE49-F238E27FC236}">
                <a16:creationId xmlns:a16="http://schemas.microsoft.com/office/drawing/2014/main" id="{09ED3727-0721-90D9-0E70-50643310B213}"/>
              </a:ext>
            </a:extLst>
          </p:cNvPr>
          <p:cNvGrpSpPr/>
          <p:nvPr/>
        </p:nvGrpSpPr>
        <p:grpSpPr>
          <a:xfrm>
            <a:off x="11522391" y="4315475"/>
            <a:ext cx="2554970" cy="2946621"/>
            <a:chOff x="7808868" y="4206130"/>
            <a:chExt cx="1221077" cy="1408255"/>
          </a:xfrm>
        </p:grpSpPr>
        <p:pic>
          <p:nvPicPr>
            <p:cNvPr id="16" name="Picture 15">
              <a:extLst>
                <a:ext uri="{FF2B5EF4-FFF2-40B4-BE49-F238E27FC236}">
                  <a16:creationId xmlns:a16="http://schemas.microsoft.com/office/drawing/2014/main" id="{0C1B5341-157A-AEF8-342A-925CE7B9FB1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7808868" y="4206130"/>
              <a:ext cx="1221077" cy="1408255"/>
            </a:xfrm>
            <a:prstGeom prst="rect">
              <a:avLst/>
            </a:prstGeom>
          </p:spPr>
        </p:pic>
        <p:sp>
          <p:nvSpPr>
            <p:cNvPr id="17" name="Rectangle 16">
              <a:extLst>
                <a:ext uri="{FF2B5EF4-FFF2-40B4-BE49-F238E27FC236}">
                  <a16:creationId xmlns:a16="http://schemas.microsoft.com/office/drawing/2014/main" id="{1687A272-AC2E-F941-C212-F322B165BD06}"/>
                </a:ext>
              </a:extLst>
            </p:cNvPr>
            <p:cNvSpPr/>
            <p:nvPr/>
          </p:nvSpPr>
          <p:spPr bwMode="auto">
            <a:xfrm rot="20442216">
              <a:off x="8270833" y="4536385"/>
              <a:ext cx="406983" cy="74200"/>
            </a:xfrm>
            <a:prstGeom prst="rect">
              <a:avLst/>
            </a:prstGeom>
            <a:solidFill>
              <a:schemeClr val="bg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spTree>
    <p:extLst>
      <p:ext uri="{BB962C8B-B14F-4D97-AF65-F5344CB8AC3E}">
        <p14:creationId xmlns:p14="http://schemas.microsoft.com/office/powerpoint/2010/main" val="622198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1999" y="1554480"/>
            <a:ext cx="10304001" cy="5714272"/>
          </a:xfrm>
        </p:spPr>
        <p:txBody>
          <a:bodyPr/>
          <a:lstStyle/>
          <a:p>
            <a:pPr marL="457200" indent="-457200">
              <a:buClr>
                <a:schemeClr val="tx1"/>
              </a:buClr>
              <a:buSzPct val="100000"/>
              <a:buFont typeface="+mj-lt"/>
              <a:buAutoNum type="arabicPeriod" startAt="6"/>
            </a:pPr>
            <a:r>
              <a:rPr lang="en-US" sz="2000" b="1" dirty="0"/>
              <a:t>Ignitor energizes</a:t>
            </a:r>
            <a:r>
              <a:rPr lang="en-US" sz="2000" dirty="0"/>
              <a:t>: IFC applies voltage to hot surface ignitor (120V or 80V, depending on manufacturer) or energizes direct spark ignition coil</a:t>
            </a:r>
          </a:p>
          <a:p>
            <a:pPr lvl="1"/>
            <a:r>
              <a:rPr lang="en-US" sz="2000" dirty="0"/>
              <a:t>HSI has a brief delay time before progressing to next step to allow ignitor to come to full temperature (minimum 1,200</a:t>
            </a:r>
            <a:r>
              <a:rPr lang="en-US" sz="2000" dirty="0">
                <a:cs typeface="Calibri"/>
              </a:rPr>
              <a:t>°F)</a:t>
            </a:r>
          </a:p>
          <a:p>
            <a:pPr marL="457200" indent="-457200">
              <a:buClr>
                <a:schemeClr val="tx1"/>
              </a:buClr>
              <a:buSzPct val="100000"/>
              <a:buFont typeface="+mj-lt"/>
              <a:buAutoNum type="arabicPeriod" startAt="6"/>
            </a:pPr>
            <a:r>
              <a:rPr lang="en-US" sz="2000" b="1" dirty="0"/>
              <a:t>Gas valve energizes</a:t>
            </a:r>
            <a:r>
              <a:rPr lang="en-US" sz="2000" dirty="0"/>
              <a:t>: IFC sends 24V to gas valve solenoid</a:t>
            </a:r>
            <a:endParaRPr lang="en-US" sz="2000" dirty="0">
              <a:cs typeface="Arial"/>
            </a:endParaRPr>
          </a:p>
          <a:p>
            <a:pPr lvl="1"/>
            <a:r>
              <a:rPr lang="en-US" sz="2000" dirty="0">
                <a:cs typeface="Calibri"/>
              </a:rPr>
              <a:t>Solenoid valve opens and allows fuel to pass through the manifold, the spuds, and into the burners</a:t>
            </a:r>
          </a:p>
          <a:p>
            <a:pPr lvl="1"/>
            <a:r>
              <a:rPr lang="en-US" sz="2000" dirty="0">
                <a:cs typeface="Calibri"/>
              </a:rPr>
              <a:t>Inducer motor draws the fuel vapors through the burners and across the path of the ignition source</a:t>
            </a:r>
          </a:p>
          <a:p>
            <a:pPr marL="457200" indent="-457200">
              <a:buClr>
                <a:schemeClr val="tx1"/>
              </a:buClr>
              <a:buSzPct val="100000"/>
              <a:buFont typeface="+mj-lt"/>
              <a:buAutoNum type="arabicPeriod" startAt="6"/>
            </a:pPr>
            <a:r>
              <a:rPr lang="en-US" sz="2000" b="1" dirty="0"/>
              <a:t>Burners ignite</a:t>
            </a:r>
            <a:r>
              <a:rPr lang="en-US" sz="2000" dirty="0"/>
              <a:t>: Fuel vapors contact the ignition source and combustion begins</a:t>
            </a:r>
            <a:endParaRPr lang="en-US" sz="2000" dirty="0">
              <a:cs typeface="Arial"/>
            </a:endParaRPr>
          </a:p>
          <a:p>
            <a:pPr lvl="1"/>
            <a:r>
              <a:rPr lang="en-US" sz="2000" dirty="0">
                <a:cs typeface="Calibri"/>
              </a:rPr>
              <a:t>Flame carries over from burner to burner via channels, igniting all remaining burners in sequence</a:t>
            </a:r>
          </a:p>
          <a:p>
            <a:pPr lvl="1"/>
            <a:r>
              <a:rPr lang="en-US" sz="2000" dirty="0">
                <a:cs typeface="Calibri"/>
              </a:rPr>
              <a:t>Inducer motor draws the products of combustion through the heat exchanger and conveys them toward the flue</a:t>
            </a: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Sequence of Operation (Continued)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14</a:t>
            </a:fld>
            <a:endParaRPr lang="en-US"/>
          </a:p>
        </p:txBody>
      </p:sp>
      <p:pic>
        <p:nvPicPr>
          <p:cNvPr id="2" name="Picture 1" descr="A close - up of a robot&#10;&#10;Description automatically generated with low confidence">
            <a:extLst>
              <a:ext uri="{FF2B5EF4-FFF2-40B4-BE49-F238E27FC236}">
                <a16:creationId xmlns:a16="http://schemas.microsoft.com/office/drawing/2014/main" id="{DF19B552-1B1C-299C-4432-52269001D6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70059" y="3460354"/>
            <a:ext cx="2232277" cy="2694838"/>
          </a:xfrm>
          <a:prstGeom prst="rect">
            <a:avLst/>
          </a:prstGeom>
        </p:spPr>
      </p:pic>
      <p:pic>
        <p:nvPicPr>
          <p:cNvPr id="8" name="Picture 2" descr="C:\Documents and Settings\wra0203\Desktop\Ignition Module Project\21D64-002\21D64-2 Pic.png">
            <a:extLst>
              <a:ext uri="{FF2B5EF4-FFF2-40B4-BE49-F238E27FC236}">
                <a16:creationId xmlns:a16="http://schemas.microsoft.com/office/drawing/2014/main" id="{C82C4E58-4499-7D5A-91B1-EE1EAEF3476B}"/>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38214" y="1737281"/>
            <a:ext cx="2191909" cy="1787058"/>
          </a:xfrm>
          <a:prstGeom prst="rect">
            <a:avLst/>
          </a:prstGeom>
          <a:noFill/>
          <a:ln w="9525">
            <a:noFill/>
            <a:miter lim="800000"/>
            <a:headEnd/>
            <a:tailEnd/>
          </a:ln>
        </p:spPr>
      </p:pic>
      <p:pic>
        <p:nvPicPr>
          <p:cNvPr id="9" name="Picture 8" descr="A picture containing indoor, food, filled, full&#10;&#10;Description automatically generated">
            <a:extLst>
              <a:ext uri="{FF2B5EF4-FFF2-40B4-BE49-F238E27FC236}">
                <a16:creationId xmlns:a16="http://schemas.microsoft.com/office/drawing/2014/main" id="{18FE2342-5D85-AA4F-3395-5D63CEC99CC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11432354" y="6207760"/>
            <a:ext cx="2769531" cy="1259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561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27BD24-F18A-102E-4D9C-1AD166C81528}"/>
              </a:ext>
            </a:extLst>
          </p:cNvPr>
          <p:cNvSpPr>
            <a:spLocks noGrp="1"/>
          </p:cNvSpPr>
          <p:nvPr>
            <p:ph type="body" sz="quarter" idx="13"/>
          </p:nvPr>
        </p:nvSpPr>
        <p:spPr>
          <a:xfrm>
            <a:off x="548642" y="143130"/>
            <a:ext cx="13319758" cy="987552"/>
          </a:xfrm>
        </p:spPr>
        <p:txBody>
          <a:bodyPr/>
          <a:lstStyle/>
          <a:p>
            <a:r>
              <a:rPr lang="en-US" sz="4000"/>
              <a:t>Ignition</a:t>
            </a:r>
          </a:p>
        </p:txBody>
      </p:sp>
      <p:sp>
        <p:nvSpPr>
          <p:cNvPr id="4" name="Slide Number Placeholder 3">
            <a:extLst>
              <a:ext uri="{FF2B5EF4-FFF2-40B4-BE49-F238E27FC236}">
                <a16:creationId xmlns:a16="http://schemas.microsoft.com/office/drawing/2014/main" id="{DCEA4D7F-9890-1E0C-6D85-9101A1CDD9E2}"/>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15</a:t>
            </a:fld>
            <a:endParaRPr lang="en-US"/>
          </a:p>
        </p:txBody>
      </p:sp>
      <p:pic>
        <p:nvPicPr>
          <p:cNvPr id="5" name="20210330_150821">
            <a:hlinkClick r:id="" action="ppaction://media"/>
            <a:extLst>
              <a:ext uri="{FF2B5EF4-FFF2-40B4-BE49-F238E27FC236}">
                <a16:creationId xmlns:a16="http://schemas.microsoft.com/office/drawing/2014/main" id="{06F412C7-9D53-C83B-409C-C65F47DC7B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7920" y="1727443"/>
            <a:ext cx="9694560" cy="5453191"/>
          </a:xfrm>
          <a:prstGeom prst="rect">
            <a:avLst/>
          </a:prstGeom>
        </p:spPr>
      </p:pic>
    </p:spTree>
    <p:extLst>
      <p:ext uri="{BB962C8B-B14F-4D97-AF65-F5344CB8AC3E}">
        <p14:creationId xmlns:p14="http://schemas.microsoft.com/office/powerpoint/2010/main" val="8442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2000" y="1554480"/>
            <a:ext cx="10027920" cy="6257158"/>
          </a:xfrm>
        </p:spPr>
        <p:txBody>
          <a:bodyPr/>
          <a:lstStyle/>
          <a:p>
            <a:pPr marL="457200" indent="-457200">
              <a:buClr>
                <a:schemeClr val="tx1"/>
              </a:buClr>
              <a:buSzPct val="100000"/>
              <a:buFont typeface="+mj-lt"/>
              <a:buAutoNum type="arabicPeriod" startAt="9"/>
            </a:pPr>
            <a:r>
              <a:rPr lang="en-US" sz="2000" b="1" dirty="0">
                <a:cs typeface="Calibri"/>
              </a:rPr>
              <a:t>Flame rod proves</a:t>
            </a:r>
            <a:r>
              <a:rPr lang="en-US" sz="2000" dirty="0">
                <a:cs typeface="Calibri"/>
              </a:rPr>
              <a:t>: Flame completes the circuit between the flame rod (electrode) and the burner (ground)</a:t>
            </a:r>
          </a:p>
          <a:p>
            <a:pPr lvl="1"/>
            <a:r>
              <a:rPr lang="en-US" sz="2000" dirty="0"/>
              <a:t>The high resistance of the flame and the difference in surface area between the flame rod and the burner partially rectifies the current and creates a low amperage DC signal</a:t>
            </a:r>
            <a:endParaRPr lang="en-US" sz="2000" dirty="0">
              <a:cs typeface="Arial"/>
            </a:endParaRPr>
          </a:p>
          <a:p>
            <a:pPr lvl="2" indent="-169545"/>
            <a:r>
              <a:rPr lang="en-US" sz="2000" dirty="0"/>
              <a:t>The IFC interprets the quality of the current (either a strong or weak flame signal as communicated by the IFC) and holds the gas valve open for the duration of the call for heat</a:t>
            </a:r>
            <a:endParaRPr lang="en-US" sz="2000" dirty="0">
              <a:cs typeface="Arial"/>
            </a:endParaRPr>
          </a:p>
          <a:p>
            <a:pPr lvl="2" indent="-169545"/>
            <a:r>
              <a:rPr lang="en-US" sz="2000" dirty="0"/>
              <a:t>If the current on the flame rectification circuit (measured in DC microamps or volts) is below the minimum required by the IFC, the flame is not sensed, and a fault occurs</a:t>
            </a:r>
            <a:endParaRPr lang="en-US" sz="2000" dirty="0">
              <a:cs typeface="Arial"/>
            </a:endParaRPr>
          </a:p>
          <a:p>
            <a:pPr lvl="2" indent="-169545"/>
            <a:r>
              <a:rPr lang="en-US" sz="2000" dirty="0"/>
              <a:t>Sequence of operation is halted for an </a:t>
            </a:r>
            <a:r>
              <a:rPr lang="en-US" sz="2000" dirty="0" err="1"/>
              <a:t>interpurge</a:t>
            </a:r>
            <a:r>
              <a:rPr lang="en-US" sz="2000" dirty="0"/>
              <a:t> and then retries for ignition</a:t>
            </a:r>
            <a:endParaRPr lang="en-US" sz="2000" dirty="0">
              <a:cs typeface="Arial"/>
            </a:endParaRPr>
          </a:p>
          <a:p>
            <a:pPr lvl="2" indent="-169545"/>
            <a:r>
              <a:rPr lang="en-US" sz="2000" dirty="0"/>
              <a:t>After multiple unsuccessful attempts, the IFC enters into a hard-lockout state</a:t>
            </a:r>
            <a:endParaRPr lang="en-US" sz="2000" dirty="0">
              <a:cs typeface="Arial"/>
            </a:endParaRPr>
          </a:p>
          <a:p>
            <a:pPr marL="457200" indent="-457200">
              <a:buClr>
                <a:schemeClr val="tx1"/>
              </a:buClr>
              <a:buSzPct val="100000"/>
              <a:buFont typeface="+mj-lt"/>
              <a:buAutoNum type="arabicPeriod" startAt="9"/>
            </a:pPr>
            <a:r>
              <a:rPr lang="en-US" sz="2000" b="1" dirty="0">
                <a:cs typeface="Calibri"/>
              </a:rPr>
              <a:t>Blower motor energizes</a:t>
            </a:r>
            <a:r>
              <a:rPr lang="en-US" sz="2000" dirty="0">
                <a:cs typeface="Calibri"/>
              </a:rPr>
              <a:t>: After a predetermined amount of time the heat exchanger warms up (30-45 seconds) and the blower motor begins to circulate air across the heat exchanger and through the conditioned space</a:t>
            </a:r>
          </a:p>
          <a:p>
            <a:pPr lvl="1"/>
            <a:r>
              <a:rPr lang="en-US" sz="2000" dirty="0"/>
              <a:t>Improper airflow can cause the high limit to open and halt combustion</a:t>
            </a:r>
            <a:endParaRPr lang="en-US" sz="2000" dirty="0">
              <a:cs typeface="Arial"/>
            </a:endParaRPr>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sz="4000" dirty="0"/>
              <a:t>Sequence</a:t>
            </a:r>
            <a:r>
              <a:rPr lang="en-US" dirty="0"/>
              <a:t> of Operation (Continued)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16</a:t>
            </a:fld>
            <a:endParaRPr lang="en-US"/>
          </a:p>
        </p:txBody>
      </p:sp>
      <p:pic>
        <p:nvPicPr>
          <p:cNvPr id="4" name="Picture 3" descr="A picture containing indoor&#10;&#10;Description automatically generated">
            <a:extLst>
              <a:ext uri="{FF2B5EF4-FFF2-40B4-BE49-F238E27FC236}">
                <a16:creationId xmlns:a16="http://schemas.microsoft.com/office/drawing/2014/main" id="{4A734590-3DF5-85FF-C9AE-949C70B8421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11302750" y="4735434"/>
            <a:ext cx="2610889" cy="2473803"/>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2AE37C41-0DDA-EC74-1980-92D13968FFD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9166" t="34445" r="30000" b="26666"/>
          <a:stretch/>
        </p:blipFill>
        <p:spPr>
          <a:xfrm>
            <a:off x="11125170" y="2108771"/>
            <a:ext cx="3176044" cy="2268601"/>
          </a:xfrm>
          <a:prstGeom prst="rect">
            <a:avLst/>
          </a:prstGeom>
        </p:spPr>
      </p:pic>
    </p:spTree>
    <p:extLst>
      <p:ext uri="{BB962C8B-B14F-4D97-AF65-F5344CB8AC3E}">
        <p14:creationId xmlns:p14="http://schemas.microsoft.com/office/powerpoint/2010/main" val="3201358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1999" y="1554480"/>
            <a:ext cx="9037609" cy="5714272"/>
          </a:xfrm>
        </p:spPr>
        <p:txBody>
          <a:bodyPr/>
          <a:lstStyle/>
          <a:p>
            <a:pPr marL="457200" indent="-457200">
              <a:buClr>
                <a:schemeClr val="tx1"/>
              </a:buClr>
              <a:buSzPct val="100000"/>
              <a:buFont typeface="+mj-lt"/>
              <a:buAutoNum type="arabicPeriod" startAt="11"/>
            </a:pPr>
            <a:r>
              <a:rPr lang="en-US" sz="2000" b="1" dirty="0">
                <a:cs typeface="Calibri" panose="020F0502020204030204" pitchFamily="34" charset="0"/>
              </a:rPr>
              <a:t>Thermostat satisfies</a:t>
            </a:r>
            <a:r>
              <a:rPr lang="en-US" sz="2000" dirty="0">
                <a:cs typeface="Calibri" panose="020F0502020204030204" pitchFamily="34" charset="0"/>
              </a:rPr>
              <a:t>: Normal furnace operation warms conditioned space to meet the thermostat setpoint and the switch between R and W opens</a:t>
            </a:r>
          </a:p>
          <a:p>
            <a:pPr marL="457200" indent="-457200">
              <a:buClr>
                <a:schemeClr val="tx1"/>
              </a:buClr>
              <a:buSzPct val="100000"/>
              <a:buFont typeface="+mj-lt"/>
              <a:buAutoNum type="arabicPeriod" startAt="11"/>
            </a:pPr>
            <a:r>
              <a:rPr lang="en-US" sz="2000" b="1" dirty="0">
                <a:cs typeface="Calibri" panose="020F0502020204030204" pitchFamily="34" charset="0"/>
              </a:rPr>
              <a:t>Gas valve deenergizes</a:t>
            </a:r>
            <a:r>
              <a:rPr lang="en-US" sz="2000" dirty="0">
                <a:cs typeface="Calibri" panose="020F0502020204030204" pitchFamily="34" charset="0"/>
              </a:rPr>
              <a:t>: With the loss of voltage on W, the IFC stops sending 24V to the gas valve</a:t>
            </a:r>
          </a:p>
          <a:p>
            <a:pPr lvl="1"/>
            <a:r>
              <a:rPr lang="en-US" sz="2000" dirty="0"/>
              <a:t>Main solenoid snaps shut and flames are extinguished</a:t>
            </a:r>
          </a:p>
          <a:p>
            <a:pPr marL="457200" indent="-457200">
              <a:buClr>
                <a:schemeClr val="tx1"/>
              </a:buClr>
              <a:buSzPct val="100000"/>
              <a:buFont typeface="+mj-lt"/>
              <a:buAutoNum type="arabicPeriod" startAt="11"/>
            </a:pPr>
            <a:r>
              <a:rPr lang="en-US" sz="2000" b="1" dirty="0">
                <a:cs typeface="Calibri" panose="020F0502020204030204" pitchFamily="34" charset="0"/>
              </a:rPr>
              <a:t>Inducer motor deenergizes</a:t>
            </a:r>
            <a:r>
              <a:rPr lang="en-US" sz="2000" dirty="0">
                <a:cs typeface="Calibri" panose="020F0502020204030204" pitchFamily="34" charset="0"/>
              </a:rPr>
              <a:t>: After a predetermined post purge, the inducer motor stops</a:t>
            </a:r>
          </a:p>
          <a:p>
            <a:pPr marL="457200" indent="-457200">
              <a:buClr>
                <a:schemeClr val="tx1"/>
              </a:buClr>
              <a:buSzPct val="100000"/>
              <a:buFont typeface="+mj-lt"/>
              <a:buAutoNum type="arabicPeriod" startAt="11"/>
            </a:pPr>
            <a:r>
              <a:rPr lang="en-US" sz="2000" b="1" dirty="0">
                <a:cs typeface="Calibri" panose="020F0502020204030204" pitchFamily="34" charset="0"/>
              </a:rPr>
              <a:t>Blower motor deenergizes</a:t>
            </a:r>
            <a:r>
              <a:rPr lang="en-US" sz="2000" dirty="0">
                <a:cs typeface="Calibri" panose="020F0502020204030204" pitchFamily="34" charset="0"/>
              </a:rPr>
              <a:t>: The blower off delay time (60-180 seconds) expires after the heat exchanger has been cooled and the blower motor shuts down</a:t>
            </a:r>
          </a:p>
          <a:p>
            <a:pPr marL="457200" indent="-457200">
              <a:buClr>
                <a:schemeClr val="tx1"/>
              </a:buClr>
              <a:buSzPct val="100000"/>
              <a:buFont typeface="+mj-lt"/>
              <a:buAutoNum type="arabicPeriod" startAt="11"/>
            </a:pPr>
            <a:r>
              <a:rPr lang="en-US" sz="2000" b="1" dirty="0">
                <a:cs typeface="Calibri" panose="020F0502020204030204" pitchFamily="34" charset="0"/>
              </a:rPr>
              <a:t>Furnace waits in ready-state (stand-by) for the next call for heat</a:t>
            </a:r>
          </a:p>
          <a:p>
            <a:pPr lvl="1"/>
            <a:endParaRPr lang="en-US" sz="2000" dirty="0"/>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p:txBody>
          <a:bodyPr/>
          <a:lstStyle/>
          <a:p>
            <a:r>
              <a:rPr lang="en-US" dirty="0"/>
              <a:t>Sequence of </a:t>
            </a:r>
            <a:r>
              <a:rPr lang="en-US" sz="4000" dirty="0"/>
              <a:t>Operation</a:t>
            </a:r>
            <a:r>
              <a:rPr lang="en-US" dirty="0"/>
              <a:t> (Continued)</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p:txBody>
          <a:bodyPr/>
          <a:lstStyle/>
          <a:p>
            <a:fld id="{837543D7-8401-5C4E-B0A9-F48897C0C347}" type="slidenum">
              <a:rPr lang="en-US" smtClean="0"/>
              <a:pPr/>
              <a:t>17</a:t>
            </a:fld>
            <a:endParaRPr lang="en-US"/>
          </a:p>
        </p:txBody>
      </p:sp>
      <p:pic>
        <p:nvPicPr>
          <p:cNvPr id="2" name="Picture 1" descr="A picture containing indoor&#10;&#10;Description automatically generated">
            <a:extLst>
              <a:ext uri="{FF2B5EF4-FFF2-40B4-BE49-F238E27FC236}">
                <a16:creationId xmlns:a16="http://schemas.microsoft.com/office/drawing/2014/main" id="{1CA7E57F-DDA2-DE12-557A-6F2B168FAC3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11586087" y="5756636"/>
            <a:ext cx="1805777" cy="1710964"/>
          </a:xfrm>
          <a:prstGeom prst="rect">
            <a:avLst/>
          </a:prstGeom>
        </p:spPr>
      </p:pic>
      <p:pic>
        <p:nvPicPr>
          <p:cNvPr id="8" name="Picture 7" descr="A close - up of a robot&#10;&#10;Description automatically generated with low confidence">
            <a:extLst>
              <a:ext uri="{FF2B5EF4-FFF2-40B4-BE49-F238E27FC236}">
                <a16:creationId xmlns:a16="http://schemas.microsoft.com/office/drawing/2014/main" id="{41F52933-A557-D1EB-9B96-A7D6B9995A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76869" y="3275922"/>
            <a:ext cx="2123580" cy="2563618"/>
          </a:xfrm>
          <a:prstGeom prst="rect">
            <a:avLst/>
          </a:prstGeom>
        </p:spPr>
      </p:pic>
      <p:pic>
        <p:nvPicPr>
          <p:cNvPr id="9" name="Picture 8">
            <a:extLst>
              <a:ext uri="{FF2B5EF4-FFF2-40B4-BE49-F238E27FC236}">
                <a16:creationId xmlns:a16="http://schemas.microsoft.com/office/drawing/2014/main" id="{B27E01D8-0BE3-A72F-829A-C01BEA50D1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46406" y="1509541"/>
            <a:ext cx="2562627" cy="1659001"/>
          </a:xfrm>
          <a:prstGeom prst="rect">
            <a:avLst/>
          </a:prstGeom>
        </p:spPr>
      </p:pic>
    </p:spTree>
    <p:extLst>
      <p:ext uri="{BB962C8B-B14F-4D97-AF65-F5344CB8AC3E}">
        <p14:creationId xmlns:p14="http://schemas.microsoft.com/office/powerpoint/2010/main" val="1020016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FC3B35-59B6-7977-FE60-6E401132C9A7}"/>
              </a:ext>
            </a:extLst>
          </p:cNvPr>
          <p:cNvSpPr>
            <a:spLocks noGrp="1"/>
          </p:cNvSpPr>
          <p:nvPr>
            <p:ph type="body" sz="quarter" idx="14"/>
          </p:nvPr>
        </p:nvSpPr>
        <p:spPr/>
        <p:txBody>
          <a:bodyPr/>
          <a:lstStyle/>
          <a:p>
            <a:pPr eaLnBrk="0" hangingPunct="0">
              <a:lnSpc>
                <a:spcPct val="105000"/>
              </a:lnSpc>
            </a:pPr>
            <a:r>
              <a:rPr lang="en-US" sz="2000" dirty="0"/>
              <a:t>Observe the Sequence of Operation In Live Fire Mode</a:t>
            </a:r>
          </a:p>
        </p:txBody>
      </p:sp>
      <p:sp>
        <p:nvSpPr>
          <p:cNvPr id="4" name="Slide Number Placeholder 3">
            <a:extLst>
              <a:ext uri="{FF2B5EF4-FFF2-40B4-BE49-F238E27FC236}">
                <a16:creationId xmlns:a16="http://schemas.microsoft.com/office/drawing/2014/main" id="{C2B65D9E-CAFF-8077-35C7-AAA8699959E1}"/>
              </a:ext>
            </a:extLst>
          </p:cNvPr>
          <p:cNvSpPr>
            <a:spLocks noGrp="1"/>
          </p:cNvSpPr>
          <p:nvPr>
            <p:ph type="sldNum" sz="quarter" idx="4"/>
          </p:nvPr>
        </p:nvSpPr>
        <p:spPr/>
        <p:txBody>
          <a:bodyPr/>
          <a:lstStyle/>
          <a:p>
            <a:fld id="{837543D7-8401-5C4E-B0A9-F48897C0C347}" type="slidenum">
              <a:rPr lang="en-US" smtClean="0"/>
              <a:pPr/>
              <a:t>18</a:t>
            </a:fld>
            <a:endParaRPr lang="en-US"/>
          </a:p>
        </p:txBody>
      </p:sp>
      <p:sp>
        <p:nvSpPr>
          <p:cNvPr id="5" name="Text Placeholder 4">
            <a:extLst>
              <a:ext uri="{FF2B5EF4-FFF2-40B4-BE49-F238E27FC236}">
                <a16:creationId xmlns:a16="http://schemas.microsoft.com/office/drawing/2014/main" id="{397A1E1B-F7B5-0DBD-92CD-9A6587DBDF51}"/>
              </a:ext>
            </a:extLst>
          </p:cNvPr>
          <p:cNvSpPr>
            <a:spLocks noGrp="1"/>
          </p:cNvSpPr>
          <p:nvPr>
            <p:ph type="body" sz="quarter" idx="13"/>
          </p:nvPr>
        </p:nvSpPr>
        <p:spPr/>
        <p:txBody>
          <a:bodyPr/>
          <a:lstStyle/>
          <a:p>
            <a:r>
              <a:rPr lang="en-US" sz="4000" dirty="0"/>
              <a:t>HSI Simulator Breakout – In Practice</a:t>
            </a:r>
          </a:p>
        </p:txBody>
      </p:sp>
      <p:pic>
        <p:nvPicPr>
          <p:cNvPr id="9" name="Picture 8">
            <a:extLst>
              <a:ext uri="{FF2B5EF4-FFF2-40B4-BE49-F238E27FC236}">
                <a16:creationId xmlns:a16="http://schemas.microsoft.com/office/drawing/2014/main" id="{EBF232B9-F57A-36FB-7CDC-81331F406F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18692" y="1128823"/>
            <a:ext cx="9979657" cy="6650431"/>
          </a:xfrm>
          <a:prstGeom prst="rect">
            <a:avLst/>
          </a:prstGeom>
        </p:spPr>
      </p:pic>
    </p:spTree>
    <p:extLst>
      <p:ext uri="{BB962C8B-B14F-4D97-AF65-F5344CB8AC3E}">
        <p14:creationId xmlns:p14="http://schemas.microsoft.com/office/powerpoint/2010/main" val="210634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FC3B35-59B6-7977-FE60-6E401132C9A7}"/>
              </a:ext>
            </a:extLst>
          </p:cNvPr>
          <p:cNvSpPr>
            <a:spLocks noGrp="1"/>
          </p:cNvSpPr>
          <p:nvPr>
            <p:ph type="body" sz="quarter" idx="14"/>
          </p:nvPr>
        </p:nvSpPr>
        <p:spPr/>
        <p:txBody>
          <a:bodyPr/>
          <a:lstStyle/>
          <a:p>
            <a:pPr eaLnBrk="0" hangingPunct="0">
              <a:lnSpc>
                <a:spcPct val="105000"/>
              </a:lnSpc>
            </a:pPr>
            <a:r>
              <a:rPr lang="en-US" sz="1600" dirty="0"/>
              <a:t>Observe the </a:t>
            </a:r>
            <a:r>
              <a:rPr lang="en-US" sz="2000" dirty="0"/>
              <a:t>Sequence</a:t>
            </a:r>
            <a:r>
              <a:rPr lang="en-US" sz="1600" dirty="0"/>
              <a:t> of Operation In LED Only Mode</a:t>
            </a:r>
          </a:p>
        </p:txBody>
      </p:sp>
      <p:sp>
        <p:nvSpPr>
          <p:cNvPr id="4" name="Slide Number Placeholder 3">
            <a:extLst>
              <a:ext uri="{FF2B5EF4-FFF2-40B4-BE49-F238E27FC236}">
                <a16:creationId xmlns:a16="http://schemas.microsoft.com/office/drawing/2014/main" id="{C2B65D9E-CAFF-8077-35C7-AAA8699959E1}"/>
              </a:ext>
            </a:extLst>
          </p:cNvPr>
          <p:cNvSpPr>
            <a:spLocks noGrp="1"/>
          </p:cNvSpPr>
          <p:nvPr>
            <p:ph type="sldNum" sz="quarter" idx="4"/>
          </p:nvPr>
        </p:nvSpPr>
        <p:spPr/>
        <p:txBody>
          <a:bodyPr/>
          <a:lstStyle/>
          <a:p>
            <a:fld id="{837543D7-8401-5C4E-B0A9-F48897C0C347}" type="slidenum">
              <a:rPr lang="en-US" smtClean="0"/>
              <a:pPr/>
              <a:t>19</a:t>
            </a:fld>
            <a:endParaRPr lang="en-US"/>
          </a:p>
        </p:txBody>
      </p:sp>
      <p:sp>
        <p:nvSpPr>
          <p:cNvPr id="5" name="Text Placeholder 4">
            <a:extLst>
              <a:ext uri="{FF2B5EF4-FFF2-40B4-BE49-F238E27FC236}">
                <a16:creationId xmlns:a16="http://schemas.microsoft.com/office/drawing/2014/main" id="{397A1E1B-F7B5-0DBD-92CD-9A6587DBDF51}"/>
              </a:ext>
            </a:extLst>
          </p:cNvPr>
          <p:cNvSpPr>
            <a:spLocks noGrp="1"/>
          </p:cNvSpPr>
          <p:nvPr>
            <p:ph type="body" sz="quarter" idx="13"/>
          </p:nvPr>
        </p:nvSpPr>
        <p:spPr/>
        <p:txBody>
          <a:bodyPr/>
          <a:lstStyle/>
          <a:p>
            <a:r>
              <a:rPr lang="en-US" sz="4000" dirty="0"/>
              <a:t>HSI</a:t>
            </a:r>
            <a:r>
              <a:rPr lang="en-US" dirty="0"/>
              <a:t> Simulator Breakout – In Practice</a:t>
            </a:r>
          </a:p>
        </p:txBody>
      </p:sp>
      <p:pic>
        <p:nvPicPr>
          <p:cNvPr id="9" name="Picture 8">
            <a:extLst>
              <a:ext uri="{FF2B5EF4-FFF2-40B4-BE49-F238E27FC236}">
                <a16:creationId xmlns:a16="http://schemas.microsoft.com/office/drawing/2014/main" id="{EBF232B9-F57A-36FB-7CDC-81331F406F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18692" y="1128823"/>
            <a:ext cx="9979657" cy="6650431"/>
          </a:xfrm>
          <a:prstGeom prst="rect">
            <a:avLst/>
          </a:prstGeom>
        </p:spPr>
      </p:pic>
    </p:spTree>
    <p:extLst>
      <p:ext uri="{BB962C8B-B14F-4D97-AF65-F5344CB8AC3E}">
        <p14:creationId xmlns:p14="http://schemas.microsoft.com/office/powerpoint/2010/main" val="168106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6804A6-2CC5-80DA-FA9B-5F1A64D2E2C0}"/>
              </a:ext>
            </a:extLst>
          </p:cNvPr>
          <p:cNvSpPr>
            <a:spLocks noGrp="1"/>
          </p:cNvSpPr>
          <p:nvPr>
            <p:ph type="body" sz="quarter" idx="13"/>
          </p:nvPr>
        </p:nvSpPr>
        <p:spPr/>
        <p:txBody>
          <a:bodyPr/>
          <a:lstStyle/>
          <a:p>
            <a:r>
              <a:rPr lang="en-US"/>
              <a:t>Course Agenda</a:t>
            </a:r>
          </a:p>
        </p:txBody>
      </p:sp>
      <p:sp>
        <p:nvSpPr>
          <p:cNvPr id="2" name="Slide Number Placeholder 1">
            <a:extLst>
              <a:ext uri="{FF2B5EF4-FFF2-40B4-BE49-F238E27FC236}">
                <a16:creationId xmlns:a16="http://schemas.microsoft.com/office/drawing/2014/main" id="{386FA8DE-0D83-86B5-B561-3B2A35BF5517}"/>
              </a:ext>
            </a:extLst>
          </p:cNvPr>
          <p:cNvSpPr>
            <a:spLocks noGrp="1"/>
          </p:cNvSpPr>
          <p:nvPr>
            <p:ph type="sldNum" sz="quarter" idx="4"/>
          </p:nvPr>
        </p:nvSpPr>
        <p:spPr/>
        <p:txBody>
          <a:bodyPr/>
          <a:lstStyle/>
          <a:p>
            <a:fld id="{837543D7-8401-5C4E-B0A9-F48897C0C347}" type="slidenum">
              <a:rPr lang="en-US" smtClean="0"/>
              <a:pPr/>
              <a:t>2</a:t>
            </a:fld>
            <a:endParaRPr lang="en-US"/>
          </a:p>
        </p:txBody>
      </p:sp>
      <p:graphicFrame>
        <p:nvGraphicFramePr>
          <p:cNvPr id="3" name="Table 33">
            <a:extLst>
              <a:ext uri="{FF2B5EF4-FFF2-40B4-BE49-F238E27FC236}">
                <a16:creationId xmlns:a16="http://schemas.microsoft.com/office/drawing/2014/main" id="{7D194B1A-C6F3-3187-896D-F5F4AE0F7BFA}"/>
              </a:ext>
            </a:extLst>
          </p:cNvPr>
          <p:cNvGraphicFramePr>
            <a:graphicFrameLocks noGrp="1"/>
          </p:cNvGraphicFramePr>
          <p:nvPr>
            <p:extLst>
              <p:ext uri="{D42A27DB-BD31-4B8C-83A1-F6EECF244321}">
                <p14:modId xmlns:p14="http://schemas.microsoft.com/office/powerpoint/2010/main" val="533685224"/>
              </p:ext>
            </p:extLst>
          </p:nvPr>
        </p:nvGraphicFramePr>
        <p:xfrm>
          <a:off x="861463" y="1975313"/>
          <a:ext cx="7560383" cy="4687933"/>
        </p:xfrm>
        <a:graphic>
          <a:graphicData uri="http://schemas.openxmlformats.org/drawingml/2006/table">
            <a:tbl>
              <a:tblPr firstRow="1" bandRow="1">
                <a:tableStyleId>{5C22544A-7EE6-4342-B048-85BDC9FD1C3A}</a:tableStyleId>
              </a:tblPr>
              <a:tblGrid>
                <a:gridCol w="1682455">
                  <a:extLst>
                    <a:ext uri="{9D8B030D-6E8A-4147-A177-3AD203B41FA5}">
                      <a16:colId xmlns:a16="http://schemas.microsoft.com/office/drawing/2014/main" val="1192023047"/>
                    </a:ext>
                  </a:extLst>
                </a:gridCol>
                <a:gridCol w="5877928">
                  <a:extLst>
                    <a:ext uri="{9D8B030D-6E8A-4147-A177-3AD203B41FA5}">
                      <a16:colId xmlns:a16="http://schemas.microsoft.com/office/drawing/2014/main" val="567254718"/>
                    </a:ext>
                  </a:extLst>
                </a:gridCol>
              </a:tblGrid>
              <a:tr h="11986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Part </a:t>
                      </a:r>
                      <a:b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b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One</a:t>
                      </a:r>
                    </a:p>
                  </a:txBody>
                  <a:tcPr marL="0" marR="219457" marT="54864" marB="54864" anchor="ctr">
                    <a:lnL w="6350" cap="flat" cmpd="sng" algn="ctr">
                      <a:noFill/>
                      <a:prstDash val="solid"/>
                      <a:round/>
                      <a:headEnd type="none" w="med" len="med"/>
                      <a:tailEnd type="none" w="med" len="med"/>
                    </a:lnL>
                    <a:lnR w="57150" cap="flat" cmpd="sng" algn="ctr">
                      <a:solidFill>
                        <a:schemeClr val="accent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Furnace Control Operation</a:t>
                      </a:r>
                    </a:p>
                  </a:txBody>
                  <a:tcPr marL="219457" marR="109728" marT="54864" marB="54864" anchor="ctr">
                    <a:lnL w="571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593916"/>
                  </a:ext>
                </a:extLst>
              </a:tr>
              <a:tr h="11986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Two</a:t>
                      </a:r>
                    </a:p>
                  </a:txBody>
                  <a:tcPr marL="109728" marR="219457" marT="54864" marB="54864" anchor="ctr">
                    <a:lnL w="6350" cap="flat" cmpd="sng" algn="ctr">
                      <a:noFill/>
                      <a:prstDash val="solid"/>
                      <a:round/>
                      <a:headEnd type="none" w="med" len="med"/>
                      <a:tailEnd type="none" w="med" len="med"/>
                    </a:lnL>
                    <a:lnR w="57150" cap="flat" cmpd="sng" algn="ctr">
                      <a:solidFill>
                        <a:schemeClr val="accent5"/>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Understanding the Sequence of Operation</a:t>
                      </a:r>
                    </a:p>
                  </a:txBody>
                  <a:tcPr marL="219457" marR="109728" marT="54864" marB="54864" anchor="ctr">
                    <a:lnL w="5715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652100"/>
                  </a:ext>
                </a:extLst>
              </a:tr>
              <a:tr h="122107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Three</a:t>
                      </a:r>
                    </a:p>
                  </a:txBody>
                  <a:tcPr marL="109728" marR="219457" marT="54864" marB="54864" anchor="ctr">
                    <a:lnL w="6350" cap="flat" cmpd="sng" algn="ctr">
                      <a:noFill/>
                      <a:prstDash val="solid"/>
                      <a:round/>
                      <a:headEnd type="none" w="med" len="med"/>
                      <a:tailEnd type="none" w="med" len="med"/>
                    </a:lnL>
                    <a:lnR w="57150" cap="flat" cmpd="sng" algn="ctr">
                      <a:solidFill>
                        <a:schemeClr val="accent6"/>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Choosing the Correct Furnace Control</a:t>
                      </a:r>
                    </a:p>
                  </a:txBody>
                  <a:tcPr marL="219457" marR="109728" marT="54864" marB="54864" anchor="ctr">
                    <a:lnL w="57150" cap="flat" cmpd="sng" algn="ctr">
                      <a:solidFill>
                        <a:schemeClr val="accent6"/>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520680"/>
                  </a:ext>
                </a:extLst>
              </a:tr>
              <a:tr h="106960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Georgia" panose="02040502050405020303" pitchFamily="18" charset="0"/>
                          <a:ea typeface="+mn-ea"/>
                          <a:cs typeface="+mn-cs"/>
                        </a:rPr>
                        <a:t>Part Four</a:t>
                      </a:r>
                    </a:p>
                  </a:txBody>
                  <a:tcPr marL="109728" marR="219457" marT="54864" marB="54864" anchor="ctr">
                    <a:lnL w="6350" cap="flat" cmpd="sng" algn="ctr">
                      <a:noFill/>
                      <a:prstDash val="solid"/>
                      <a:round/>
                      <a:headEnd type="none" w="med" len="med"/>
                      <a:tailEnd type="none" w="med" len="med"/>
                    </a:lnL>
                    <a:lnR w="57150" cap="flat" cmpd="sng" algn="ctr">
                      <a:solidFill>
                        <a:schemeClr val="accent4">
                          <a:lumMod val="40000"/>
                          <a:lumOff val="6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n-ea"/>
                          <a:cs typeface="+mn-cs"/>
                        </a:rPr>
                        <a:t>Troubleshooting Furnace Controls</a:t>
                      </a:r>
                    </a:p>
                  </a:txBody>
                  <a:tcPr marL="219457" marR="109728" marT="54864" marB="54864" anchor="ctr">
                    <a:lnL w="57150" cap="flat" cmpd="sng" algn="ctr">
                      <a:solidFill>
                        <a:schemeClr val="accent4">
                          <a:lumMod val="40000"/>
                          <a:lumOff val="6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5293127"/>
                  </a:ext>
                </a:extLst>
              </a:tr>
            </a:tbl>
          </a:graphicData>
        </a:graphic>
      </p:graphicFrame>
      <p:sp>
        <p:nvSpPr>
          <p:cNvPr id="6" name="Rectangle 5">
            <a:extLst>
              <a:ext uri="{FF2B5EF4-FFF2-40B4-BE49-F238E27FC236}">
                <a16:creationId xmlns:a16="http://schemas.microsoft.com/office/drawing/2014/main" id="{3F1D33C6-DBB0-B3D1-CF53-C1C563B33D9C}"/>
              </a:ext>
            </a:extLst>
          </p:cNvPr>
          <p:cNvSpPr/>
          <p:nvPr/>
        </p:nvSpPr>
        <p:spPr>
          <a:xfrm>
            <a:off x="8667482" y="1645980"/>
            <a:ext cx="4699000" cy="50172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F5FE68-F584-2E55-2F84-EA085FFEAEB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21846" y="2056771"/>
            <a:ext cx="5587453" cy="3723472"/>
          </a:xfrm>
          <a:prstGeom prst="rect">
            <a:avLst/>
          </a:prstGeom>
        </p:spPr>
      </p:pic>
    </p:spTree>
    <p:extLst>
      <p:ext uri="{BB962C8B-B14F-4D97-AF65-F5344CB8AC3E}">
        <p14:creationId xmlns:p14="http://schemas.microsoft.com/office/powerpoint/2010/main" val="2372798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B30E8-9164-10B0-3787-EF5D6C93163B}"/>
              </a:ext>
            </a:extLst>
          </p:cNvPr>
          <p:cNvSpPr>
            <a:spLocks noGrp="1"/>
          </p:cNvSpPr>
          <p:nvPr>
            <p:ph type="body" sz="quarter" idx="21"/>
          </p:nvPr>
        </p:nvSpPr>
        <p:spPr>
          <a:xfrm>
            <a:off x="761999" y="2437330"/>
            <a:ext cx="7146005" cy="5030270"/>
          </a:xfrm>
        </p:spPr>
        <p:txBody>
          <a:bodyPr/>
          <a:lstStyle/>
          <a:p>
            <a:r>
              <a:rPr lang="en-US" sz="2800" dirty="0"/>
              <a:t>The sequence of operation is the key to troubleshooting electrical faults in a furnace.</a:t>
            </a:r>
          </a:p>
          <a:p>
            <a:r>
              <a:rPr lang="en-US" sz="2800" dirty="0"/>
              <a:t>It determines when switches open and close, which circuits are active, and which loads are energized.</a:t>
            </a:r>
          </a:p>
          <a:p>
            <a:pPr marL="0" indent="0">
              <a:buNone/>
            </a:pPr>
            <a:endParaRPr lang="en-US" sz="2800" dirty="0"/>
          </a:p>
        </p:txBody>
      </p:sp>
      <p:sp>
        <p:nvSpPr>
          <p:cNvPr id="5" name="Text Placeholder 4">
            <a:extLst>
              <a:ext uri="{FF2B5EF4-FFF2-40B4-BE49-F238E27FC236}">
                <a16:creationId xmlns:a16="http://schemas.microsoft.com/office/drawing/2014/main" id="{8E25E3A1-4F29-5D84-FDE5-BBDC7243DD78}"/>
              </a:ext>
            </a:extLst>
          </p:cNvPr>
          <p:cNvSpPr>
            <a:spLocks noGrp="1"/>
          </p:cNvSpPr>
          <p:nvPr>
            <p:ph type="body" sz="quarter" idx="13"/>
          </p:nvPr>
        </p:nvSpPr>
        <p:spPr>
          <a:xfrm>
            <a:off x="548642" y="143130"/>
            <a:ext cx="13319758" cy="987552"/>
          </a:xfrm>
        </p:spPr>
        <p:txBody>
          <a:bodyPr/>
          <a:lstStyle/>
          <a:p>
            <a:r>
              <a:rPr lang="en-US" sz="4000"/>
              <a:t>Key Takeaways</a:t>
            </a:r>
          </a:p>
        </p:txBody>
      </p:sp>
      <p:sp>
        <p:nvSpPr>
          <p:cNvPr id="7" name="Slide Number Placeholder 6">
            <a:extLst>
              <a:ext uri="{FF2B5EF4-FFF2-40B4-BE49-F238E27FC236}">
                <a16:creationId xmlns:a16="http://schemas.microsoft.com/office/drawing/2014/main" id="{7619674B-FA68-5E43-4E69-7EDA6BA9EED6}"/>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20</a:t>
            </a:fld>
            <a:endParaRPr lang="en-US"/>
          </a:p>
        </p:txBody>
      </p:sp>
      <p:pic>
        <p:nvPicPr>
          <p:cNvPr id="14" name="Picture 13">
            <a:extLst>
              <a:ext uri="{FF2B5EF4-FFF2-40B4-BE49-F238E27FC236}">
                <a16:creationId xmlns:a16="http://schemas.microsoft.com/office/drawing/2014/main" id="{12E71E35-7832-9FA8-BD83-CCB756BDC5E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08005" y="1552251"/>
            <a:ext cx="5135494" cy="5125098"/>
          </a:xfrm>
          <a:prstGeom prst="rect">
            <a:avLst/>
          </a:prstGeom>
        </p:spPr>
      </p:pic>
    </p:spTree>
    <p:extLst>
      <p:ext uri="{BB962C8B-B14F-4D97-AF65-F5344CB8AC3E}">
        <p14:creationId xmlns:p14="http://schemas.microsoft.com/office/powerpoint/2010/main" val="212582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2825DB-8153-39CA-7350-20844F695FFD}"/>
              </a:ext>
            </a:extLst>
          </p:cNvPr>
          <p:cNvSpPr>
            <a:spLocks noGrp="1"/>
          </p:cNvSpPr>
          <p:nvPr>
            <p:ph type="body" sz="quarter" idx="15"/>
          </p:nvPr>
        </p:nvSpPr>
        <p:spPr>
          <a:xfrm>
            <a:off x="573551" y="2139170"/>
            <a:ext cx="5579177" cy="5400966"/>
          </a:xfrm>
        </p:spPr>
        <p:txBody>
          <a:bodyPr vert="horz" lIns="0" tIns="0" rIns="0" bIns="0" rtlCol="0" anchor="t">
            <a:noAutofit/>
          </a:bodyPr>
          <a:lstStyle/>
          <a:p>
            <a:r>
              <a:rPr lang="en-US" sz="2600" dirty="0"/>
              <a:t>Search by OEM, competitive, </a:t>
            </a:r>
            <a:br>
              <a:rPr lang="en-US" sz="2600" dirty="0"/>
            </a:br>
            <a:r>
              <a:rPr lang="en-US" sz="2600" dirty="0"/>
              <a:t>or White-Rodgers model number</a:t>
            </a:r>
          </a:p>
          <a:p>
            <a:r>
              <a:rPr lang="en-US" sz="2600" dirty="0"/>
              <a:t>Try the desktop version at </a:t>
            </a:r>
            <a:r>
              <a:rPr lang="en-US" sz="2600" dirty="0">
                <a:hlinkClick r:id="rId3" tooltip="https://wrcrossref.com/"/>
              </a:rPr>
              <a:t>https://wrcrossref.com</a:t>
            </a:r>
            <a:endParaRPr lang="en-US" sz="2600" dirty="0"/>
          </a:p>
          <a:p>
            <a:pPr>
              <a:spcBef>
                <a:spcPts val="200"/>
              </a:spcBef>
              <a:spcAft>
                <a:spcPts val="200"/>
              </a:spcAft>
            </a:pPr>
            <a:r>
              <a:rPr lang="en-US" sz="2600" b="1" dirty="0"/>
              <a:t>Your resource for:</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Product information and spec sheets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Complete Cross Reference</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OEM compatibility</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Installation information and videos</a:t>
            </a:r>
          </a:p>
          <a:p>
            <a:pPr marL="285750" indent="-285750">
              <a:spcBef>
                <a:spcPts val="200"/>
              </a:spcBef>
              <a:spcAft>
                <a:spcPts val="200"/>
              </a:spcAft>
              <a:buFont typeface="Arial" panose="020B0604020202020204" pitchFamily="34" charset="0"/>
              <a:buChar char="•"/>
            </a:pPr>
            <a:r>
              <a:rPr lang="en-US" sz="2600" dirty="0">
                <a:effectLst/>
                <a:ea typeface="Calibri" panose="020F0502020204030204" pitchFamily="34" charset="0"/>
              </a:rPr>
              <a:t>Wiring diagrams</a:t>
            </a:r>
            <a:endParaRPr lang="en-US" sz="2600" b="1" dirty="0"/>
          </a:p>
          <a:p>
            <a:pPr marL="285750" indent="-285750">
              <a:spcBef>
                <a:spcPts val="200"/>
              </a:spcBef>
              <a:spcAft>
                <a:spcPts val="200"/>
              </a:spcAft>
              <a:buFont typeface="Arial" panose="020B0604020202020204" pitchFamily="34" charset="0"/>
              <a:buChar char="•"/>
            </a:pPr>
            <a:r>
              <a:rPr lang="en-US" sz="2600" dirty="0">
                <a:latin typeface="Arial"/>
                <a:ea typeface="Calibri"/>
                <a:cs typeface="Arial"/>
              </a:rPr>
              <a:t>Priority technical help</a:t>
            </a:r>
            <a:endParaRPr lang="en-US" sz="2600" dirty="0">
              <a:ea typeface="Calibri"/>
            </a:endParaRPr>
          </a:p>
          <a:p>
            <a:pPr marL="285750" indent="-285750">
              <a:spcBef>
                <a:spcPts val="200"/>
              </a:spcBef>
              <a:spcAft>
                <a:spcPts val="200"/>
              </a:spcAft>
              <a:buFont typeface="Arial" panose="020B0604020202020204" pitchFamily="34" charset="0"/>
              <a:buChar char="•"/>
            </a:pPr>
            <a:endParaRPr lang="en-US" sz="2600" dirty="0">
              <a:ea typeface="Fira Sans Light" panose="020B0403050000020004" charset="0"/>
            </a:endParaRPr>
          </a:p>
        </p:txBody>
      </p:sp>
      <p:sp>
        <p:nvSpPr>
          <p:cNvPr id="10" name="Text Placeholder 9">
            <a:extLst>
              <a:ext uri="{FF2B5EF4-FFF2-40B4-BE49-F238E27FC236}">
                <a16:creationId xmlns:a16="http://schemas.microsoft.com/office/drawing/2014/main" id="{40DB5011-31B3-8545-8194-B084DADD5089}"/>
              </a:ext>
            </a:extLst>
          </p:cNvPr>
          <p:cNvSpPr>
            <a:spLocks noGrp="1"/>
          </p:cNvSpPr>
          <p:nvPr>
            <p:ph type="body" sz="quarter" idx="19"/>
          </p:nvPr>
        </p:nvSpPr>
        <p:spPr>
          <a:xfrm>
            <a:off x="548640" y="1379863"/>
            <a:ext cx="8796838" cy="593168"/>
          </a:xfrm>
        </p:spPr>
        <p:txBody>
          <a:bodyPr anchor="b"/>
          <a:lstStyle/>
          <a:p>
            <a:r>
              <a:rPr lang="en-US" b="1" dirty="0"/>
              <a:t>Always up-to-date and easy to use</a:t>
            </a:r>
          </a:p>
        </p:txBody>
      </p:sp>
      <p:sp>
        <p:nvSpPr>
          <p:cNvPr id="8" name="Text Placeholder 7">
            <a:extLst>
              <a:ext uri="{FF2B5EF4-FFF2-40B4-BE49-F238E27FC236}">
                <a16:creationId xmlns:a16="http://schemas.microsoft.com/office/drawing/2014/main" id="{52A7262C-D07B-D8A5-44CB-B5BEE77E6A30}"/>
              </a:ext>
            </a:extLst>
          </p:cNvPr>
          <p:cNvSpPr>
            <a:spLocks noGrp="1"/>
          </p:cNvSpPr>
          <p:nvPr>
            <p:ph type="body" sz="quarter" idx="13"/>
          </p:nvPr>
        </p:nvSpPr>
        <p:spPr/>
        <p:txBody>
          <a:bodyPr>
            <a:normAutofit/>
          </a:bodyPr>
          <a:lstStyle/>
          <a:p>
            <a:r>
              <a:rPr lang="en-US"/>
              <a:t>WR Mobile App </a:t>
            </a:r>
            <a:endParaRPr lang="en-US" dirty="0"/>
          </a:p>
        </p:txBody>
      </p:sp>
      <p:grpSp>
        <p:nvGrpSpPr>
          <p:cNvPr id="58" name="Group 57">
            <a:extLst>
              <a:ext uri="{FF2B5EF4-FFF2-40B4-BE49-F238E27FC236}">
                <a16:creationId xmlns:a16="http://schemas.microsoft.com/office/drawing/2014/main" id="{7ECE438A-C12C-C7A1-8616-B8B0F4EC4D3F}"/>
              </a:ext>
            </a:extLst>
          </p:cNvPr>
          <p:cNvGrpSpPr/>
          <p:nvPr/>
        </p:nvGrpSpPr>
        <p:grpSpPr>
          <a:xfrm>
            <a:off x="10361481" y="536559"/>
            <a:ext cx="3002246" cy="1109305"/>
            <a:chOff x="9519135" y="536559"/>
            <a:chExt cx="3002246" cy="1109305"/>
          </a:xfrm>
        </p:grpSpPr>
        <p:pic>
          <p:nvPicPr>
            <p:cNvPr id="56" name="Picture 55">
              <a:extLst>
                <a:ext uri="{FF2B5EF4-FFF2-40B4-BE49-F238E27FC236}">
                  <a16:creationId xmlns:a16="http://schemas.microsoft.com/office/drawing/2014/main" id="{E0CB43D4-F30E-05BE-BD2D-96E83D3B32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12076" y="536559"/>
              <a:ext cx="1109305" cy="1109305"/>
            </a:xfrm>
            <a:prstGeom prst="rect">
              <a:avLst/>
            </a:prstGeom>
          </p:spPr>
        </p:pic>
        <p:sp>
          <p:nvSpPr>
            <p:cNvPr id="57" name="Text Placeholder 10">
              <a:extLst>
                <a:ext uri="{FF2B5EF4-FFF2-40B4-BE49-F238E27FC236}">
                  <a16:creationId xmlns:a16="http://schemas.microsoft.com/office/drawing/2014/main" id="{BFD15F39-B94F-F722-F461-793632AE0C19}"/>
                </a:ext>
              </a:extLst>
            </p:cNvPr>
            <p:cNvSpPr txBox="1">
              <a:spLocks/>
            </p:cNvSpPr>
            <p:nvPr/>
          </p:nvSpPr>
          <p:spPr>
            <a:xfrm>
              <a:off x="9519135" y="699696"/>
              <a:ext cx="1870629" cy="783030"/>
            </a:xfrm>
            <a:prstGeom prst="rect">
              <a:avLst/>
            </a:prstGeom>
          </p:spPr>
          <p:txBody>
            <a:bodyPr vert="horz" lIns="0" tIns="0" rIns="0" bIns="0" rtlCol="0">
              <a:noAutofit/>
            </a:bodyPr>
            <a:lstStyle>
              <a:lvl1pPr marL="120650" indent="-120650"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r">
                <a:spcBef>
                  <a:spcPts val="300"/>
                </a:spcBef>
                <a:buNone/>
              </a:pPr>
              <a:r>
                <a:rPr lang="en-US" sz="1600" dirty="0">
                  <a:solidFill>
                    <a:schemeClr val="accent4"/>
                  </a:solidFill>
                  <a:ea typeface="Fira Sans Light" panose="020B0403050000020004" charset="0"/>
                </a:rPr>
                <a:t>Scan the QR code to download from your app store.</a:t>
              </a:r>
            </a:p>
          </p:txBody>
        </p:sp>
      </p:grpSp>
      <p:grpSp>
        <p:nvGrpSpPr>
          <p:cNvPr id="59" name="Group 58">
            <a:extLst>
              <a:ext uri="{FF2B5EF4-FFF2-40B4-BE49-F238E27FC236}">
                <a16:creationId xmlns:a16="http://schemas.microsoft.com/office/drawing/2014/main" id="{11EA8A8E-8FDB-02BA-322F-6389600CAF49}"/>
              </a:ext>
            </a:extLst>
          </p:cNvPr>
          <p:cNvGrpSpPr/>
          <p:nvPr/>
        </p:nvGrpSpPr>
        <p:grpSpPr>
          <a:xfrm>
            <a:off x="6692739" y="613099"/>
            <a:ext cx="3081338" cy="892602"/>
            <a:chOff x="4488811" y="783845"/>
            <a:chExt cx="3081338" cy="892602"/>
          </a:xfrm>
        </p:grpSpPr>
        <p:pic>
          <p:nvPicPr>
            <p:cNvPr id="60" name="Picture 59">
              <a:extLst>
                <a:ext uri="{FF2B5EF4-FFF2-40B4-BE49-F238E27FC236}">
                  <a16:creationId xmlns:a16="http://schemas.microsoft.com/office/drawing/2014/main" id="{B69D4CA0-3689-9176-28FA-351993FD506E}"/>
                </a:ext>
              </a:extLst>
            </p:cNvPr>
            <p:cNvPicPr>
              <a:picLocks noChangeAspect="1"/>
            </p:cNvPicPr>
            <p:nvPr/>
          </p:nvPicPr>
          <p:blipFill>
            <a:blip r:embed="rId5"/>
            <a:srcRect/>
            <a:stretch/>
          </p:blipFill>
          <p:spPr>
            <a:xfrm>
              <a:off x="4488811" y="828400"/>
              <a:ext cx="811431" cy="811431"/>
            </a:xfrm>
            <a:prstGeom prst="roundRect">
              <a:avLst/>
            </a:prstGeom>
            <a:ln w="22225">
              <a:solidFill>
                <a:srgbClr val="D9D9D9"/>
              </a:solidFill>
            </a:ln>
            <a:effectLst/>
          </p:spPr>
        </p:pic>
        <p:pic>
          <p:nvPicPr>
            <p:cNvPr id="61" name="Picture 60">
              <a:extLst>
                <a:ext uri="{FF2B5EF4-FFF2-40B4-BE49-F238E27FC236}">
                  <a16:creationId xmlns:a16="http://schemas.microsoft.com/office/drawing/2014/main" id="{C471BBD4-AF1B-273F-9AFE-8095BE02B2F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27273" y1="79221" x2="58442" y2="25325"/>
                          <a14:foregroundMark x1="20130" y1="64286" x2="38961" y2="65584"/>
                          <a14:foregroundMark x1="38961" y1="65584" x2="55195" y2="62987"/>
                          <a14:foregroundMark x1="74026" y1="75974" x2="67532" y2="59091"/>
                          <a14:foregroundMark x1="67532" y1="59091" x2="59091" y2="48052"/>
                        </a14:backgroundRemoval>
                      </a14:imgEffect>
                    </a14:imgLayer>
                  </a14:imgProps>
                </a:ext>
                <a:ext uri="{28A0092B-C50C-407E-A947-70E740481C1C}">
                  <a14:useLocalDpi xmlns:a14="http://schemas.microsoft.com/office/drawing/2010/main"/>
                </a:ext>
              </a:extLst>
            </a:blip>
            <a:srcRect/>
            <a:stretch/>
          </p:blipFill>
          <p:spPr>
            <a:xfrm>
              <a:off x="5555269" y="789709"/>
              <a:ext cx="855919" cy="855920"/>
            </a:xfrm>
            <a:prstGeom prst="rect">
              <a:avLst/>
            </a:prstGeom>
          </p:spPr>
        </p:pic>
        <p:pic>
          <p:nvPicPr>
            <p:cNvPr id="62" name="Picture 61">
              <a:extLst>
                <a:ext uri="{FF2B5EF4-FFF2-40B4-BE49-F238E27FC236}">
                  <a16:creationId xmlns:a16="http://schemas.microsoft.com/office/drawing/2014/main" id="{7904853A-5C7E-6B11-90EA-53ECAF2529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66215" y="783845"/>
              <a:ext cx="903934" cy="892602"/>
            </a:xfrm>
            <a:prstGeom prst="rect">
              <a:avLst/>
            </a:prstGeom>
          </p:spPr>
        </p:pic>
      </p:grpSp>
      <p:grpSp>
        <p:nvGrpSpPr>
          <p:cNvPr id="2" name="Group 1">
            <a:extLst>
              <a:ext uri="{FF2B5EF4-FFF2-40B4-BE49-F238E27FC236}">
                <a16:creationId xmlns:a16="http://schemas.microsoft.com/office/drawing/2014/main" id="{BF19203A-ED1C-775E-3043-733F39FE0B63}"/>
              </a:ext>
            </a:extLst>
          </p:cNvPr>
          <p:cNvGrpSpPr/>
          <p:nvPr/>
        </p:nvGrpSpPr>
        <p:grpSpPr>
          <a:xfrm>
            <a:off x="6180257" y="2031939"/>
            <a:ext cx="7920422" cy="5686427"/>
            <a:chOff x="6180257" y="2031939"/>
            <a:chExt cx="7920422" cy="5686427"/>
          </a:xfrm>
        </p:grpSpPr>
        <p:sp>
          <p:nvSpPr>
            <p:cNvPr id="20" name="Text Placeholder 2">
              <a:extLst>
                <a:ext uri="{FF2B5EF4-FFF2-40B4-BE49-F238E27FC236}">
                  <a16:creationId xmlns:a16="http://schemas.microsoft.com/office/drawing/2014/main" id="{83690874-190A-A4A0-9272-9C3DB044DEBA}"/>
                </a:ext>
              </a:extLst>
            </p:cNvPr>
            <p:cNvSpPr txBox="1">
              <a:spLocks/>
            </p:cNvSpPr>
            <p:nvPr/>
          </p:nvSpPr>
          <p:spPr>
            <a:xfrm>
              <a:off x="6180257" y="2031939"/>
              <a:ext cx="2269886" cy="758825"/>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latin typeface="Arial" panose="020B0604020202020204" pitchFamily="34" charset="0"/>
                </a:rPr>
                <a:t>Search</a:t>
              </a:r>
            </a:p>
          </p:txBody>
        </p:sp>
        <p:sp>
          <p:nvSpPr>
            <p:cNvPr id="21" name="Text Placeholder 3">
              <a:extLst>
                <a:ext uri="{FF2B5EF4-FFF2-40B4-BE49-F238E27FC236}">
                  <a16:creationId xmlns:a16="http://schemas.microsoft.com/office/drawing/2014/main" id="{97704325-9935-EDF5-A43A-07417091D9D7}"/>
                </a:ext>
              </a:extLst>
            </p:cNvPr>
            <p:cNvSpPr txBox="1">
              <a:spLocks/>
            </p:cNvSpPr>
            <p:nvPr/>
          </p:nvSpPr>
          <p:spPr>
            <a:xfrm>
              <a:off x="8915373" y="2031939"/>
              <a:ext cx="2269886" cy="758825"/>
            </a:xfrm>
            <a:prstGeom prst="rect">
              <a:avLst/>
            </a:prstGeom>
          </p:spPr>
          <p:txBody>
            <a:bodyPr vert="horz" lIns="0" tIns="0" rIns="0" bIns="0" rtlCol="0" anchor="b">
              <a:normAutofit/>
            </a:bodyPr>
            <a:lstStyle>
              <a:lvl1pPr marL="0" indent="0" algn="l" defTabSz="1097192" rtl="0" eaLnBrk="1" latinLnBrk="0" hangingPunct="1">
                <a:lnSpc>
                  <a:spcPts val="144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r>
                <a:rPr lang="en-US" sz="2400" dirty="0">
                  <a:solidFill>
                    <a:schemeClr val="accent3"/>
                  </a:solidFill>
                </a:rPr>
                <a:t>Scrollable </a:t>
              </a:r>
              <a:br>
                <a:rPr lang="en-US" sz="2400" dirty="0">
                  <a:solidFill>
                    <a:schemeClr val="accent3"/>
                  </a:solidFill>
                </a:rPr>
              </a:br>
              <a:r>
                <a:rPr lang="en-US" sz="2400" dirty="0">
                  <a:solidFill>
                    <a:schemeClr val="accent3"/>
                  </a:solidFill>
                </a:rPr>
                <a:t>Product List</a:t>
              </a:r>
            </a:p>
          </p:txBody>
        </p:sp>
        <p:sp>
          <p:nvSpPr>
            <p:cNvPr id="22" name="Text Placeholder 17">
              <a:extLst>
                <a:ext uri="{FF2B5EF4-FFF2-40B4-BE49-F238E27FC236}">
                  <a16:creationId xmlns:a16="http://schemas.microsoft.com/office/drawing/2014/main" id="{F0A6788F-4EC9-D21F-B3ED-6201B1963EFF}"/>
                </a:ext>
              </a:extLst>
            </p:cNvPr>
            <p:cNvSpPr txBox="1">
              <a:spLocks/>
            </p:cNvSpPr>
            <p:nvPr/>
          </p:nvSpPr>
          <p:spPr>
            <a:xfrm>
              <a:off x="11827466" y="2031939"/>
              <a:ext cx="2269886" cy="758825"/>
            </a:xfrm>
            <a:prstGeom prst="rect">
              <a:avLst/>
            </a:prstGeom>
          </p:spPr>
          <p:txBody>
            <a:bodyPr vert="horz" lIns="0" tIns="0" rIns="0" bIns="0" rtlCol="0" anchor="b">
              <a:noAutofit/>
            </a:bodyPr>
            <a:lstStyle>
              <a:lvl1pPr marL="0" indent="0" algn="l" defTabSz="1097192" rtl="0" eaLnBrk="1" latinLnBrk="0" hangingPunct="1">
                <a:lnSpc>
                  <a:spcPct val="100000"/>
                </a:lnSpc>
                <a:spcBef>
                  <a:spcPts val="1200"/>
                </a:spcBef>
                <a:spcAft>
                  <a:spcPts val="300"/>
                </a:spcAft>
                <a:buClr>
                  <a:schemeClr val="tx1"/>
                </a:buClr>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400" dirty="0">
                  <a:solidFill>
                    <a:schemeClr val="accent3"/>
                  </a:solidFill>
                </a:rPr>
                <a:t>White-Rodgers Replacement</a:t>
              </a:r>
            </a:p>
          </p:txBody>
        </p:sp>
        <p:grpSp>
          <p:nvGrpSpPr>
            <p:cNvPr id="12" name="Group 11">
              <a:extLst>
                <a:ext uri="{FF2B5EF4-FFF2-40B4-BE49-F238E27FC236}">
                  <a16:creationId xmlns:a16="http://schemas.microsoft.com/office/drawing/2014/main" id="{67B641E1-29E8-6592-F597-D3E1D2E41FEB}"/>
                </a:ext>
              </a:extLst>
            </p:cNvPr>
            <p:cNvGrpSpPr/>
            <p:nvPr/>
          </p:nvGrpSpPr>
          <p:grpSpPr>
            <a:xfrm>
              <a:off x="6180257" y="3165783"/>
              <a:ext cx="2269886" cy="4541527"/>
              <a:chOff x="5446632" y="3165783"/>
              <a:chExt cx="2269886" cy="4541527"/>
            </a:xfrm>
          </p:grpSpPr>
          <p:pic>
            <p:nvPicPr>
              <p:cNvPr id="24" name="Picture 23">
                <a:extLst>
                  <a:ext uri="{FF2B5EF4-FFF2-40B4-BE49-F238E27FC236}">
                    <a16:creationId xmlns:a16="http://schemas.microsoft.com/office/drawing/2014/main" id="{9DEA18B3-068B-3FBA-7D2F-DCB1ED6C9A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46632" y="3165783"/>
                <a:ext cx="2269886" cy="4541527"/>
              </a:xfrm>
              <a:prstGeom prst="rect">
                <a:avLst/>
              </a:prstGeom>
            </p:spPr>
          </p:pic>
          <p:sp>
            <p:nvSpPr>
              <p:cNvPr id="11" name="Rectangle 10">
                <a:extLst>
                  <a:ext uri="{FF2B5EF4-FFF2-40B4-BE49-F238E27FC236}">
                    <a16:creationId xmlns:a16="http://schemas.microsoft.com/office/drawing/2014/main" id="{E1A60DE3-7F8F-2458-ED4B-099D57EC5BB2}"/>
                  </a:ext>
                </a:extLst>
              </p:cNvPr>
              <p:cNvSpPr/>
              <p:nvPr/>
            </p:nvSpPr>
            <p:spPr>
              <a:xfrm>
                <a:off x="6201420" y="35063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E6456EC-1D3B-1BDA-24AD-779A2586E263}"/>
                </a:ext>
              </a:extLst>
            </p:cNvPr>
            <p:cNvGrpSpPr/>
            <p:nvPr/>
          </p:nvGrpSpPr>
          <p:grpSpPr>
            <a:xfrm>
              <a:off x="9005525" y="3176839"/>
              <a:ext cx="2269886" cy="4541527"/>
              <a:chOff x="8271900" y="3176839"/>
              <a:chExt cx="2269886" cy="4541527"/>
            </a:xfrm>
          </p:grpSpPr>
          <p:pic>
            <p:nvPicPr>
              <p:cNvPr id="25" name="Picture 24">
                <a:extLst>
                  <a:ext uri="{FF2B5EF4-FFF2-40B4-BE49-F238E27FC236}">
                    <a16:creationId xmlns:a16="http://schemas.microsoft.com/office/drawing/2014/main" id="{A7C59808-AFC4-423E-B312-1A46AEEF651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271900" y="3176839"/>
                <a:ext cx="2269886" cy="4541527"/>
              </a:xfrm>
              <a:prstGeom prst="rect">
                <a:avLst/>
              </a:prstGeom>
            </p:spPr>
          </p:pic>
          <p:sp>
            <p:nvSpPr>
              <p:cNvPr id="14" name="Rectangle 13">
                <a:extLst>
                  <a:ext uri="{FF2B5EF4-FFF2-40B4-BE49-F238E27FC236}">
                    <a16:creationId xmlns:a16="http://schemas.microsoft.com/office/drawing/2014/main" id="{DF23CF44-2BA8-84A0-0E69-BA450E69CD44}"/>
                  </a:ext>
                </a:extLst>
              </p:cNvPr>
              <p:cNvSpPr/>
              <p:nvPr/>
            </p:nvSpPr>
            <p:spPr>
              <a:xfrm>
                <a:off x="9040452" y="352009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185A0D1-AD74-C616-4005-6F4684AEFA41}"/>
                </a:ext>
              </a:extLst>
            </p:cNvPr>
            <p:cNvGrpSpPr/>
            <p:nvPr/>
          </p:nvGrpSpPr>
          <p:grpSpPr>
            <a:xfrm>
              <a:off x="11830793" y="3176839"/>
              <a:ext cx="2269886" cy="4541527"/>
              <a:chOff x="11097168" y="3176839"/>
              <a:chExt cx="2269886" cy="4541527"/>
            </a:xfrm>
          </p:grpSpPr>
          <p:pic>
            <p:nvPicPr>
              <p:cNvPr id="26" name="Picture 25">
                <a:extLst>
                  <a:ext uri="{FF2B5EF4-FFF2-40B4-BE49-F238E27FC236}">
                    <a16:creationId xmlns:a16="http://schemas.microsoft.com/office/drawing/2014/main" id="{45A31315-13F8-4052-51D9-C1EB9BEAC56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1097168" y="3176839"/>
                <a:ext cx="2269886" cy="4541527"/>
              </a:xfrm>
              <a:prstGeom prst="rect">
                <a:avLst/>
              </a:prstGeom>
            </p:spPr>
          </p:pic>
          <p:sp>
            <p:nvSpPr>
              <p:cNvPr id="17" name="Rectangle 16">
                <a:extLst>
                  <a:ext uri="{FF2B5EF4-FFF2-40B4-BE49-F238E27FC236}">
                    <a16:creationId xmlns:a16="http://schemas.microsoft.com/office/drawing/2014/main" id="{26E052D7-A058-7040-5655-7FCB43C52491}"/>
                  </a:ext>
                </a:extLst>
              </p:cNvPr>
              <p:cNvSpPr/>
              <p:nvPr/>
            </p:nvSpPr>
            <p:spPr>
              <a:xfrm>
                <a:off x="11862393" y="3533846"/>
                <a:ext cx="732782" cy="247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9215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sz="3600"/>
              <a:t>Choosing the Correct Furnace Control</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Three</a:t>
            </a:r>
            <a:endParaRPr lang="en-US"/>
          </a:p>
        </p:txBody>
      </p:sp>
    </p:spTree>
    <p:extLst>
      <p:ext uri="{BB962C8B-B14F-4D97-AF65-F5344CB8AC3E}">
        <p14:creationId xmlns:p14="http://schemas.microsoft.com/office/powerpoint/2010/main" val="142491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een circuit board with many different components&#10;&#10;Description automatically generated">
            <a:extLst>
              <a:ext uri="{FF2B5EF4-FFF2-40B4-BE49-F238E27FC236}">
                <a16:creationId xmlns:a16="http://schemas.microsoft.com/office/drawing/2014/main" id="{D1A41E2B-2A78-9B1F-BCCF-616B90E19941}"/>
              </a:ext>
            </a:extLst>
          </p:cNvPr>
          <p:cNvPicPr>
            <a:picLocks noGrp="1"/>
          </p:cNvPicPr>
          <p:nvPr>
            <p:ph type="pic" sz="quarter" idx="22"/>
          </p:nvPr>
        </p:nvPicPr>
        <p:blipFill rotWithShape="1">
          <a:blip r:embed="rId2" cstate="screen">
            <a:extLst>
              <a:ext uri="{28A0092B-C50C-407E-A947-70E740481C1C}">
                <a14:useLocalDpi xmlns:a14="http://schemas.microsoft.com/office/drawing/2010/main"/>
              </a:ext>
            </a:extLst>
          </a:blip>
          <a:srcRect l="-14883" r="-43010"/>
          <a:stretch/>
        </p:blipFill>
        <p:spPr>
          <a:xfrm>
            <a:off x="0" y="6983174"/>
            <a:ext cx="14747420" cy="1256318"/>
          </a:xfrm>
          <a:prstGeom prst="rect">
            <a:avLst/>
          </a:prstGeom>
        </p:spPr>
      </p:pic>
      <p:sp>
        <p:nvSpPr>
          <p:cNvPr id="3" name="Text Placeholder 2">
            <a:extLst>
              <a:ext uri="{FF2B5EF4-FFF2-40B4-BE49-F238E27FC236}">
                <a16:creationId xmlns:a16="http://schemas.microsoft.com/office/drawing/2014/main" id="{9E9D4571-F174-E5C9-2A09-04845D692F94}"/>
              </a:ext>
            </a:extLst>
          </p:cNvPr>
          <p:cNvSpPr>
            <a:spLocks noGrp="1"/>
          </p:cNvSpPr>
          <p:nvPr>
            <p:ph type="body" sz="quarter" idx="15"/>
          </p:nvPr>
        </p:nvSpPr>
        <p:spPr>
          <a:xfrm>
            <a:off x="761999" y="3144921"/>
            <a:ext cx="11642785" cy="2978192"/>
          </a:xfrm>
        </p:spPr>
        <p:txBody>
          <a:bodyPr/>
          <a:lstStyle/>
          <a:p>
            <a:r>
              <a:rPr lang="en-US" sz="2800" dirty="0"/>
              <a:t>Heat</a:t>
            </a:r>
            <a:endParaRPr lang="en-US" sz="2800" dirty="0">
              <a:cs typeface="Arial"/>
            </a:endParaRPr>
          </a:p>
          <a:p>
            <a:pPr lvl="1" indent="-169545"/>
            <a:r>
              <a:rPr lang="en-US" sz="2800" dirty="0"/>
              <a:t>Controls are mounted too close to combustion surfaces</a:t>
            </a:r>
            <a:endParaRPr lang="en-US" sz="2800" dirty="0">
              <a:cs typeface="Arial"/>
            </a:endParaRPr>
          </a:p>
          <a:p>
            <a:pPr lvl="1" indent="-169545"/>
            <a:r>
              <a:rPr lang="en-US" sz="2800" dirty="0"/>
              <a:t>Loose connections generate excessive heat</a:t>
            </a:r>
            <a:endParaRPr lang="en-US" sz="2800" dirty="0">
              <a:cs typeface="Arial"/>
            </a:endParaRPr>
          </a:p>
          <a:p>
            <a:r>
              <a:rPr lang="en-US" sz="2800" dirty="0"/>
              <a:t>Moisture</a:t>
            </a:r>
            <a:endParaRPr lang="en-US" sz="2800" dirty="0">
              <a:cs typeface="Arial"/>
            </a:endParaRPr>
          </a:p>
          <a:p>
            <a:pPr lvl="1" indent="-169545"/>
            <a:r>
              <a:rPr lang="en-US" sz="2800" dirty="0">
                <a:cs typeface="Calibri"/>
              </a:rPr>
              <a:t>Overflowing condensate from evaporator or condensing furnace</a:t>
            </a:r>
          </a:p>
          <a:p>
            <a:pPr lvl="1" indent="-169545"/>
            <a:r>
              <a:rPr lang="en-US" sz="2800" dirty="0">
                <a:cs typeface="Calibri"/>
              </a:rPr>
              <a:t>Flooding</a:t>
            </a:r>
          </a:p>
          <a:p>
            <a:endParaRPr lang="en-US" sz="2800" dirty="0"/>
          </a:p>
        </p:txBody>
      </p:sp>
      <p:sp>
        <p:nvSpPr>
          <p:cNvPr id="6" name="Text Placeholder 5">
            <a:extLst>
              <a:ext uri="{FF2B5EF4-FFF2-40B4-BE49-F238E27FC236}">
                <a16:creationId xmlns:a16="http://schemas.microsoft.com/office/drawing/2014/main" id="{162938E1-CE9A-BD85-A673-E21B8B474BCD}"/>
              </a:ext>
            </a:extLst>
          </p:cNvPr>
          <p:cNvSpPr>
            <a:spLocks noGrp="1"/>
          </p:cNvSpPr>
          <p:nvPr>
            <p:ph type="body" sz="quarter" idx="19"/>
          </p:nvPr>
        </p:nvSpPr>
        <p:spPr>
          <a:xfrm>
            <a:off x="762002" y="1964898"/>
            <a:ext cx="9244640" cy="731047"/>
          </a:xfrm>
        </p:spPr>
        <p:txBody>
          <a:bodyPr/>
          <a:lstStyle/>
          <a:p>
            <a:r>
              <a:rPr lang="en-US" sz="2800" dirty="0"/>
              <a:t>Two main causes for failure in an electronic circuit board:</a:t>
            </a:r>
          </a:p>
        </p:txBody>
      </p:sp>
      <p:sp>
        <p:nvSpPr>
          <p:cNvPr id="9" name="Text Placeholder 8">
            <a:extLst>
              <a:ext uri="{FF2B5EF4-FFF2-40B4-BE49-F238E27FC236}">
                <a16:creationId xmlns:a16="http://schemas.microsoft.com/office/drawing/2014/main" id="{750673BF-75FF-41E7-61E8-DB308E0164F6}"/>
              </a:ext>
            </a:extLst>
          </p:cNvPr>
          <p:cNvSpPr>
            <a:spLocks noGrp="1"/>
          </p:cNvSpPr>
          <p:nvPr>
            <p:ph type="body" sz="quarter" idx="13"/>
          </p:nvPr>
        </p:nvSpPr>
        <p:spPr/>
        <p:txBody>
          <a:bodyPr/>
          <a:lstStyle/>
          <a:p>
            <a:r>
              <a:rPr lang="en-US" sz="4000" dirty="0"/>
              <a:t>Furnace Control Failure</a:t>
            </a:r>
          </a:p>
        </p:txBody>
      </p:sp>
      <p:sp>
        <p:nvSpPr>
          <p:cNvPr id="11" name="Slide Number Placeholder 10">
            <a:extLst>
              <a:ext uri="{FF2B5EF4-FFF2-40B4-BE49-F238E27FC236}">
                <a16:creationId xmlns:a16="http://schemas.microsoft.com/office/drawing/2014/main" id="{DC056833-CC99-1B56-1B71-759DF299983C}"/>
              </a:ext>
            </a:extLst>
          </p:cNvPr>
          <p:cNvSpPr>
            <a:spLocks noGrp="1"/>
          </p:cNvSpPr>
          <p:nvPr>
            <p:ph type="sldNum" sz="quarter" idx="4"/>
          </p:nvPr>
        </p:nvSpPr>
        <p:spPr/>
        <p:txBody>
          <a:bodyPr/>
          <a:lstStyle/>
          <a:p>
            <a:fld id="{837543D7-8401-5C4E-B0A9-F48897C0C347}" type="slidenum">
              <a:rPr lang="en-US" smtClean="0"/>
              <a:pPr/>
              <a:t>23</a:t>
            </a:fld>
            <a:endParaRPr lang="en-US"/>
          </a:p>
        </p:txBody>
      </p:sp>
      <p:pic>
        <p:nvPicPr>
          <p:cNvPr id="16" name="Picture Placeholder 14" descr="A green circuit board with many different components&#10;&#10;Description automatically generated">
            <a:extLst>
              <a:ext uri="{FF2B5EF4-FFF2-40B4-BE49-F238E27FC236}">
                <a16:creationId xmlns:a16="http://schemas.microsoft.com/office/drawing/2014/main" id="{81B2B4E5-4053-7FAE-412F-2252B49AF8C2}"/>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rot="5400000">
            <a:off x="6745549" y="246019"/>
            <a:ext cx="1256319" cy="14747421"/>
          </a:xfrm>
          <a:prstGeom prst="rect">
            <a:avLst/>
          </a:prstGeom>
          <a:solidFill>
            <a:schemeClr val="bg2"/>
          </a:solidFill>
        </p:spPr>
      </p:pic>
      <p:cxnSp>
        <p:nvCxnSpPr>
          <p:cNvPr id="2" name="Straight Connector 1">
            <a:extLst>
              <a:ext uri="{FF2B5EF4-FFF2-40B4-BE49-F238E27FC236}">
                <a16:creationId xmlns:a16="http://schemas.microsoft.com/office/drawing/2014/main" id="{C896211E-A4FB-EEDC-C67E-02CF0BC62D52}"/>
              </a:ext>
            </a:extLst>
          </p:cNvPr>
          <p:cNvCxnSpPr>
            <a:cxnSpLocks/>
          </p:cNvCxnSpPr>
          <p:nvPr/>
        </p:nvCxnSpPr>
        <p:spPr>
          <a:xfrm>
            <a:off x="762000" y="2924238"/>
            <a:ext cx="9244642"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3995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03BF9-2A3C-740F-4C5F-7C342EEF7227}"/>
              </a:ext>
            </a:extLst>
          </p:cNvPr>
          <p:cNvSpPr>
            <a:spLocks noGrp="1"/>
          </p:cNvSpPr>
          <p:nvPr>
            <p:ph type="body" sz="quarter" idx="15"/>
          </p:nvPr>
        </p:nvSpPr>
        <p:spPr>
          <a:xfrm>
            <a:off x="762000" y="3439485"/>
            <a:ext cx="6671254" cy="2978192"/>
          </a:xfrm>
        </p:spPr>
        <p:txBody>
          <a:bodyPr/>
          <a:lstStyle/>
          <a:p>
            <a:pPr>
              <a:spcAft>
                <a:spcPts val="0"/>
              </a:spcAft>
            </a:pPr>
            <a:r>
              <a:rPr lang="en-US" sz="2400" dirty="0"/>
              <a:t>1. Logic</a:t>
            </a:r>
          </a:p>
          <a:p>
            <a:pPr lvl="2">
              <a:spcAft>
                <a:spcPts val="0"/>
              </a:spcAft>
            </a:pPr>
            <a:r>
              <a:rPr lang="en-US" sz="2400" dirty="0"/>
              <a:t>Integrated or non-integrated</a:t>
            </a:r>
          </a:p>
          <a:p>
            <a:pPr>
              <a:spcAft>
                <a:spcPts val="0"/>
              </a:spcAft>
            </a:pPr>
            <a:r>
              <a:rPr lang="en-US" sz="2400" dirty="0"/>
              <a:t>2. Ignition source</a:t>
            </a:r>
          </a:p>
          <a:p>
            <a:pPr lvl="2">
              <a:spcAft>
                <a:spcPts val="0"/>
              </a:spcAft>
            </a:pPr>
            <a:r>
              <a:rPr lang="en-US" sz="2400" dirty="0"/>
              <a:t>Intermittent/proven pilot, hot surface ignitor, direct spark ignitor</a:t>
            </a:r>
          </a:p>
          <a:p>
            <a:pPr>
              <a:spcAft>
                <a:spcPts val="0"/>
              </a:spcAft>
            </a:pPr>
            <a:r>
              <a:rPr lang="en-US" sz="2400" dirty="0"/>
              <a:t>3. Staging</a:t>
            </a:r>
          </a:p>
          <a:p>
            <a:pPr lvl="2">
              <a:spcAft>
                <a:spcPts val="0"/>
              </a:spcAft>
            </a:pPr>
            <a:r>
              <a:rPr lang="en-US" sz="2400" dirty="0"/>
              <a:t>Single stage, multi-stage, modulating</a:t>
            </a:r>
          </a:p>
          <a:p>
            <a:pPr>
              <a:spcAft>
                <a:spcPts val="0"/>
              </a:spcAft>
            </a:pPr>
            <a:r>
              <a:rPr lang="en-US" sz="2400" dirty="0"/>
              <a:t>4. Blower type</a:t>
            </a:r>
          </a:p>
          <a:p>
            <a:pPr lvl="2">
              <a:spcAft>
                <a:spcPts val="0"/>
              </a:spcAft>
            </a:pPr>
            <a:r>
              <a:rPr lang="en-US" sz="2400" dirty="0"/>
              <a:t>PSC, </a:t>
            </a:r>
            <a:r>
              <a:rPr lang="en-US" sz="2400" dirty="0" err="1"/>
              <a:t>ECMx</a:t>
            </a:r>
            <a:r>
              <a:rPr lang="en-US" sz="2400" dirty="0"/>
              <a:t>, ECM</a:t>
            </a:r>
          </a:p>
          <a:p>
            <a:pPr>
              <a:spcAft>
                <a:spcPts val="0"/>
              </a:spcAft>
            </a:pPr>
            <a:endParaRPr lang="en-US" sz="2400" dirty="0"/>
          </a:p>
        </p:txBody>
      </p:sp>
      <p:sp>
        <p:nvSpPr>
          <p:cNvPr id="3" name="Text Placeholder 2">
            <a:extLst>
              <a:ext uri="{FF2B5EF4-FFF2-40B4-BE49-F238E27FC236}">
                <a16:creationId xmlns:a16="http://schemas.microsoft.com/office/drawing/2014/main" id="{73F32CFE-E388-0A26-FAB7-B35F8195E428}"/>
              </a:ext>
            </a:extLst>
          </p:cNvPr>
          <p:cNvSpPr>
            <a:spLocks noGrp="1"/>
          </p:cNvSpPr>
          <p:nvPr>
            <p:ph type="body" sz="quarter" idx="19"/>
          </p:nvPr>
        </p:nvSpPr>
        <p:spPr>
          <a:xfrm>
            <a:off x="762000" y="2328675"/>
            <a:ext cx="6553200" cy="652076"/>
          </a:xfrm>
        </p:spPr>
        <p:txBody>
          <a:bodyPr/>
          <a:lstStyle/>
          <a:p>
            <a:r>
              <a:rPr lang="en-US" sz="2800" dirty="0"/>
              <a:t>The correct furnace control must match all four of the following characteristics</a:t>
            </a:r>
          </a:p>
        </p:txBody>
      </p:sp>
      <p:sp>
        <p:nvSpPr>
          <p:cNvPr id="4" name="Text Placeholder 3">
            <a:extLst>
              <a:ext uri="{FF2B5EF4-FFF2-40B4-BE49-F238E27FC236}">
                <a16:creationId xmlns:a16="http://schemas.microsoft.com/office/drawing/2014/main" id="{9F62264B-0132-2825-BC91-C0F2973BB474}"/>
              </a:ext>
            </a:extLst>
          </p:cNvPr>
          <p:cNvSpPr>
            <a:spLocks noGrp="1"/>
          </p:cNvSpPr>
          <p:nvPr>
            <p:ph type="body" sz="quarter" idx="13"/>
          </p:nvPr>
        </p:nvSpPr>
        <p:spPr/>
        <p:txBody>
          <a:bodyPr/>
          <a:lstStyle/>
          <a:p>
            <a:r>
              <a:rPr lang="en-US"/>
              <a:t>Choosing the Correct Furnace Control</a:t>
            </a:r>
          </a:p>
        </p:txBody>
      </p:sp>
      <p:sp>
        <p:nvSpPr>
          <p:cNvPr id="6" name="Slide Number Placeholder 5">
            <a:extLst>
              <a:ext uri="{FF2B5EF4-FFF2-40B4-BE49-F238E27FC236}">
                <a16:creationId xmlns:a16="http://schemas.microsoft.com/office/drawing/2014/main" id="{3243E49E-9262-9E9D-9587-7A0F5A2B8373}"/>
              </a:ext>
            </a:extLst>
          </p:cNvPr>
          <p:cNvSpPr>
            <a:spLocks noGrp="1"/>
          </p:cNvSpPr>
          <p:nvPr>
            <p:ph type="sldNum" sz="quarter" idx="4"/>
          </p:nvPr>
        </p:nvSpPr>
        <p:spPr/>
        <p:txBody>
          <a:bodyPr/>
          <a:lstStyle/>
          <a:p>
            <a:fld id="{837543D7-8401-5C4E-B0A9-F48897C0C347}" type="slidenum">
              <a:rPr lang="en-US" smtClean="0"/>
              <a:pPr/>
              <a:t>24</a:t>
            </a:fld>
            <a:endParaRPr lang="en-US"/>
          </a:p>
        </p:txBody>
      </p:sp>
      <p:sp>
        <p:nvSpPr>
          <p:cNvPr id="13" name="TextBox 12">
            <a:extLst>
              <a:ext uri="{FF2B5EF4-FFF2-40B4-BE49-F238E27FC236}">
                <a16:creationId xmlns:a16="http://schemas.microsoft.com/office/drawing/2014/main" id="{063C3B09-0E1D-332A-0AC1-639487B7FB22}"/>
              </a:ext>
            </a:extLst>
          </p:cNvPr>
          <p:cNvSpPr txBox="1"/>
          <p:nvPr/>
        </p:nvSpPr>
        <p:spPr bwMode="auto">
          <a:xfrm>
            <a:off x="8161399" y="6354643"/>
            <a:ext cx="2641121" cy="453201"/>
          </a:xfrm>
          <a:prstGeom prst="rect">
            <a:avLst/>
          </a:prstGeom>
          <a:noFill/>
          <a:ln w="9525">
            <a:noFill/>
            <a:miter lim="800000"/>
            <a:headEnd/>
            <a:tailEnd/>
          </a:ln>
        </p:spPr>
        <p:txBody>
          <a:bodyPr wrap="square" rtlCol="0">
            <a:spAutoFit/>
          </a:bodyPr>
          <a:lstStyle/>
          <a:p>
            <a:pPr algn="ctr" eaLnBrk="0" hangingPunct="0">
              <a:lnSpc>
                <a:spcPct val="105000"/>
              </a:lnSpc>
            </a:pPr>
            <a:r>
              <a:rPr lang="en-US" sz="2400" b="1" i="1" dirty="0"/>
              <a:t>Integrated logic</a:t>
            </a:r>
          </a:p>
        </p:txBody>
      </p:sp>
      <p:sp>
        <p:nvSpPr>
          <p:cNvPr id="14" name="TextBox 13">
            <a:extLst>
              <a:ext uri="{FF2B5EF4-FFF2-40B4-BE49-F238E27FC236}">
                <a16:creationId xmlns:a16="http://schemas.microsoft.com/office/drawing/2014/main" id="{4BB78024-06E1-E10F-0FC5-84665B1402F9}"/>
              </a:ext>
            </a:extLst>
          </p:cNvPr>
          <p:cNvSpPr txBox="1"/>
          <p:nvPr/>
        </p:nvSpPr>
        <p:spPr bwMode="auto">
          <a:xfrm>
            <a:off x="10791882" y="6308822"/>
            <a:ext cx="3838518" cy="453201"/>
          </a:xfrm>
          <a:prstGeom prst="rect">
            <a:avLst/>
          </a:prstGeom>
          <a:noFill/>
          <a:ln w="9525">
            <a:noFill/>
            <a:miter lim="800000"/>
            <a:headEnd/>
            <a:tailEnd/>
          </a:ln>
        </p:spPr>
        <p:txBody>
          <a:bodyPr wrap="square" rtlCol="0">
            <a:spAutoFit/>
          </a:bodyPr>
          <a:lstStyle/>
          <a:p>
            <a:pPr algn="ctr" eaLnBrk="0" hangingPunct="0">
              <a:lnSpc>
                <a:spcPct val="105000"/>
              </a:lnSpc>
            </a:pPr>
            <a:r>
              <a:rPr lang="en-US" sz="2400" b="1" i="1" dirty="0"/>
              <a:t>Non-integrated logic</a:t>
            </a:r>
          </a:p>
        </p:txBody>
      </p:sp>
      <p:pic>
        <p:nvPicPr>
          <p:cNvPr id="16" name="Picture 15">
            <a:extLst>
              <a:ext uri="{FF2B5EF4-FFF2-40B4-BE49-F238E27FC236}">
                <a16:creationId xmlns:a16="http://schemas.microsoft.com/office/drawing/2014/main" id="{D05FD376-D5DB-F2FE-2844-31C897787A2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33254" y="2328863"/>
            <a:ext cx="3988032" cy="3979959"/>
          </a:xfrm>
          <a:prstGeom prst="rect">
            <a:avLst/>
          </a:prstGeom>
        </p:spPr>
      </p:pic>
      <p:pic>
        <p:nvPicPr>
          <p:cNvPr id="18" name="Picture 17" descr="A close-up of a electronic device&#10;&#10;Description automatically generated">
            <a:extLst>
              <a:ext uri="{FF2B5EF4-FFF2-40B4-BE49-F238E27FC236}">
                <a16:creationId xmlns:a16="http://schemas.microsoft.com/office/drawing/2014/main" id="{BC41E4EF-2EAD-FA19-801E-3656653C98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86275" y="3846312"/>
            <a:ext cx="3049732" cy="2165752"/>
          </a:xfrm>
          <a:prstGeom prst="rect">
            <a:avLst/>
          </a:prstGeom>
        </p:spPr>
      </p:pic>
      <p:cxnSp>
        <p:nvCxnSpPr>
          <p:cNvPr id="5" name="Straight Connector 4">
            <a:extLst>
              <a:ext uri="{FF2B5EF4-FFF2-40B4-BE49-F238E27FC236}">
                <a16:creationId xmlns:a16="http://schemas.microsoft.com/office/drawing/2014/main" id="{6E728F55-1D03-5972-9F7D-1FECA4C8B231}"/>
              </a:ext>
            </a:extLst>
          </p:cNvPr>
          <p:cNvCxnSpPr>
            <a:cxnSpLocks/>
          </p:cNvCxnSpPr>
          <p:nvPr/>
        </p:nvCxnSpPr>
        <p:spPr>
          <a:xfrm>
            <a:off x="762000" y="3178763"/>
            <a:ext cx="5444055"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048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1999" y="2098739"/>
            <a:ext cx="9375583" cy="2978192"/>
          </a:xfrm>
        </p:spPr>
        <p:txBody>
          <a:bodyPr/>
          <a:lstStyle/>
          <a:p>
            <a:pPr>
              <a:spcAft>
                <a:spcPts val="0"/>
              </a:spcAft>
            </a:pPr>
            <a:r>
              <a:rPr lang="en-US" sz="2400" dirty="0"/>
              <a:t>All functions of the furnace are driven and monitored by the control</a:t>
            </a:r>
            <a:endParaRPr lang="en-US" sz="2400" dirty="0">
              <a:cs typeface="Arial"/>
            </a:endParaRPr>
          </a:p>
          <a:p>
            <a:pPr lvl="1">
              <a:spcAft>
                <a:spcPts val="0"/>
              </a:spcAft>
              <a:buFont typeface="Arial" panose="020B0604020202020204" pitchFamily="34" charset="0"/>
              <a:buChar char="‒"/>
            </a:pPr>
            <a:r>
              <a:rPr lang="en-US" sz="2400" dirty="0"/>
              <a:t>Safety checks</a:t>
            </a:r>
            <a:endParaRPr lang="en-US" sz="2400" dirty="0">
              <a:cs typeface="Arial"/>
            </a:endParaRPr>
          </a:p>
          <a:p>
            <a:pPr lvl="1">
              <a:spcAft>
                <a:spcPts val="0"/>
              </a:spcAft>
              <a:buFont typeface="Arial" panose="020B0604020202020204" pitchFamily="34" charset="0"/>
              <a:buChar char="‒"/>
            </a:pPr>
            <a:r>
              <a:rPr lang="en-US" sz="2400" dirty="0"/>
              <a:t>Ignition and burner supervision</a:t>
            </a:r>
            <a:endParaRPr lang="en-US" sz="2400" dirty="0">
              <a:cs typeface="Arial"/>
            </a:endParaRPr>
          </a:p>
          <a:p>
            <a:pPr lvl="1">
              <a:spcAft>
                <a:spcPts val="0"/>
              </a:spcAft>
              <a:buFont typeface="Arial" panose="020B0604020202020204" pitchFamily="34" charset="0"/>
              <a:buChar char="‒"/>
            </a:pPr>
            <a:r>
              <a:rPr lang="en-US" sz="2400" dirty="0"/>
              <a:t>Blower control</a:t>
            </a:r>
            <a:endParaRPr lang="en-US" sz="2400" dirty="0">
              <a:cs typeface="Arial"/>
            </a:endParaRPr>
          </a:p>
          <a:p>
            <a:pPr lvl="1">
              <a:spcAft>
                <a:spcPts val="0"/>
              </a:spcAft>
              <a:buFont typeface="Arial" panose="020B0604020202020204" pitchFamily="34" charset="0"/>
              <a:buChar char="‒"/>
            </a:pPr>
            <a:r>
              <a:rPr lang="en-US" sz="2400" dirty="0"/>
              <a:t>Auxiliary components (air cleaning, humidification)</a:t>
            </a:r>
            <a:endParaRPr lang="en-US" sz="2400" dirty="0">
              <a:cs typeface="Arial"/>
            </a:endParaRPr>
          </a:p>
          <a:p>
            <a:pPr>
              <a:spcAft>
                <a:spcPts val="0"/>
              </a:spcAft>
            </a:pPr>
            <a:endParaRPr lang="en-US" sz="2400" dirty="0"/>
          </a:p>
        </p:txBody>
      </p:sp>
      <p:sp>
        <p:nvSpPr>
          <p:cNvPr id="7" name="Text Placeholder 6">
            <a:extLst>
              <a:ext uri="{FF2B5EF4-FFF2-40B4-BE49-F238E27FC236}">
                <a16:creationId xmlns:a16="http://schemas.microsoft.com/office/drawing/2014/main" id="{9A14ABBD-6F0B-066C-7A7D-F9AB63501160}"/>
              </a:ext>
            </a:extLst>
          </p:cNvPr>
          <p:cNvSpPr>
            <a:spLocks noGrp="1"/>
          </p:cNvSpPr>
          <p:nvPr>
            <p:ph type="body" sz="quarter" idx="19"/>
          </p:nvPr>
        </p:nvSpPr>
        <p:spPr>
          <a:xfrm>
            <a:off x="762000" y="1287498"/>
            <a:ext cx="9375586" cy="652076"/>
          </a:xfrm>
        </p:spPr>
        <p:txBody>
          <a:bodyPr/>
          <a:lstStyle/>
          <a:p>
            <a:r>
              <a:rPr lang="en-US" sz="2400" dirty="0"/>
              <a:t>Integrated logic</a:t>
            </a:r>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p:txBody>
          <a:bodyPr/>
          <a:lstStyle/>
          <a:p>
            <a:r>
              <a:rPr lang="en-US" dirty="0"/>
              <a:t>1.  Control Logic</a:t>
            </a:r>
          </a:p>
        </p:txBody>
      </p:sp>
      <p:sp>
        <p:nvSpPr>
          <p:cNvPr id="4" name="Slide Number Placeholder 3">
            <a:extLst>
              <a:ext uri="{FF2B5EF4-FFF2-40B4-BE49-F238E27FC236}">
                <a16:creationId xmlns:a16="http://schemas.microsoft.com/office/drawing/2014/main" id="{54A15A2D-9A54-FEEB-F0D8-ADCBA1C32F38}"/>
              </a:ext>
            </a:extLst>
          </p:cNvPr>
          <p:cNvSpPr>
            <a:spLocks noGrp="1"/>
          </p:cNvSpPr>
          <p:nvPr>
            <p:ph type="sldNum" sz="quarter" idx="4"/>
          </p:nvPr>
        </p:nvSpPr>
        <p:spPr>
          <a:xfrm>
            <a:off x="8732939" y="7793539"/>
            <a:ext cx="3291840" cy="149771"/>
          </a:xfrm>
        </p:spPr>
        <p:txBody>
          <a:bodyPr/>
          <a:lstStyle/>
          <a:p>
            <a:fld id="{837543D7-8401-5C4E-B0A9-F48897C0C347}" type="slidenum">
              <a:rPr lang="en-US" smtClean="0"/>
              <a:pPr/>
              <a:t>25</a:t>
            </a:fld>
            <a:endParaRPr lang="en-US"/>
          </a:p>
        </p:txBody>
      </p:sp>
      <p:graphicFrame>
        <p:nvGraphicFramePr>
          <p:cNvPr id="8" name="Table 12">
            <a:extLst>
              <a:ext uri="{FF2B5EF4-FFF2-40B4-BE49-F238E27FC236}">
                <a16:creationId xmlns:a16="http://schemas.microsoft.com/office/drawing/2014/main" id="{72357175-1B51-35C4-4955-C8004EFFB98F}"/>
              </a:ext>
            </a:extLst>
          </p:cNvPr>
          <p:cNvGraphicFramePr>
            <a:graphicFrameLocks noGrp="1"/>
          </p:cNvGraphicFramePr>
          <p:nvPr>
            <p:extLst>
              <p:ext uri="{D42A27DB-BD31-4B8C-83A1-F6EECF244321}">
                <p14:modId xmlns:p14="http://schemas.microsoft.com/office/powerpoint/2010/main" val="2835592823"/>
              </p:ext>
            </p:extLst>
          </p:nvPr>
        </p:nvGraphicFramePr>
        <p:xfrm>
          <a:off x="1146351" y="4453637"/>
          <a:ext cx="10941525" cy="2946925"/>
        </p:xfrm>
        <a:graphic>
          <a:graphicData uri="http://schemas.openxmlformats.org/drawingml/2006/table">
            <a:tbl>
              <a:tblPr firstRow="1" bandRow="1">
                <a:tableStyleId>{5C22544A-7EE6-4342-B048-85BDC9FD1C3A}</a:tableStyleId>
              </a:tblPr>
              <a:tblGrid>
                <a:gridCol w="3096171">
                  <a:extLst>
                    <a:ext uri="{9D8B030D-6E8A-4147-A177-3AD203B41FA5}">
                      <a16:colId xmlns:a16="http://schemas.microsoft.com/office/drawing/2014/main" val="3943133254"/>
                    </a:ext>
                  </a:extLst>
                </a:gridCol>
                <a:gridCol w="2131857">
                  <a:extLst>
                    <a:ext uri="{9D8B030D-6E8A-4147-A177-3AD203B41FA5}">
                      <a16:colId xmlns:a16="http://schemas.microsoft.com/office/drawing/2014/main" val="1921763980"/>
                    </a:ext>
                  </a:extLst>
                </a:gridCol>
                <a:gridCol w="1518016">
                  <a:extLst>
                    <a:ext uri="{9D8B030D-6E8A-4147-A177-3AD203B41FA5}">
                      <a16:colId xmlns:a16="http://schemas.microsoft.com/office/drawing/2014/main" val="2661498042"/>
                    </a:ext>
                  </a:extLst>
                </a:gridCol>
                <a:gridCol w="1468245">
                  <a:extLst>
                    <a:ext uri="{9D8B030D-6E8A-4147-A177-3AD203B41FA5}">
                      <a16:colId xmlns:a16="http://schemas.microsoft.com/office/drawing/2014/main" val="1597056204"/>
                    </a:ext>
                  </a:extLst>
                </a:gridCol>
                <a:gridCol w="1451655">
                  <a:extLst>
                    <a:ext uri="{9D8B030D-6E8A-4147-A177-3AD203B41FA5}">
                      <a16:colId xmlns:a16="http://schemas.microsoft.com/office/drawing/2014/main" val="1705716915"/>
                    </a:ext>
                  </a:extLst>
                </a:gridCol>
                <a:gridCol w="1275581">
                  <a:extLst>
                    <a:ext uri="{9D8B030D-6E8A-4147-A177-3AD203B41FA5}">
                      <a16:colId xmlns:a16="http://schemas.microsoft.com/office/drawing/2014/main" val="2204926421"/>
                    </a:ext>
                  </a:extLst>
                </a:gridCol>
              </a:tblGrid>
              <a:tr h="8347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IDM Pre-Purge</a:t>
                      </a:r>
                    </a:p>
                  </a:txBody>
                  <a:tcPr marL="100142" marR="100142" marT="50071" marB="500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Ignition Trial</a:t>
                      </a:r>
                    </a:p>
                  </a:txBody>
                  <a:tcPr marL="100142" marR="100142" marT="50071" marB="500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IBM on Delay</a:t>
                      </a:r>
                    </a:p>
                  </a:txBody>
                  <a:tcPr marL="100142" marR="100142" marT="50071" marB="500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Heat Off</a:t>
                      </a:r>
                    </a:p>
                  </a:txBody>
                  <a:tcPr marL="100142" marR="100142" marT="50071" marB="500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IDM Post-Purge</a:t>
                      </a:r>
                    </a:p>
                  </a:txBody>
                  <a:tcPr marL="100142" marR="100142" marT="50071" marB="5007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IBM Off Delay</a:t>
                      </a:r>
                    </a:p>
                  </a:txBody>
                  <a:tcPr marL="100142" marR="100142" marT="50071" marB="50071" anchor="ctr"/>
                </a:tc>
                <a:extLst>
                  <a:ext uri="{0D108BD9-81ED-4DB2-BD59-A6C34878D82A}">
                    <a16:rowId xmlns:a16="http://schemas.microsoft.com/office/drawing/2014/main" val="136664188"/>
                  </a:ext>
                </a:extLst>
              </a:tr>
              <a:tr h="2112174">
                <a:tc>
                  <a:txBody>
                    <a:bodyPr/>
                    <a:lstStyle/>
                    <a:p>
                      <a:endParaRPr lang="en-US" sz="2000" b="0"/>
                    </a:p>
                  </a:txBody>
                  <a:tcPr marL="100142" marR="100142" marT="50071" marB="50071"/>
                </a:tc>
                <a:tc>
                  <a:txBody>
                    <a:bodyPr/>
                    <a:lstStyle/>
                    <a:p>
                      <a:endParaRPr lang="en-US" sz="2000" b="0" dirty="0"/>
                    </a:p>
                  </a:txBody>
                  <a:tcPr marL="100142" marR="100142" marT="50071" marB="50071"/>
                </a:tc>
                <a:tc>
                  <a:txBody>
                    <a:bodyPr/>
                    <a:lstStyle/>
                    <a:p>
                      <a:endParaRPr lang="en-US" sz="2000" b="0"/>
                    </a:p>
                  </a:txBody>
                  <a:tcPr marL="100142" marR="100142" marT="50071" marB="50071"/>
                </a:tc>
                <a:tc>
                  <a:txBody>
                    <a:bodyPr/>
                    <a:lstStyle/>
                    <a:p>
                      <a:endParaRPr lang="en-US" sz="2000" b="0"/>
                    </a:p>
                  </a:txBody>
                  <a:tcPr marL="100142" marR="100142" marT="50071" marB="50071"/>
                </a:tc>
                <a:tc>
                  <a:txBody>
                    <a:bodyPr/>
                    <a:lstStyle/>
                    <a:p>
                      <a:endParaRPr lang="en-US" sz="2000" b="0" dirty="0"/>
                    </a:p>
                  </a:txBody>
                  <a:tcPr marL="100142" marR="100142" marT="50071" marB="50071"/>
                </a:tc>
                <a:tc>
                  <a:txBody>
                    <a:bodyPr/>
                    <a:lstStyle/>
                    <a:p>
                      <a:endParaRPr lang="en-US" sz="2000" b="0" dirty="0"/>
                    </a:p>
                  </a:txBody>
                  <a:tcPr marL="100142" marR="100142" marT="50071" marB="50071"/>
                </a:tc>
                <a:extLst>
                  <a:ext uri="{0D108BD9-81ED-4DB2-BD59-A6C34878D82A}">
                    <a16:rowId xmlns:a16="http://schemas.microsoft.com/office/drawing/2014/main" val="319730935"/>
                  </a:ext>
                </a:extLst>
              </a:tr>
            </a:tbl>
          </a:graphicData>
        </a:graphic>
      </p:graphicFrame>
      <p:grpSp>
        <p:nvGrpSpPr>
          <p:cNvPr id="9" name="Group 8">
            <a:extLst>
              <a:ext uri="{FF2B5EF4-FFF2-40B4-BE49-F238E27FC236}">
                <a16:creationId xmlns:a16="http://schemas.microsoft.com/office/drawing/2014/main" id="{2ED45647-D716-0B41-5B69-4ABC0091F18D}"/>
              </a:ext>
            </a:extLst>
          </p:cNvPr>
          <p:cNvGrpSpPr/>
          <p:nvPr/>
        </p:nvGrpSpPr>
        <p:grpSpPr>
          <a:xfrm>
            <a:off x="931652" y="5302604"/>
            <a:ext cx="11641767" cy="2146084"/>
            <a:chOff x="279753" y="2355484"/>
            <a:chExt cx="8729968" cy="1959587"/>
          </a:xfrm>
        </p:grpSpPr>
        <p:cxnSp>
          <p:nvCxnSpPr>
            <p:cNvPr id="10" name="Straight Connector 9">
              <a:extLst>
                <a:ext uri="{FF2B5EF4-FFF2-40B4-BE49-F238E27FC236}">
                  <a16:creationId xmlns:a16="http://schemas.microsoft.com/office/drawing/2014/main" id="{D8650B4C-4F99-F54B-507A-E68A96951A76}"/>
                </a:ext>
              </a:extLst>
            </p:cNvPr>
            <p:cNvCxnSpPr>
              <a:cxnSpLocks/>
              <a:stCxn id="16" idx="2"/>
            </p:cNvCxnSpPr>
            <p:nvPr/>
          </p:nvCxnSpPr>
          <p:spPr bwMode="auto">
            <a:xfrm flipH="1">
              <a:off x="1256246" y="2985398"/>
              <a:ext cx="780" cy="18386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34318D23-8577-8F2F-E1C6-7698D76B0F43}"/>
                </a:ext>
              </a:extLst>
            </p:cNvPr>
            <p:cNvSpPr/>
            <p:nvPr/>
          </p:nvSpPr>
          <p:spPr bwMode="auto">
            <a:xfrm>
              <a:off x="1384670" y="3678334"/>
              <a:ext cx="721773"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Motor On</a:t>
              </a:r>
            </a:p>
          </p:txBody>
        </p:sp>
        <p:sp>
          <p:nvSpPr>
            <p:cNvPr id="12" name="Rectangle 11">
              <a:extLst>
                <a:ext uri="{FF2B5EF4-FFF2-40B4-BE49-F238E27FC236}">
                  <a16:creationId xmlns:a16="http://schemas.microsoft.com/office/drawing/2014/main" id="{2C7CEB9A-B5F6-0A4E-A3A6-F368347081F2}"/>
                </a:ext>
              </a:extLst>
            </p:cNvPr>
            <p:cNvSpPr/>
            <p:nvPr/>
          </p:nvSpPr>
          <p:spPr bwMode="auto">
            <a:xfrm>
              <a:off x="279753" y="3670570"/>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dirty="0"/>
                <a:t>Rollout </a:t>
              </a:r>
              <a:br>
                <a:rPr lang="en-US" sz="1200" dirty="0"/>
              </a:br>
              <a:r>
                <a:rPr lang="en-US" sz="1200" dirty="0"/>
                <a:t>Circuit</a:t>
              </a:r>
            </a:p>
            <a:p>
              <a:pPr algn="ctr"/>
              <a:r>
                <a:rPr lang="en-US" sz="1200" dirty="0"/>
                <a:t>Closed</a:t>
              </a:r>
            </a:p>
          </p:txBody>
        </p:sp>
        <p:sp>
          <p:nvSpPr>
            <p:cNvPr id="13" name="Rectangle 12">
              <a:extLst>
                <a:ext uri="{FF2B5EF4-FFF2-40B4-BE49-F238E27FC236}">
                  <a16:creationId xmlns:a16="http://schemas.microsoft.com/office/drawing/2014/main" id="{0F9C24FA-47C1-A995-1B41-5DC4D76BAC00}"/>
                </a:ext>
              </a:extLst>
            </p:cNvPr>
            <p:cNvSpPr/>
            <p:nvPr/>
          </p:nvSpPr>
          <p:spPr bwMode="auto">
            <a:xfrm>
              <a:off x="2744607" y="3720454"/>
              <a:ext cx="852152"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Means On</a:t>
              </a:r>
            </a:p>
          </p:txBody>
        </p:sp>
        <p:sp>
          <p:nvSpPr>
            <p:cNvPr id="14" name="Rectangle 13">
              <a:extLst>
                <a:ext uri="{FF2B5EF4-FFF2-40B4-BE49-F238E27FC236}">
                  <a16:creationId xmlns:a16="http://schemas.microsoft.com/office/drawing/2014/main" id="{BDB17D7C-4914-D0EC-3FBF-5037CD7C092F}"/>
                </a:ext>
              </a:extLst>
            </p:cNvPr>
            <p:cNvSpPr/>
            <p:nvPr/>
          </p:nvSpPr>
          <p:spPr bwMode="auto">
            <a:xfrm>
              <a:off x="3595979" y="3720883"/>
              <a:ext cx="852152" cy="50035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Proved</a:t>
              </a:r>
            </a:p>
          </p:txBody>
        </p:sp>
        <p:sp>
          <p:nvSpPr>
            <p:cNvPr id="15" name="Rectangle 14">
              <a:extLst>
                <a:ext uri="{FF2B5EF4-FFF2-40B4-BE49-F238E27FC236}">
                  <a16:creationId xmlns:a16="http://schemas.microsoft.com/office/drawing/2014/main" id="{2B0B2DDF-25FD-D1B9-5A6D-DC131F3F64C4}"/>
                </a:ext>
              </a:extLst>
            </p:cNvPr>
            <p:cNvSpPr/>
            <p:nvPr/>
          </p:nvSpPr>
          <p:spPr bwMode="auto">
            <a:xfrm>
              <a:off x="6694309" y="3723065"/>
              <a:ext cx="852152" cy="498175"/>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Delay Off</a:t>
              </a:r>
            </a:p>
          </p:txBody>
        </p:sp>
        <p:sp>
          <p:nvSpPr>
            <p:cNvPr id="16" name="Rectangle 15">
              <a:extLst>
                <a:ext uri="{FF2B5EF4-FFF2-40B4-BE49-F238E27FC236}">
                  <a16:creationId xmlns:a16="http://schemas.microsoft.com/office/drawing/2014/main" id="{8F681EEC-28EF-BCF3-4E6A-BF7DE3004173}"/>
                </a:ext>
              </a:extLst>
            </p:cNvPr>
            <p:cNvSpPr/>
            <p:nvPr/>
          </p:nvSpPr>
          <p:spPr bwMode="auto">
            <a:xfrm>
              <a:off x="830950" y="238301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dirty="0"/>
                <a:t>Pressure Switch </a:t>
              </a:r>
            </a:p>
            <a:p>
              <a:pPr algn="ctr"/>
              <a:r>
                <a:rPr lang="en-US" sz="1200" dirty="0"/>
                <a:t>Open</a:t>
              </a:r>
            </a:p>
          </p:txBody>
        </p:sp>
        <p:sp>
          <p:nvSpPr>
            <p:cNvPr id="17" name="Rectangle 16">
              <a:extLst>
                <a:ext uri="{FF2B5EF4-FFF2-40B4-BE49-F238E27FC236}">
                  <a16:creationId xmlns:a16="http://schemas.microsoft.com/office/drawing/2014/main" id="{D34AD277-AEB5-8CF6-BA13-B42876CCFBF9}"/>
                </a:ext>
              </a:extLst>
            </p:cNvPr>
            <p:cNvSpPr/>
            <p:nvPr/>
          </p:nvSpPr>
          <p:spPr bwMode="auto">
            <a:xfrm>
              <a:off x="1814033" y="238126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Pressure Switch Closed</a:t>
              </a:r>
            </a:p>
          </p:txBody>
        </p:sp>
        <p:sp>
          <p:nvSpPr>
            <p:cNvPr id="18" name="Rectangle 17">
              <a:extLst>
                <a:ext uri="{FF2B5EF4-FFF2-40B4-BE49-F238E27FC236}">
                  <a16:creationId xmlns:a16="http://schemas.microsoft.com/office/drawing/2014/main" id="{973BF328-9CA6-F546-508D-BBEF94352023}"/>
                </a:ext>
              </a:extLst>
            </p:cNvPr>
            <p:cNvSpPr/>
            <p:nvPr/>
          </p:nvSpPr>
          <p:spPr bwMode="auto">
            <a:xfrm>
              <a:off x="279753" y="2389161"/>
              <a:ext cx="84297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200" dirty="0"/>
                <a:t>Limit</a:t>
              </a:r>
            </a:p>
            <a:p>
              <a:pPr algn="ctr"/>
              <a:r>
                <a:rPr lang="en-US" sz="1200" dirty="0"/>
                <a:t>Circuit Closed</a:t>
              </a:r>
            </a:p>
          </p:txBody>
        </p:sp>
        <p:sp>
          <p:nvSpPr>
            <p:cNvPr id="19" name="Rectangle 18">
              <a:extLst>
                <a:ext uri="{FF2B5EF4-FFF2-40B4-BE49-F238E27FC236}">
                  <a16:creationId xmlns:a16="http://schemas.microsoft.com/office/drawing/2014/main" id="{4504FCAF-2E21-E6DB-C8D0-21E2A4B5F699}"/>
                </a:ext>
              </a:extLst>
            </p:cNvPr>
            <p:cNvSpPr/>
            <p:nvPr/>
          </p:nvSpPr>
          <p:spPr bwMode="auto">
            <a:xfrm>
              <a:off x="3128118" y="235548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dirty="0"/>
                <a:t>Gas Valve Open</a:t>
              </a:r>
            </a:p>
          </p:txBody>
        </p:sp>
        <p:sp>
          <p:nvSpPr>
            <p:cNvPr id="20" name="Rectangle 19">
              <a:extLst>
                <a:ext uri="{FF2B5EF4-FFF2-40B4-BE49-F238E27FC236}">
                  <a16:creationId xmlns:a16="http://schemas.microsoft.com/office/drawing/2014/main" id="{B91761F5-BE84-A8EC-4619-EEE9F70C62E8}"/>
                </a:ext>
              </a:extLst>
            </p:cNvPr>
            <p:cNvSpPr/>
            <p:nvPr/>
          </p:nvSpPr>
          <p:spPr bwMode="auto">
            <a:xfrm>
              <a:off x="4519484" y="235548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dirty="0"/>
                <a:t>Blower On Delay </a:t>
              </a:r>
              <a:br>
                <a:rPr lang="en-US" sz="1200" dirty="0"/>
              </a:br>
              <a:r>
                <a:rPr lang="en-US" sz="1200" dirty="0"/>
                <a:t>(30-45s)</a:t>
              </a:r>
            </a:p>
          </p:txBody>
        </p:sp>
        <p:sp>
          <p:nvSpPr>
            <p:cNvPr id="21" name="Rectangle 20">
              <a:extLst>
                <a:ext uri="{FF2B5EF4-FFF2-40B4-BE49-F238E27FC236}">
                  <a16:creationId xmlns:a16="http://schemas.microsoft.com/office/drawing/2014/main" id="{0B1BAF95-6BD6-7D71-CFDB-EAFF12BDD838}"/>
                </a:ext>
              </a:extLst>
            </p:cNvPr>
            <p:cNvSpPr/>
            <p:nvPr/>
          </p:nvSpPr>
          <p:spPr bwMode="auto">
            <a:xfrm>
              <a:off x="5621880" y="235548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 Off</a:t>
              </a:r>
            </a:p>
          </p:txBody>
        </p:sp>
        <p:cxnSp>
          <p:nvCxnSpPr>
            <p:cNvPr id="22" name="Straight Connector 21">
              <a:extLst>
                <a:ext uri="{FF2B5EF4-FFF2-40B4-BE49-F238E27FC236}">
                  <a16:creationId xmlns:a16="http://schemas.microsoft.com/office/drawing/2014/main" id="{71552A3F-F6BE-4CF2-1C32-42BFF7C55459}"/>
                </a:ext>
              </a:extLst>
            </p:cNvPr>
            <p:cNvCxnSpPr>
              <a:cxnSpLocks/>
              <a:endCxn id="11" idx="0"/>
            </p:cNvCxnSpPr>
            <p:nvPr/>
          </p:nvCxnSpPr>
          <p:spPr bwMode="auto">
            <a:xfrm>
              <a:off x="1745557" y="3426475"/>
              <a:ext cx="0" cy="25185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BD14AAD2-9AE8-E315-B25D-BE0DDC5829F3}"/>
                </a:ext>
              </a:extLst>
            </p:cNvPr>
            <p:cNvCxnSpPr>
              <a:cxnSpLocks/>
              <a:endCxn id="12" idx="0"/>
            </p:cNvCxnSpPr>
            <p:nvPr/>
          </p:nvCxnSpPr>
          <p:spPr bwMode="auto">
            <a:xfrm>
              <a:off x="705829" y="3515177"/>
              <a:ext cx="0" cy="15539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C87E313-1C05-786C-B2AD-A8A92CABCCB8}"/>
                </a:ext>
              </a:extLst>
            </p:cNvPr>
            <p:cNvCxnSpPr>
              <a:cxnSpLocks/>
              <a:endCxn id="13" idx="0"/>
            </p:cNvCxnSpPr>
            <p:nvPr/>
          </p:nvCxnSpPr>
          <p:spPr bwMode="auto">
            <a:xfrm>
              <a:off x="3169073" y="3463466"/>
              <a:ext cx="1610" cy="2569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E434F49E-6EF5-1E4B-14BE-77F6F2FEFC5C}"/>
                </a:ext>
              </a:extLst>
            </p:cNvPr>
            <p:cNvCxnSpPr>
              <a:cxnSpLocks/>
              <a:endCxn id="14" idx="0"/>
            </p:cNvCxnSpPr>
            <p:nvPr/>
          </p:nvCxnSpPr>
          <p:spPr bwMode="auto">
            <a:xfrm>
              <a:off x="4022055" y="3463466"/>
              <a:ext cx="0" cy="25741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691909D8-5C60-C233-F551-DD1036103EFB}"/>
                </a:ext>
              </a:extLst>
            </p:cNvPr>
            <p:cNvCxnSpPr>
              <a:cxnSpLocks/>
              <a:endCxn id="15" idx="0"/>
            </p:cNvCxnSpPr>
            <p:nvPr/>
          </p:nvCxnSpPr>
          <p:spPr bwMode="auto">
            <a:xfrm>
              <a:off x="7120385" y="3463466"/>
              <a:ext cx="0" cy="25959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867C6705-4DD2-22F3-4A21-123EE7556756}"/>
                </a:ext>
              </a:extLst>
            </p:cNvPr>
            <p:cNvCxnSpPr>
              <a:cxnSpLocks/>
              <a:stCxn id="32" idx="2"/>
            </p:cNvCxnSpPr>
            <p:nvPr/>
          </p:nvCxnSpPr>
          <p:spPr bwMode="auto">
            <a:xfrm>
              <a:off x="8139769" y="2957865"/>
              <a:ext cx="0" cy="18386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316BFCF-6A1A-F409-622B-B1044E16AA50}"/>
                </a:ext>
              </a:extLst>
            </p:cNvPr>
            <p:cNvCxnSpPr>
              <a:cxnSpLocks/>
              <a:stCxn id="21" idx="2"/>
            </p:cNvCxnSpPr>
            <p:nvPr/>
          </p:nvCxnSpPr>
          <p:spPr bwMode="auto">
            <a:xfrm>
              <a:off x="6047956" y="2957865"/>
              <a:ext cx="0" cy="18318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82DB1ABB-0065-F832-1B68-17B64F54510A}"/>
                </a:ext>
              </a:extLst>
            </p:cNvPr>
            <p:cNvCxnSpPr>
              <a:cxnSpLocks/>
              <a:stCxn id="20" idx="2"/>
            </p:cNvCxnSpPr>
            <p:nvPr/>
          </p:nvCxnSpPr>
          <p:spPr bwMode="auto">
            <a:xfrm>
              <a:off x="4945560" y="2957865"/>
              <a:ext cx="0" cy="18318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317ECB7-31E4-DE5A-F929-7AD8DF0C12D1}"/>
                </a:ext>
              </a:extLst>
            </p:cNvPr>
            <p:cNvCxnSpPr>
              <a:cxnSpLocks/>
              <a:stCxn id="19" idx="2"/>
            </p:cNvCxnSpPr>
            <p:nvPr/>
          </p:nvCxnSpPr>
          <p:spPr bwMode="auto">
            <a:xfrm>
              <a:off x="3554194" y="2957865"/>
              <a:ext cx="0" cy="15274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32F4DDF6-8B72-88C6-8FA5-F82A39B0189D}"/>
                </a:ext>
              </a:extLst>
            </p:cNvPr>
            <p:cNvCxnSpPr>
              <a:cxnSpLocks/>
              <a:stCxn id="17" idx="2"/>
            </p:cNvCxnSpPr>
            <p:nvPr/>
          </p:nvCxnSpPr>
          <p:spPr bwMode="auto">
            <a:xfrm>
              <a:off x="2240109" y="2983648"/>
              <a:ext cx="1440"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2" name="Rectangle 31">
              <a:extLst>
                <a:ext uri="{FF2B5EF4-FFF2-40B4-BE49-F238E27FC236}">
                  <a16:creationId xmlns:a16="http://schemas.microsoft.com/office/drawing/2014/main" id="{FBF95ABD-E796-BC9D-50DC-BEB95979D3B4}"/>
                </a:ext>
              </a:extLst>
            </p:cNvPr>
            <p:cNvSpPr/>
            <p:nvPr/>
          </p:nvSpPr>
          <p:spPr bwMode="auto">
            <a:xfrm>
              <a:off x="7713693" y="235548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 Delay Off (60-180s)</a:t>
              </a:r>
            </a:p>
          </p:txBody>
        </p:sp>
        <p:cxnSp>
          <p:nvCxnSpPr>
            <p:cNvPr id="33" name="Straight Connector 32">
              <a:extLst>
                <a:ext uri="{FF2B5EF4-FFF2-40B4-BE49-F238E27FC236}">
                  <a16:creationId xmlns:a16="http://schemas.microsoft.com/office/drawing/2014/main" id="{0F2CB3F0-50C7-AC3E-131A-966849D01833}"/>
                </a:ext>
              </a:extLst>
            </p:cNvPr>
            <p:cNvCxnSpPr>
              <a:cxnSpLocks/>
              <a:endCxn id="18" idx="2"/>
            </p:cNvCxnSpPr>
            <p:nvPr/>
          </p:nvCxnSpPr>
          <p:spPr bwMode="auto">
            <a:xfrm flipH="1" flipV="1">
              <a:off x="701239" y="2991542"/>
              <a:ext cx="4590" cy="14539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4" name="Arrow: Right 79">
              <a:extLst>
                <a:ext uri="{FF2B5EF4-FFF2-40B4-BE49-F238E27FC236}">
                  <a16:creationId xmlns:a16="http://schemas.microsoft.com/office/drawing/2014/main" id="{D6A347AE-1DB1-EC87-B198-1E39A8063227}"/>
                </a:ext>
              </a:extLst>
            </p:cNvPr>
            <p:cNvSpPr/>
            <p:nvPr/>
          </p:nvSpPr>
          <p:spPr bwMode="auto">
            <a:xfrm>
              <a:off x="448885" y="2922647"/>
              <a:ext cx="8560836" cy="748364"/>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35" name="TextBox 34">
              <a:extLst>
                <a:ext uri="{FF2B5EF4-FFF2-40B4-BE49-F238E27FC236}">
                  <a16:creationId xmlns:a16="http://schemas.microsoft.com/office/drawing/2014/main" id="{F6A6D0A4-9C75-995F-F055-3403B6B412E2}"/>
                </a:ext>
              </a:extLst>
            </p:cNvPr>
            <p:cNvSpPr txBox="1"/>
            <p:nvPr/>
          </p:nvSpPr>
          <p:spPr bwMode="auto">
            <a:xfrm>
              <a:off x="477184" y="3175261"/>
              <a:ext cx="2392614"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Calls For Heat</a:t>
              </a:r>
            </a:p>
          </p:txBody>
        </p:sp>
        <p:sp>
          <p:nvSpPr>
            <p:cNvPr id="36" name="TextBox 35">
              <a:extLst>
                <a:ext uri="{FF2B5EF4-FFF2-40B4-BE49-F238E27FC236}">
                  <a16:creationId xmlns:a16="http://schemas.microsoft.com/office/drawing/2014/main" id="{E58FE1C2-B08D-F259-E5DA-CD8EFA63FDAD}"/>
                </a:ext>
              </a:extLst>
            </p:cNvPr>
            <p:cNvSpPr txBox="1"/>
            <p:nvPr/>
          </p:nvSpPr>
          <p:spPr bwMode="auto">
            <a:xfrm>
              <a:off x="5296414" y="3183033"/>
              <a:ext cx="1591338"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Satisfied</a:t>
              </a:r>
            </a:p>
          </p:txBody>
        </p:sp>
        <p:sp>
          <p:nvSpPr>
            <p:cNvPr id="37" name="TextBox 36">
              <a:extLst>
                <a:ext uri="{FF2B5EF4-FFF2-40B4-BE49-F238E27FC236}">
                  <a16:creationId xmlns:a16="http://schemas.microsoft.com/office/drawing/2014/main" id="{9527F190-31DA-0967-5A1D-C073860DFC3B}"/>
                </a:ext>
              </a:extLst>
            </p:cNvPr>
            <p:cNvSpPr txBox="1"/>
            <p:nvPr/>
          </p:nvSpPr>
          <p:spPr bwMode="auto">
            <a:xfrm>
              <a:off x="7571319" y="3183830"/>
              <a:ext cx="1205484"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System Off</a:t>
              </a:r>
            </a:p>
          </p:txBody>
        </p:sp>
      </p:grpSp>
      <p:pic>
        <p:nvPicPr>
          <p:cNvPr id="39" name="Picture 38">
            <a:extLst>
              <a:ext uri="{FF2B5EF4-FFF2-40B4-BE49-F238E27FC236}">
                <a16:creationId xmlns:a16="http://schemas.microsoft.com/office/drawing/2014/main" id="{B40C1123-73C7-CFD6-D99B-1464E17325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946926" y="220298"/>
            <a:ext cx="3448086" cy="3441106"/>
          </a:xfrm>
          <a:prstGeom prst="rect">
            <a:avLst/>
          </a:prstGeom>
        </p:spPr>
      </p:pic>
      <p:sp>
        <p:nvSpPr>
          <p:cNvPr id="40" name="TextBox 39">
            <a:extLst>
              <a:ext uri="{FF2B5EF4-FFF2-40B4-BE49-F238E27FC236}">
                <a16:creationId xmlns:a16="http://schemas.microsoft.com/office/drawing/2014/main" id="{DD0EC400-BA3F-B60D-A92A-58AF3FF2E0D2}"/>
              </a:ext>
            </a:extLst>
          </p:cNvPr>
          <p:cNvSpPr txBox="1"/>
          <p:nvPr/>
        </p:nvSpPr>
        <p:spPr bwMode="auto">
          <a:xfrm>
            <a:off x="10843931" y="3617813"/>
            <a:ext cx="3639028"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dirty="0"/>
              <a:t>Integrated Control</a:t>
            </a:r>
          </a:p>
        </p:txBody>
      </p:sp>
    </p:spTree>
    <p:extLst>
      <p:ext uri="{BB962C8B-B14F-4D97-AF65-F5344CB8AC3E}">
        <p14:creationId xmlns:p14="http://schemas.microsoft.com/office/powerpoint/2010/main" val="3158619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1CFB61-88BE-3E51-3A23-B60F764C6DC2}"/>
              </a:ext>
            </a:extLst>
          </p:cNvPr>
          <p:cNvSpPr>
            <a:spLocks noGrp="1"/>
          </p:cNvSpPr>
          <p:nvPr>
            <p:ph type="body" sz="quarter" idx="15"/>
          </p:nvPr>
        </p:nvSpPr>
        <p:spPr>
          <a:xfrm>
            <a:off x="761999" y="1907814"/>
            <a:ext cx="9857191" cy="2978192"/>
          </a:xfrm>
        </p:spPr>
        <p:txBody>
          <a:bodyPr/>
          <a:lstStyle/>
          <a:p>
            <a:r>
              <a:rPr lang="en-US" sz="2400" dirty="0"/>
              <a:t>All functions of the furnace are driven and monitored by the control</a:t>
            </a:r>
            <a:endParaRPr lang="en-US" sz="2400" dirty="0">
              <a:cs typeface="Arial"/>
            </a:endParaRPr>
          </a:p>
          <a:p>
            <a:pPr lvl="1">
              <a:buFont typeface="Arial" panose="020B0604020202020204" pitchFamily="34" charset="0"/>
              <a:buChar char="‒"/>
            </a:pPr>
            <a:r>
              <a:rPr lang="en-US" sz="2400" dirty="0"/>
              <a:t>Safety checks</a:t>
            </a:r>
            <a:endParaRPr lang="en-US" sz="2400" dirty="0">
              <a:cs typeface="Arial"/>
            </a:endParaRPr>
          </a:p>
          <a:p>
            <a:pPr lvl="1">
              <a:buFont typeface="Arial" panose="020B0604020202020204" pitchFamily="34" charset="0"/>
              <a:buChar char="‒"/>
            </a:pPr>
            <a:r>
              <a:rPr lang="en-US" sz="2400" dirty="0"/>
              <a:t>Ignition and burner supervision</a:t>
            </a:r>
            <a:endParaRPr lang="en-US" sz="2400" dirty="0">
              <a:cs typeface="Arial"/>
            </a:endParaRPr>
          </a:p>
          <a:p>
            <a:pPr lvl="1">
              <a:buFont typeface="Arial" panose="020B0604020202020204" pitchFamily="34" charset="0"/>
              <a:buChar char="‒"/>
            </a:pPr>
            <a:r>
              <a:rPr lang="en-US" sz="2400" dirty="0"/>
              <a:t>Blower control</a:t>
            </a:r>
            <a:endParaRPr lang="en-US" sz="2400" dirty="0">
              <a:cs typeface="Arial"/>
            </a:endParaRPr>
          </a:p>
          <a:p>
            <a:pPr lvl="1">
              <a:buFont typeface="Arial" panose="020B0604020202020204" pitchFamily="34" charset="0"/>
              <a:buChar char="‒"/>
            </a:pPr>
            <a:r>
              <a:rPr lang="en-US" sz="2400" dirty="0"/>
              <a:t>Auxiliary components (air cleaning, humidification)</a:t>
            </a:r>
            <a:endParaRPr lang="en-US" sz="2400" dirty="0">
              <a:cs typeface="Arial"/>
            </a:endParaRPr>
          </a:p>
          <a:p>
            <a:endParaRPr lang="en-US" sz="2400" dirty="0"/>
          </a:p>
        </p:txBody>
      </p:sp>
      <p:sp>
        <p:nvSpPr>
          <p:cNvPr id="2" name="Text Placeholder 1">
            <a:extLst>
              <a:ext uri="{FF2B5EF4-FFF2-40B4-BE49-F238E27FC236}">
                <a16:creationId xmlns:a16="http://schemas.microsoft.com/office/drawing/2014/main" id="{12EA605A-1C05-641B-FB98-363E88A0F4E1}"/>
              </a:ext>
            </a:extLst>
          </p:cNvPr>
          <p:cNvSpPr>
            <a:spLocks noGrp="1"/>
          </p:cNvSpPr>
          <p:nvPr>
            <p:ph type="body" sz="quarter" idx="13"/>
          </p:nvPr>
        </p:nvSpPr>
        <p:spPr/>
        <p:txBody>
          <a:bodyPr/>
          <a:lstStyle/>
          <a:p>
            <a:r>
              <a:rPr lang="en-US"/>
              <a:t>1.  Control Logic (Continued)</a:t>
            </a:r>
          </a:p>
        </p:txBody>
      </p:sp>
      <p:sp>
        <p:nvSpPr>
          <p:cNvPr id="4" name="Slide Number Placeholder 3">
            <a:extLst>
              <a:ext uri="{FF2B5EF4-FFF2-40B4-BE49-F238E27FC236}">
                <a16:creationId xmlns:a16="http://schemas.microsoft.com/office/drawing/2014/main" id="{54A15A2D-9A54-FEEB-F0D8-ADCBA1C32F38}"/>
              </a:ext>
            </a:extLst>
          </p:cNvPr>
          <p:cNvSpPr>
            <a:spLocks noGrp="1"/>
          </p:cNvSpPr>
          <p:nvPr>
            <p:ph type="sldNum" sz="quarter" idx="4"/>
          </p:nvPr>
        </p:nvSpPr>
        <p:spPr/>
        <p:txBody>
          <a:bodyPr/>
          <a:lstStyle/>
          <a:p>
            <a:fld id="{837543D7-8401-5C4E-B0A9-F48897C0C347}" type="slidenum">
              <a:rPr lang="en-US" smtClean="0"/>
              <a:pPr/>
              <a:t>26</a:t>
            </a:fld>
            <a:endParaRPr lang="en-US"/>
          </a:p>
        </p:txBody>
      </p:sp>
      <p:sp>
        <p:nvSpPr>
          <p:cNvPr id="40" name="TextBox 39">
            <a:extLst>
              <a:ext uri="{FF2B5EF4-FFF2-40B4-BE49-F238E27FC236}">
                <a16:creationId xmlns:a16="http://schemas.microsoft.com/office/drawing/2014/main" id="{DD0EC400-BA3F-B60D-A92A-58AF3FF2E0D2}"/>
              </a:ext>
            </a:extLst>
          </p:cNvPr>
          <p:cNvSpPr txBox="1"/>
          <p:nvPr/>
        </p:nvSpPr>
        <p:spPr bwMode="auto">
          <a:xfrm>
            <a:off x="11146104" y="3245136"/>
            <a:ext cx="3049732" cy="393056"/>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dirty="0"/>
              <a:t>Non-Integrated Control</a:t>
            </a:r>
          </a:p>
        </p:txBody>
      </p:sp>
      <p:graphicFrame>
        <p:nvGraphicFramePr>
          <p:cNvPr id="57" name="Table 12">
            <a:extLst>
              <a:ext uri="{FF2B5EF4-FFF2-40B4-BE49-F238E27FC236}">
                <a16:creationId xmlns:a16="http://schemas.microsoft.com/office/drawing/2014/main" id="{0E55C39E-B521-64B7-A127-1F987097A392}"/>
              </a:ext>
            </a:extLst>
          </p:cNvPr>
          <p:cNvGraphicFramePr>
            <a:graphicFrameLocks noGrp="1"/>
          </p:cNvGraphicFramePr>
          <p:nvPr>
            <p:extLst>
              <p:ext uri="{D42A27DB-BD31-4B8C-83A1-F6EECF244321}">
                <p14:modId xmlns:p14="http://schemas.microsoft.com/office/powerpoint/2010/main" val="4148019595"/>
              </p:ext>
            </p:extLst>
          </p:nvPr>
        </p:nvGraphicFramePr>
        <p:xfrm>
          <a:off x="2444926" y="4325203"/>
          <a:ext cx="10396214" cy="2537922"/>
        </p:xfrm>
        <a:graphic>
          <a:graphicData uri="http://schemas.openxmlformats.org/drawingml/2006/table">
            <a:tbl>
              <a:tblPr firstRow="1" bandRow="1">
                <a:tableStyleId>{5C22544A-7EE6-4342-B048-85BDC9FD1C3A}</a:tableStyleId>
              </a:tblPr>
              <a:tblGrid>
                <a:gridCol w="2941862">
                  <a:extLst>
                    <a:ext uri="{9D8B030D-6E8A-4147-A177-3AD203B41FA5}">
                      <a16:colId xmlns:a16="http://schemas.microsoft.com/office/drawing/2014/main" val="3943133254"/>
                    </a:ext>
                  </a:extLst>
                </a:gridCol>
                <a:gridCol w="2025609">
                  <a:extLst>
                    <a:ext uri="{9D8B030D-6E8A-4147-A177-3AD203B41FA5}">
                      <a16:colId xmlns:a16="http://schemas.microsoft.com/office/drawing/2014/main" val="1921763980"/>
                    </a:ext>
                  </a:extLst>
                </a:gridCol>
                <a:gridCol w="1442360">
                  <a:extLst>
                    <a:ext uri="{9D8B030D-6E8A-4147-A177-3AD203B41FA5}">
                      <a16:colId xmlns:a16="http://schemas.microsoft.com/office/drawing/2014/main" val="2661498042"/>
                    </a:ext>
                  </a:extLst>
                </a:gridCol>
                <a:gridCol w="1395069">
                  <a:extLst>
                    <a:ext uri="{9D8B030D-6E8A-4147-A177-3AD203B41FA5}">
                      <a16:colId xmlns:a16="http://schemas.microsoft.com/office/drawing/2014/main" val="1597056204"/>
                    </a:ext>
                  </a:extLst>
                </a:gridCol>
                <a:gridCol w="1379306">
                  <a:extLst>
                    <a:ext uri="{9D8B030D-6E8A-4147-A177-3AD203B41FA5}">
                      <a16:colId xmlns:a16="http://schemas.microsoft.com/office/drawing/2014/main" val="1705716915"/>
                    </a:ext>
                  </a:extLst>
                </a:gridCol>
                <a:gridCol w="1212008">
                  <a:extLst>
                    <a:ext uri="{9D8B030D-6E8A-4147-A177-3AD203B41FA5}">
                      <a16:colId xmlns:a16="http://schemas.microsoft.com/office/drawing/2014/main" val="2204926421"/>
                    </a:ext>
                  </a:extLst>
                </a:gridCol>
              </a:tblGrid>
              <a:tr h="2537922">
                <a:tc>
                  <a:txBody>
                    <a:bodyPr/>
                    <a:lstStyle/>
                    <a:p>
                      <a:endParaRPr lang="en-US" sz="1800" b="0"/>
                    </a:p>
                  </a:txBody>
                  <a:tcPr marL="115862" marR="115862" marT="57931" marB="57931">
                    <a:solidFill>
                      <a:srgbClr val="CBD0DB"/>
                    </a:solidFill>
                  </a:tcPr>
                </a:tc>
                <a:tc>
                  <a:txBody>
                    <a:bodyPr/>
                    <a:lstStyle/>
                    <a:p>
                      <a:endParaRPr lang="en-US" sz="1800" b="0"/>
                    </a:p>
                  </a:txBody>
                  <a:tcPr marL="115862" marR="115862" marT="57931" marB="57931">
                    <a:solidFill>
                      <a:srgbClr val="CBD0DB"/>
                    </a:solidFill>
                  </a:tcPr>
                </a:tc>
                <a:tc>
                  <a:txBody>
                    <a:bodyPr/>
                    <a:lstStyle/>
                    <a:p>
                      <a:endParaRPr lang="en-US" sz="1800" b="0"/>
                    </a:p>
                  </a:txBody>
                  <a:tcPr marL="115862" marR="115862" marT="57931" marB="57931">
                    <a:solidFill>
                      <a:srgbClr val="CBD0DB"/>
                    </a:solidFill>
                  </a:tcPr>
                </a:tc>
                <a:tc>
                  <a:txBody>
                    <a:bodyPr/>
                    <a:lstStyle/>
                    <a:p>
                      <a:endParaRPr lang="en-US" sz="1800" b="0"/>
                    </a:p>
                  </a:txBody>
                  <a:tcPr marL="115862" marR="115862" marT="57931" marB="57931">
                    <a:solidFill>
                      <a:srgbClr val="CBD0DB"/>
                    </a:solidFill>
                  </a:tcPr>
                </a:tc>
                <a:tc>
                  <a:txBody>
                    <a:bodyPr/>
                    <a:lstStyle/>
                    <a:p>
                      <a:endParaRPr lang="en-US" sz="1800" b="0"/>
                    </a:p>
                  </a:txBody>
                  <a:tcPr marL="115862" marR="115862" marT="57931" marB="57931">
                    <a:solidFill>
                      <a:srgbClr val="CBD0DB"/>
                    </a:solidFill>
                  </a:tcPr>
                </a:tc>
                <a:tc>
                  <a:txBody>
                    <a:bodyPr/>
                    <a:lstStyle/>
                    <a:p>
                      <a:endParaRPr lang="en-US" sz="1800" b="0" dirty="0"/>
                    </a:p>
                  </a:txBody>
                  <a:tcPr marL="115862" marR="115862" marT="57931" marB="57931">
                    <a:solidFill>
                      <a:srgbClr val="CBD0DB"/>
                    </a:solidFill>
                  </a:tcPr>
                </a:tc>
                <a:extLst>
                  <a:ext uri="{0D108BD9-81ED-4DB2-BD59-A6C34878D82A}">
                    <a16:rowId xmlns:a16="http://schemas.microsoft.com/office/drawing/2014/main" val="319730935"/>
                  </a:ext>
                </a:extLst>
              </a:tr>
            </a:tbl>
          </a:graphicData>
        </a:graphic>
      </p:graphicFrame>
      <p:grpSp>
        <p:nvGrpSpPr>
          <p:cNvPr id="70" name="Group 69">
            <a:extLst>
              <a:ext uri="{FF2B5EF4-FFF2-40B4-BE49-F238E27FC236}">
                <a16:creationId xmlns:a16="http://schemas.microsoft.com/office/drawing/2014/main" id="{5CE7603E-0B75-B32A-E1AC-AF08F2D5FD8A}"/>
              </a:ext>
            </a:extLst>
          </p:cNvPr>
          <p:cNvGrpSpPr/>
          <p:nvPr/>
        </p:nvGrpSpPr>
        <p:grpSpPr>
          <a:xfrm>
            <a:off x="2441330" y="4520521"/>
            <a:ext cx="10847253" cy="2342603"/>
            <a:chOff x="533401" y="3862634"/>
            <a:chExt cx="8560836" cy="1848822"/>
          </a:xfrm>
        </p:grpSpPr>
        <p:sp>
          <p:nvSpPr>
            <p:cNvPr id="58" name="Arrow: Right 30">
              <a:extLst>
                <a:ext uri="{FF2B5EF4-FFF2-40B4-BE49-F238E27FC236}">
                  <a16:creationId xmlns:a16="http://schemas.microsoft.com/office/drawing/2014/main" id="{6AF65CAC-3889-86F4-E138-A97997ACF93D}"/>
                </a:ext>
              </a:extLst>
            </p:cNvPr>
            <p:cNvSpPr/>
            <p:nvPr/>
          </p:nvSpPr>
          <p:spPr bwMode="auto">
            <a:xfrm>
              <a:off x="533401" y="4379864"/>
              <a:ext cx="8560836" cy="748364"/>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solidFill>
                  <a:schemeClr val="bg1"/>
                </a:solidFill>
              </a:endParaRPr>
            </a:p>
          </p:txBody>
        </p:sp>
        <p:sp>
          <p:nvSpPr>
            <p:cNvPr id="59" name="TextBox 58">
              <a:extLst>
                <a:ext uri="{FF2B5EF4-FFF2-40B4-BE49-F238E27FC236}">
                  <a16:creationId xmlns:a16="http://schemas.microsoft.com/office/drawing/2014/main" id="{0FC13476-8354-6EBE-C702-7BF3CDAE81B0}"/>
                </a:ext>
              </a:extLst>
            </p:cNvPr>
            <p:cNvSpPr txBox="1"/>
            <p:nvPr/>
          </p:nvSpPr>
          <p:spPr bwMode="auto">
            <a:xfrm>
              <a:off x="576940" y="4624927"/>
              <a:ext cx="2392614" cy="262740"/>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dirty="0">
                  <a:solidFill>
                    <a:schemeClr val="accent1"/>
                  </a:solidFill>
                </a:rPr>
                <a:t>Thermostat Calls For Heat</a:t>
              </a:r>
            </a:p>
          </p:txBody>
        </p:sp>
        <p:sp>
          <p:nvSpPr>
            <p:cNvPr id="60" name="TextBox 59">
              <a:extLst>
                <a:ext uri="{FF2B5EF4-FFF2-40B4-BE49-F238E27FC236}">
                  <a16:creationId xmlns:a16="http://schemas.microsoft.com/office/drawing/2014/main" id="{A902D5D5-C00E-1C30-45E1-B54098C0B8E6}"/>
                </a:ext>
              </a:extLst>
            </p:cNvPr>
            <p:cNvSpPr txBox="1"/>
            <p:nvPr/>
          </p:nvSpPr>
          <p:spPr bwMode="auto">
            <a:xfrm>
              <a:off x="5101605" y="4632699"/>
              <a:ext cx="2020634" cy="262740"/>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dirty="0">
                  <a:solidFill>
                    <a:schemeClr val="accent1"/>
                  </a:solidFill>
                </a:rPr>
                <a:t>Thermostat Satisfied</a:t>
              </a:r>
            </a:p>
          </p:txBody>
        </p:sp>
        <p:sp>
          <p:nvSpPr>
            <p:cNvPr id="61" name="TextBox 60">
              <a:extLst>
                <a:ext uri="{FF2B5EF4-FFF2-40B4-BE49-F238E27FC236}">
                  <a16:creationId xmlns:a16="http://schemas.microsoft.com/office/drawing/2014/main" id="{F8EE4FBA-7B04-7DB5-A9BD-0768516F309A}"/>
                </a:ext>
              </a:extLst>
            </p:cNvPr>
            <p:cNvSpPr txBox="1"/>
            <p:nvPr/>
          </p:nvSpPr>
          <p:spPr bwMode="auto">
            <a:xfrm>
              <a:off x="7671075" y="4633496"/>
              <a:ext cx="1205484" cy="262740"/>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a:solidFill>
                    <a:schemeClr val="accent1"/>
                  </a:solidFill>
                </a:rPr>
                <a:t>System Off</a:t>
              </a:r>
            </a:p>
          </p:txBody>
        </p:sp>
        <p:sp>
          <p:nvSpPr>
            <p:cNvPr id="62" name="Rectangle 61">
              <a:extLst>
                <a:ext uri="{FF2B5EF4-FFF2-40B4-BE49-F238E27FC236}">
                  <a16:creationId xmlns:a16="http://schemas.microsoft.com/office/drawing/2014/main" id="{D53738F7-CE9B-0060-6D2B-4845235809A3}"/>
                </a:ext>
              </a:extLst>
            </p:cNvPr>
            <p:cNvSpPr/>
            <p:nvPr/>
          </p:nvSpPr>
          <p:spPr bwMode="auto">
            <a:xfrm>
              <a:off x="2819171" y="5109075"/>
              <a:ext cx="897949"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600"/>
                <a:t>Ignition Means On</a:t>
              </a:r>
            </a:p>
          </p:txBody>
        </p:sp>
        <p:sp>
          <p:nvSpPr>
            <p:cNvPr id="63" name="Rectangle 62">
              <a:extLst>
                <a:ext uri="{FF2B5EF4-FFF2-40B4-BE49-F238E27FC236}">
                  <a16:creationId xmlns:a16="http://schemas.microsoft.com/office/drawing/2014/main" id="{AA6AA873-8525-416E-C22F-054DEFF00C76}"/>
                </a:ext>
              </a:extLst>
            </p:cNvPr>
            <p:cNvSpPr/>
            <p:nvPr/>
          </p:nvSpPr>
          <p:spPr bwMode="auto">
            <a:xfrm>
              <a:off x="3670544" y="5109075"/>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600"/>
                <a:t>Ignition Proved</a:t>
              </a:r>
            </a:p>
          </p:txBody>
        </p:sp>
        <p:sp>
          <p:nvSpPr>
            <p:cNvPr id="64" name="Rectangle 63">
              <a:extLst>
                <a:ext uri="{FF2B5EF4-FFF2-40B4-BE49-F238E27FC236}">
                  <a16:creationId xmlns:a16="http://schemas.microsoft.com/office/drawing/2014/main" id="{2154FAE2-6C38-1D22-8A59-0743C7D3F4C2}"/>
                </a:ext>
              </a:extLst>
            </p:cNvPr>
            <p:cNvSpPr/>
            <p:nvPr/>
          </p:nvSpPr>
          <p:spPr bwMode="auto">
            <a:xfrm>
              <a:off x="3194466" y="3862634"/>
              <a:ext cx="902154"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600" dirty="0"/>
                <a:t>Gas Valve Open</a:t>
              </a:r>
            </a:p>
          </p:txBody>
        </p:sp>
        <p:sp>
          <p:nvSpPr>
            <p:cNvPr id="65" name="Rectangle 64">
              <a:extLst>
                <a:ext uri="{FF2B5EF4-FFF2-40B4-BE49-F238E27FC236}">
                  <a16:creationId xmlns:a16="http://schemas.microsoft.com/office/drawing/2014/main" id="{E1B1B84C-8D17-67D8-56FE-1400B94A29DC}"/>
                </a:ext>
              </a:extLst>
            </p:cNvPr>
            <p:cNvSpPr/>
            <p:nvPr/>
          </p:nvSpPr>
          <p:spPr bwMode="auto">
            <a:xfrm>
              <a:off x="5728733" y="386263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600"/>
                <a:t>Gas Valve Off</a:t>
              </a:r>
            </a:p>
          </p:txBody>
        </p:sp>
        <p:cxnSp>
          <p:nvCxnSpPr>
            <p:cNvPr id="66" name="Straight Connector 65">
              <a:extLst>
                <a:ext uri="{FF2B5EF4-FFF2-40B4-BE49-F238E27FC236}">
                  <a16:creationId xmlns:a16="http://schemas.microsoft.com/office/drawing/2014/main" id="{60FCD5B5-419E-3BED-5599-705265A379EA}"/>
                </a:ext>
              </a:extLst>
            </p:cNvPr>
            <p:cNvCxnSpPr>
              <a:cxnSpLocks/>
              <a:endCxn id="62" idx="0"/>
            </p:cNvCxnSpPr>
            <p:nvPr/>
          </p:nvCxnSpPr>
          <p:spPr bwMode="auto">
            <a:xfrm>
              <a:off x="3268145" y="4953682"/>
              <a:ext cx="1" cy="15539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DF1D841D-CC31-2252-57E5-B5F246309587}"/>
                </a:ext>
              </a:extLst>
            </p:cNvPr>
            <p:cNvCxnSpPr>
              <a:cxnSpLocks/>
              <a:endCxn id="63" idx="0"/>
            </p:cNvCxnSpPr>
            <p:nvPr/>
          </p:nvCxnSpPr>
          <p:spPr bwMode="auto">
            <a:xfrm>
              <a:off x="4096620" y="4953682"/>
              <a:ext cx="0" cy="15539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1971913-7BF4-C373-F8EB-D85211BF4B2A}"/>
                </a:ext>
              </a:extLst>
            </p:cNvPr>
            <p:cNvCxnSpPr>
              <a:cxnSpLocks/>
            </p:cNvCxnSpPr>
            <p:nvPr/>
          </p:nvCxnSpPr>
          <p:spPr bwMode="auto">
            <a:xfrm>
              <a:off x="6154809" y="4379864"/>
              <a:ext cx="0" cy="17969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3E23ADA6-E82C-94D0-DEAE-AB599639A2B1}"/>
                </a:ext>
              </a:extLst>
            </p:cNvPr>
            <p:cNvCxnSpPr>
              <a:cxnSpLocks/>
            </p:cNvCxnSpPr>
            <p:nvPr/>
          </p:nvCxnSpPr>
          <p:spPr bwMode="auto">
            <a:xfrm>
              <a:off x="3663615" y="4379864"/>
              <a:ext cx="0" cy="17969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grpSp>
      <p:pic>
        <p:nvPicPr>
          <p:cNvPr id="71" name="Picture 70" descr="A close-up of a electronic device&#10;&#10;Description automatically generated">
            <a:extLst>
              <a:ext uri="{FF2B5EF4-FFF2-40B4-BE49-F238E27FC236}">
                <a16:creationId xmlns:a16="http://schemas.microsoft.com/office/drawing/2014/main" id="{588F8BBE-331B-B56F-47B4-2EF70E876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6103" y="938379"/>
            <a:ext cx="3049732" cy="2165752"/>
          </a:xfrm>
          <a:prstGeom prst="rect">
            <a:avLst/>
          </a:prstGeom>
        </p:spPr>
      </p:pic>
      <p:grpSp>
        <p:nvGrpSpPr>
          <p:cNvPr id="78" name="Group 77">
            <a:extLst>
              <a:ext uri="{FF2B5EF4-FFF2-40B4-BE49-F238E27FC236}">
                <a16:creationId xmlns:a16="http://schemas.microsoft.com/office/drawing/2014/main" id="{E8B8EFA0-3088-6F7A-5954-A511BEE0830F}"/>
              </a:ext>
            </a:extLst>
          </p:cNvPr>
          <p:cNvGrpSpPr/>
          <p:nvPr/>
        </p:nvGrpSpPr>
        <p:grpSpPr>
          <a:xfrm>
            <a:off x="0" y="6998442"/>
            <a:ext cx="7870785" cy="643634"/>
            <a:chOff x="0" y="7159989"/>
            <a:chExt cx="7870785" cy="643634"/>
          </a:xfrm>
        </p:grpSpPr>
        <p:sp>
          <p:nvSpPr>
            <p:cNvPr id="75" name="Rectangle 74">
              <a:extLst>
                <a:ext uri="{FF2B5EF4-FFF2-40B4-BE49-F238E27FC236}">
                  <a16:creationId xmlns:a16="http://schemas.microsoft.com/office/drawing/2014/main" id="{666BE05F-B3DE-F3F2-4D00-B5CC765B8AD2}"/>
                </a:ext>
              </a:extLst>
            </p:cNvPr>
            <p:cNvSpPr/>
            <p:nvPr/>
          </p:nvSpPr>
          <p:spPr bwMode="auto">
            <a:xfrm rot="16200000">
              <a:off x="3613576" y="3546413"/>
              <a:ext cx="643634" cy="7870785"/>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77" name="Picture 76">
              <a:extLst>
                <a:ext uri="{FF2B5EF4-FFF2-40B4-BE49-F238E27FC236}">
                  <a16:creationId xmlns:a16="http://schemas.microsoft.com/office/drawing/2014/main" id="{0695ADA2-1FE7-F5B7-37D0-A3233048F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103" y="7328813"/>
              <a:ext cx="305985" cy="305985"/>
            </a:xfrm>
            <a:prstGeom prst="rect">
              <a:avLst/>
            </a:prstGeom>
          </p:spPr>
        </p:pic>
      </p:grpSp>
      <p:sp>
        <p:nvSpPr>
          <p:cNvPr id="76" name="Rectangle 75">
            <a:extLst>
              <a:ext uri="{FF2B5EF4-FFF2-40B4-BE49-F238E27FC236}">
                <a16:creationId xmlns:a16="http://schemas.microsoft.com/office/drawing/2014/main" id="{467CAD5A-3816-D0F9-C684-B1C4C7B7F167}"/>
              </a:ext>
            </a:extLst>
          </p:cNvPr>
          <p:cNvSpPr/>
          <p:nvPr/>
        </p:nvSpPr>
        <p:spPr>
          <a:xfrm>
            <a:off x="570831" y="7045387"/>
            <a:ext cx="7299954" cy="523220"/>
          </a:xfrm>
          <a:prstGeom prst="rect">
            <a:avLst/>
          </a:prstGeom>
        </p:spPr>
        <p:txBody>
          <a:bodyPr wrap="square">
            <a:spAutoFit/>
          </a:bodyPr>
          <a:lstStyle/>
          <a:p>
            <a:r>
              <a:rPr lang="en-US" sz="1400" b="1" dirty="0">
                <a:solidFill>
                  <a:schemeClr val="accent4"/>
                </a:solidFill>
              </a:rPr>
              <a:t>TECH TIP: </a:t>
            </a:r>
            <a:r>
              <a:rPr lang="en-US" sz="1400" dirty="0">
                <a:solidFill>
                  <a:schemeClr val="accent4"/>
                </a:solidFill>
              </a:rPr>
              <a:t>If the blower motor plugs into the control board, it is an integrated logic control system. If the blower is energized by an external relay, the control is non-integrated. </a:t>
            </a:r>
          </a:p>
        </p:txBody>
      </p:sp>
      <p:sp>
        <p:nvSpPr>
          <p:cNvPr id="3" name="Text Placeholder 6">
            <a:extLst>
              <a:ext uri="{FF2B5EF4-FFF2-40B4-BE49-F238E27FC236}">
                <a16:creationId xmlns:a16="http://schemas.microsoft.com/office/drawing/2014/main" id="{96B7FF9B-C22E-F504-7953-7773150B8DC6}"/>
              </a:ext>
            </a:extLst>
          </p:cNvPr>
          <p:cNvSpPr txBox="1">
            <a:spLocks/>
          </p:cNvSpPr>
          <p:nvPr/>
        </p:nvSpPr>
        <p:spPr>
          <a:xfrm>
            <a:off x="762000" y="1024293"/>
            <a:ext cx="9375586" cy="652076"/>
          </a:xfrm>
          <a:prstGeom prst="rect">
            <a:avLst/>
          </a:prstGeom>
        </p:spPr>
        <p:txBody>
          <a:bodyPr vert="horz" lIns="0" tIns="0" rIns="0" bIns="0" rtlCol="0" anchor="b">
            <a:noAutofit/>
          </a:bodyPr>
          <a:lstStyle>
            <a:lvl1pPr marL="0" indent="0" algn="l" defTabSz="1097192" rtl="0" eaLnBrk="1" latinLnBrk="0" hangingPunct="1">
              <a:lnSpc>
                <a:spcPct val="100000"/>
              </a:lnSpc>
              <a:spcBef>
                <a:spcPts val="0"/>
              </a:spcBef>
              <a:spcAft>
                <a:spcPts val="300"/>
              </a:spcAft>
              <a:buClr>
                <a:schemeClr val="tx1"/>
              </a:buClr>
              <a:buFont typeface="Arial" panose="020B0604020202020204" pitchFamily="34" charset="0"/>
              <a:buNone/>
              <a:tabLst/>
              <a:defRPr sz="1800" b="0" i="0" kern="1200">
                <a:solidFill>
                  <a:schemeClr val="accent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Non-Integrated logic</a:t>
            </a:r>
          </a:p>
        </p:txBody>
      </p:sp>
    </p:spTree>
    <p:extLst>
      <p:ext uri="{BB962C8B-B14F-4D97-AF65-F5344CB8AC3E}">
        <p14:creationId xmlns:p14="http://schemas.microsoft.com/office/powerpoint/2010/main" val="308147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3439485"/>
            <a:ext cx="7419474" cy="2978192"/>
          </a:xfrm>
        </p:spPr>
        <p:txBody>
          <a:bodyPr/>
          <a:lstStyle/>
          <a:p>
            <a:r>
              <a:rPr lang="en-US" sz="2400" dirty="0"/>
              <a:t>Integrated:</a:t>
            </a:r>
          </a:p>
          <a:p>
            <a:pPr marL="571500" lvl="1" indent="-342900">
              <a:buClr>
                <a:schemeClr val="tx1"/>
              </a:buClr>
              <a:buSzPct val="90000"/>
              <a:buFont typeface="+mj-lt"/>
              <a:buAutoNum type="arabicPeriod"/>
            </a:pPr>
            <a:r>
              <a:rPr lang="en-US" sz="2400" dirty="0"/>
              <a:t>A board-mounted blower relay with high </a:t>
            </a:r>
            <a:br>
              <a:rPr lang="en-US" sz="2400" dirty="0"/>
            </a:br>
            <a:r>
              <a:rPr lang="en-US" sz="2400" dirty="0"/>
              <a:t>voltage blower terminals</a:t>
            </a:r>
          </a:p>
          <a:p>
            <a:pPr marL="571500" lvl="1" indent="-342900">
              <a:buClr>
                <a:schemeClr val="tx1"/>
              </a:buClr>
              <a:buSzPct val="90000"/>
              <a:buFont typeface="+mj-lt"/>
              <a:buAutoNum type="arabicPeriod"/>
            </a:pPr>
            <a:r>
              <a:rPr lang="en-US" sz="2400" dirty="0"/>
              <a:t>Molex connector for safety circuits and </a:t>
            </a:r>
            <a:br>
              <a:rPr lang="en-US" sz="2400" dirty="0"/>
            </a:br>
            <a:r>
              <a:rPr lang="en-US" sz="2400" dirty="0"/>
              <a:t>control wiring bundle</a:t>
            </a:r>
          </a:p>
          <a:p>
            <a:pPr marL="290512" indent="-285750"/>
            <a:r>
              <a:rPr lang="en-US" sz="2400" dirty="0"/>
              <a:t>Non-integrated</a:t>
            </a:r>
          </a:p>
          <a:p>
            <a:pPr marL="571500" lvl="1" indent="-342900">
              <a:buClr>
                <a:schemeClr val="tx1"/>
              </a:buClr>
              <a:buSzPct val="90000"/>
              <a:buFont typeface="+mj-lt"/>
              <a:buAutoNum type="arabicPeriod" startAt="3"/>
            </a:pPr>
            <a:r>
              <a:rPr lang="en-US" sz="2400" dirty="0"/>
              <a:t>Terminals and relays only control gas </a:t>
            </a:r>
            <a:br>
              <a:rPr lang="en-US" sz="2400" dirty="0"/>
            </a:br>
            <a:r>
              <a:rPr lang="en-US" sz="2400" dirty="0"/>
              <a:t>valve, ignition, and flame proving</a:t>
            </a:r>
          </a:p>
          <a:p>
            <a:endParaRPr lang="en-US" sz="2400" dirty="0"/>
          </a:p>
        </p:txBody>
      </p:sp>
      <p:sp>
        <p:nvSpPr>
          <p:cNvPr id="3" name="Text Placeholder 2">
            <a:extLst>
              <a:ext uri="{FF2B5EF4-FFF2-40B4-BE49-F238E27FC236}">
                <a16:creationId xmlns:a16="http://schemas.microsoft.com/office/drawing/2014/main" id="{2283F7E1-DF52-09B7-7A21-AD11240790ED}"/>
              </a:ext>
            </a:extLst>
          </p:cNvPr>
          <p:cNvSpPr>
            <a:spLocks noGrp="1"/>
          </p:cNvSpPr>
          <p:nvPr>
            <p:ph type="body" sz="quarter" idx="19"/>
          </p:nvPr>
        </p:nvSpPr>
        <p:spPr/>
        <p:txBody>
          <a:bodyPr/>
          <a:lstStyle/>
          <a:p>
            <a:r>
              <a:rPr lang="en-US" sz="2400" dirty="0"/>
              <a:t>A visual inspection of the current circuit board will identify the type of control logic </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dirty="0"/>
              <a:t>1.  Control Logic (Continued)</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27</a:t>
            </a:fld>
            <a:endParaRPr lang="en-US"/>
          </a:p>
        </p:txBody>
      </p:sp>
      <p:grpSp>
        <p:nvGrpSpPr>
          <p:cNvPr id="11" name="Group 10">
            <a:extLst>
              <a:ext uri="{FF2B5EF4-FFF2-40B4-BE49-F238E27FC236}">
                <a16:creationId xmlns:a16="http://schemas.microsoft.com/office/drawing/2014/main" id="{F7905E13-899D-93D0-4909-E964E29816A8}"/>
              </a:ext>
            </a:extLst>
          </p:cNvPr>
          <p:cNvGrpSpPr/>
          <p:nvPr/>
        </p:nvGrpSpPr>
        <p:grpSpPr>
          <a:xfrm>
            <a:off x="7742028" y="5373350"/>
            <a:ext cx="4940414" cy="2411647"/>
            <a:chOff x="6066594" y="5384692"/>
            <a:chExt cx="3583812" cy="1749426"/>
          </a:xfrm>
        </p:grpSpPr>
        <p:pic>
          <p:nvPicPr>
            <p:cNvPr id="7" name="Content Placeholder 11" descr="Bare Board.png">
              <a:extLst>
                <a:ext uri="{FF2B5EF4-FFF2-40B4-BE49-F238E27FC236}">
                  <a16:creationId xmlns:a16="http://schemas.microsoft.com/office/drawing/2014/main" id="{61C869A3-0F7E-4CB6-FB5A-D8E9635EAA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6594" y="5384692"/>
              <a:ext cx="1735211" cy="1749426"/>
            </a:xfrm>
            <a:prstGeom prst="rect">
              <a:avLst/>
            </a:prstGeom>
          </p:spPr>
        </p:pic>
        <p:sp>
          <p:nvSpPr>
            <p:cNvPr id="8" name="TextBox 7">
              <a:extLst>
                <a:ext uri="{FF2B5EF4-FFF2-40B4-BE49-F238E27FC236}">
                  <a16:creationId xmlns:a16="http://schemas.microsoft.com/office/drawing/2014/main" id="{1A7937BD-9EFF-B277-44D5-A9977E959EFD}"/>
                </a:ext>
              </a:extLst>
            </p:cNvPr>
            <p:cNvSpPr txBox="1"/>
            <p:nvPr/>
          </p:nvSpPr>
          <p:spPr bwMode="auto">
            <a:xfrm>
              <a:off x="7716780" y="6016450"/>
              <a:ext cx="1933626" cy="429038"/>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dirty="0">
                  <a:solidFill>
                    <a:schemeClr val="accent1"/>
                  </a:solidFill>
                </a:rPr>
                <a:t>Ignition and burner supervision only</a:t>
              </a:r>
            </a:p>
          </p:txBody>
        </p:sp>
        <p:sp>
          <p:nvSpPr>
            <p:cNvPr id="9" name="Rectangle 8">
              <a:extLst>
                <a:ext uri="{FF2B5EF4-FFF2-40B4-BE49-F238E27FC236}">
                  <a16:creationId xmlns:a16="http://schemas.microsoft.com/office/drawing/2014/main" id="{3A854E17-EBA9-E6D7-A501-C141E79E6798}"/>
                </a:ext>
              </a:extLst>
            </p:cNvPr>
            <p:cNvSpPr/>
            <p:nvPr/>
          </p:nvSpPr>
          <p:spPr bwMode="auto">
            <a:xfrm>
              <a:off x="6066594" y="6555127"/>
              <a:ext cx="1735211" cy="386290"/>
            </a:xfrm>
            <a:prstGeom prst="rect">
              <a:avLst/>
            </a:prstGeom>
            <a:noFill/>
            <a:ln w="28575">
              <a:solidFill>
                <a:schemeClr val="accent2"/>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cxnSp>
          <p:nvCxnSpPr>
            <p:cNvPr id="10" name="Straight Connector 9">
              <a:extLst>
                <a:ext uri="{FF2B5EF4-FFF2-40B4-BE49-F238E27FC236}">
                  <a16:creationId xmlns:a16="http://schemas.microsoft.com/office/drawing/2014/main" id="{DC44C2E0-6EA0-6346-5F07-9F965DD34D7A}"/>
                </a:ext>
              </a:extLst>
            </p:cNvPr>
            <p:cNvCxnSpPr>
              <a:cxnSpLocks/>
              <a:stCxn id="9" idx="3"/>
              <a:endCxn id="8" idx="2"/>
            </p:cNvCxnSpPr>
            <p:nvPr/>
          </p:nvCxnSpPr>
          <p:spPr bwMode="auto">
            <a:xfrm flipV="1">
              <a:off x="7801805" y="6445488"/>
              <a:ext cx="881788" cy="302785"/>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grpSp>
      <p:grpSp>
        <p:nvGrpSpPr>
          <p:cNvPr id="21" name="Group 20">
            <a:extLst>
              <a:ext uri="{FF2B5EF4-FFF2-40B4-BE49-F238E27FC236}">
                <a16:creationId xmlns:a16="http://schemas.microsoft.com/office/drawing/2014/main" id="{3E41FF8F-C143-2D92-E218-4BF5E5CD1F0E}"/>
              </a:ext>
            </a:extLst>
          </p:cNvPr>
          <p:cNvGrpSpPr/>
          <p:nvPr/>
        </p:nvGrpSpPr>
        <p:grpSpPr>
          <a:xfrm>
            <a:off x="10567623" y="1061335"/>
            <a:ext cx="3291839" cy="4756300"/>
            <a:chOff x="10136501" y="2430846"/>
            <a:chExt cx="2713038" cy="3920004"/>
          </a:xfrm>
        </p:grpSpPr>
        <p:pic>
          <p:nvPicPr>
            <p:cNvPr id="14" name="Content Placeholder 14" descr="Bare Board.png">
              <a:extLst>
                <a:ext uri="{FF2B5EF4-FFF2-40B4-BE49-F238E27FC236}">
                  <a16:creationId xmlns:a16="http://schemas.microsoft.com/office/drawing/2014/main" id="{AB4BD3C0-3528-3C27-A650-FEB3E38C90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6501" y="2430846"/>
              <a:ext cx="2713038" cy="3628491"/>
            </a:xfrm>
            <a:prstGeom prst="rect">
              <a:avLst/>
            </a:prstGeom>
          </p:spPr>
        </p:pic>
        <p:sp>
          <p:nvSpPr>
            <p:cNvPr id="15" name="Rectangle 14">
              <a:extLst>
                <a:ext uri="{FF2B5EF4-FFF2-40B4-BE49-F238E27FC236}">
                  <a16:creationId xmlns:a16="http://schemas.microsoft.com/office/drawing/2014/main" id="{41C28736-EE66-A618-2BF6-B98756BFA587}"/>
                </a:ext>
              </a:extLst>
            </p:cNvPr>
            <p:cNvSpPr/>
            <p:nvPr/>
          </p:nvSpPr>
          <p:spPr bwMode="auto">
            <a:xfrm>
              <a:off x="10569288" y="3116648"/>
              <a:ext cx="541175" cy="541176"/>
            </a:xfrm>
            <a:prstGeom prst="rect">
              <a:avLst/>
            </a:prstGeom>
            <a:noFill/>
            <a:ln w="28575">
              <a:solidFill>
                <a:schemeClr val="accent3"/>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16" name="Oval 15">
              <a:extLst>
                <a:ext uri="{FF2B5EF4-FFF2-40B4-BE49-F238E27FC236}">
                  <a16:creationId xmlns:a16="http://schemas.microsoft.com/office/drawing/2014/main" id="{FEA8E31C-2468-5223-64AE-508B746A9FC3}"/>
                </a:ext>
              </a:extLst>
            </p:cNvPr>
            <p:cNvSpPr/>
            <p:nvPr/>
          </p:nvSpPr>
          <p:spPr bwMode="auto">
            <a:xfrm>
              <a:off x="11760498" y="4460260"/>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1800">
                  <a:solidFill>
                    <a:schemeClr val="bg1"/>
                  </a:solidFill>
                </a:rPr>
                <a:t>1</a:t>
              </a:r>
            </a:p>
          </p:txBody>
        </p:sp>
        <p:sp>
          <p:nvSpPr>
            <p:cNvPr id="17" name="Oval 16">
              <a:extLst>
                <a:ext uri="{FF2B5EF4-FFF2-40B4-BE49-F238E27FC236}">
                  <a16:creationId xmlns:a16="http://schemas.microsoft.com/office/drawing/2014/main" id="{9132A78C-E90D-A20C-B741-0B9B66963545}"/>
                </a:ext>
              </a:extLst>
            </p:cNvPr>
            <p:cNvSpPr/>
            <p:nvPr/>
          </p:nvSpPr>
          <p:spPr bwMode="auto">
            <a:xfrm>
              <a:off x="10264493" y="3234838"/>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1800">
                  <a:solidFill>
                    <a:schemeClr val="bg1"/>
                  </a:solidFill>
                </a:rPr>
                <a:t>2</a:t>
              </a:r>
            </a:p>
          </p:txBody>
        </p:sp>
        <p:sp>
          <p:nvSpPr>
            <p:cNvPr id="18" name="Oval 17">
              <a:extLst>
                <a:ext uri="{FF2B5EF4-FFF2-40B4-BE49-F238E27FC236}">
                  <a16:creationId xmlns:a16="http://schemas.microsoft.com/office/drawing/2014/main" id="{F7B8265E-72D3-5BBA-44D0-92B55C5CC55A}"/>
                </a:ext>
              </a:extLst>
            </p:cNvPr>
            <p:cNvSpPr/>
            <p:nvPr/>
          </p:nvSpPr>
          <p:spPr bwMode="auto">
            <a:xfrm>
              <a:off x="11912895" y="6046055"/>
              <a:ext cx="304795" cy="304795"/>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1800" dirty="0">
                  <a:solidFill>
                    <a:schemeClr val="bg1"/>
                  </a:solidFill>
                </a:rPr>
                <a:t>3</a:t>
              </a:r>
            </a:p>
          </p:txBody>
        </p:sp>
        <p:sp>
          <p:nvSpPr>
            <p:cNvPr id="19" name="Rectangle 18">
              <a:extLst>
                <a:ext uri="{FF2B5EF4-FFF2-40B4-BE49-F238E27FC236}">
                  <a16:creationId xmlns:a16="http://schemas.microsoft.com/office/drawing/2014/main" id="{A9BD20EC-C897-E9EA-989F-C7DC1F0A70F2}"/>
                </a:ext>
              </a:extLst>
            </p:cNvPr>
            <p:cNvSpPr/>
            <p:nvPr/>
          </p:nvSpPr>
          <p:spPr bwMode="auto">
            <a:xfrm>
              <a:off x="11545892" y="4765055"/>
              <a:ext cx="734008" cy="839755"/>
            </a:xfrm>
            <a:prstGeom prst="rect">
              <a:avLst/>
            </a:prstGeom>
            <a:noFill/>
            <a:ln w="28575">
              <a:solidFill>
                <a:schemeClr val="accent3"/>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20" name="Rectangle 19">
              <a:extLst>
                <a:ext uri="{FF2B5EF4-FFF2-40B4-BE49-F238E27FC236}">
                  <a16:creationId xmlns:a16="http://schemas.microsoft.com/office/drawing/2014/main" id="{C1DE1A0E-30A0-A945-0787-4E83CF1B5E4C}"/>
                </a:ext>
              </a:extLst>
            </p:cNvPr>
            <p:cNvSpPr/>
            <p:nvPr/>
          </p:nvSpPr>
          <p:spPr bwMode="auto">
            <a:xfrm>
              <a:off x="11760498" y="5604810"/>
              <a:ext cx="569165" cy="454527"/>
            </a:xfrm>
            <a:prstGeom prst="rect">
              <a:avLst/>
            </a:prstGeom>
            <a:noFill/>
            <a:ln w="28575">
              <a:solidFill>
                <a:schemeClr val="accent3"/>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cxnSp>
        <p:nvCxnSpPr>
          <p:cNvPr id="12" name="Straight Connector 11">
            <a:extLst>
              <a:ext uri="{FF2B5EF4-FFF2-40B4-BE49-F238E27FC236}">
                <a16:creationId xmlns:a16="http://schemas.microsoft.com/office/drawing/2014/main" id="{A411528A-2D3B-74C8-3B18-8844CB5EF408}"/>
              </a:ext>
            </a:extLst>
          </p:cNvPr>
          <p:cNvCxnSpPr>
            <a:cxnSpLocks/>
          </p:cNvCxnSpPr>
          <p:nvPr/>
        </p:nvCxnSpPr>
        <p:spPr>
          <a:xfrm>
            <a:off x="762000" y="3178763"/>
            <a:ext cx="741947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4705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1999" y="1554480"/>
            <a:ext cx="9815621" cy="4089002"/>
          </a:xfrm>
        </p:spPr>
        <p:txBody>
          <a:bodyPr/>
          <a:lstStyle/>
          <a:p>
            <a:r>
              <a:rPr lang="en-US" sz="2400" dirty="0"/>
              <a:t>Intermittent/Proven Pilot Ignition</a:t>
            </a:r>
          </a:p>
          <a:p>
            <a:pPr lvl="1"/>
            <a:r>
              <a:rPr lang="en-US" sz="2400" dirty="0"/>
              <a:t>A pilot tube extends from the gas valve to the pilot burner</a:t>
            </a:r>
          </a:p>
          <a:p>
            <a:pPr lvl="1"/>
            <a:r>
              <a:rPr lang="en-US" sz="2400" dirty="0"/>
              <a:t>Pilot flame is not standing, but automatically lit during a call for heat</a:t>
            </a:r>
          </a:p>
          <a:p>
            <a:pPr lvl="1"/>
            <a:r>
              <a:rPr lang="en-US" sz="2400" dirty="0"/>
              <a:t>A flame sensing circuit proves the pilot flame to keep pilot valve open and allow main valve to open</a:t>
            </a:r>
          </a:p>
          <a:p>
            <a:r>
              <a:rPr lang="en-US" sz="2400" dirty="0"/>
              <a:t>Hot Surface Ignition</a:t>
            </a:r>
          </a:p>
          <a:p>
            <a:pPr lvl="1"/>
            <a:r>
              <a:rPr lang="en-US" sz="2400" dirty="0"/>
              <a:t>Direct burner ignition system</a:t>
            </a:r>
          </a:p>
          <a:p>
            <a:pPr lvl="1"/>
            <a:r>
              <a:rPr lang="en-US" sz="2400" dirty="0"/>
              <a:t>Current passes through resistive strip, causing it to heat to a minimum of 1,200</a:t>
            </a:r>
            <a:r>
              <a:rPr lang="en-US" sz="2400" dirty="0">
                <a:cs typeface="Calibri" panose="020F0502020204030204" pitchFamily="34" charset="0"/>
              </a:rPr>
              <a:t>°F</a:t>
            </a:r>
            <a:endParaRPr lang="en-US" sz="2400" dirty="0"/>
          </a:p>
          <a:p>
            <a:pPr lvl="1"/>
            <a:r>
              <a:rPr lang="en-US" sz="2400" dirty="0"/>
              <a:t>Gas valve opens and passes fuel across ignition source</a:t>
            </a:r>
          </a:p>
          <a:p>
            <a:pPr lvl="1"/>
            <a:r>
              <a:rPr lang="en-US" sz="2400" dirty="0"/>
              <a:t>Burner flame is proven through sensing circuit and allows gas </a:t>
            </a:r>
            <a:br>
              <a:rPr lang="en-US" sz="2400" dirty="0"/>
            </a:br>
            <a:r>
              <a:rPr lang="en-US" sz="2400" dirty="0"/>
              <a:t>valve to stay open for duration of call</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dirty="0"/>
              <a:t>2.  Ignition Source</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28</a:t>
            </a:fld>
            <a:endParaRPr lang="en-US"/>
          </a:p>
        </p:txBody>
      </p:sp>
      <p:grpSp>
        <p:nvGrpSpPr>
          <p:cNvPr id="27" name="Group 26">
            <a:extLst>
              <a:ext uri="{FF2B5EF4-FFF2-40B4-BE49-F238E27FC236}">
                <a16:creationId xmlns:a16="http://schemas.microsoft.com/office/drawing/2014/main" id="{8819BED0-CDA8-F8AB-2A15-0FFD6734D809}"/>
              </a:ext>
            </a:extLst>
          </p:cNvPr>
          <p:cNvGrpSpPr/>
          <p:nvPr/>
        </p:nvGrpSpPr>
        <p:grpSpPr>
          <a:xfrm>
            <a:off x="10315714" y="1861419"/>
            <a:ext cx="4240251" cy="5308194"/>
            <a:chOff x="9163032" y="1899202"/>
            <a:chExt cx="3624382" cy="4537213"/>
          </a:xfrm>
        </p:grpSpPr>
        <p:pic>
          <p:nvPicPr>
            <p:cNvPr id="22" name="Picture 21" descr="Untitled-3.png">
              <a:extLst>
                <a:ext uri="{FF2B5EF4-FFF2-40B4-BE49-F238E27FC236}">
                  <a16:creationId xmlns:a16="http://schemas.microsoft.com/office/drawing/2014/main" id="{DDC471F2-86BA-010B-51B2-48C80236E37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088" y="1899202"/>
              <a:ext cx="1919350" cy="2215598"/>
            </a:xfrm>
            <a:prstGeom prst="rect">
              <a:avLst/>
            </a:prstGeom>
          </p:spPr>
        </p:pic>
        <p:pic>
          <p:nvPicPr>
            <p:cNvPr id="23" name="Picture 2" descr="C:\Documents and Settings\wra0203\Desktop\Ignition Module Project\21D64-002\21D64-2 Pic.png">
              <a:extLst>
                <a:ext uri="{FF2B5EF4-FFF2-40B4-BE49-F238E27FC236}">
                  <a16:creationId xmlns:a16="http://schemas.microsoft.com/office/drawing/2014/main" id="{DCF2784F-BB16-3C32-8E63-7289C83BD1AE}"/>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63032" y="4688118"/>
              <a:ext cx="1764174" cy="1438327"/>
            </a:xfrm>
            <a:prstGeom prst="rect">
              <a:avLst/>
            </a:prstGeom>
            <a:noFill/>
            <a:ln w="9525">
              <a:noFill/>
              <a:miter lim="800000"/>
              <a:headEnd/>
              <a:tailEnd/>
            </a:ln>
          </p:spPr>
        </p:pic>
        <p:pic>
          <p:nvPicPr>
            <p:cNvPr id="24" name="Picture 23" descr="glowing_ignitor.jpg">
              <a:extLst>
                <a:ext uri="{FF2B5EF4-FFF2-40B4-BE49-F238E27FC236}">
                  <a16:creationId xmlns:a16="http://schemas.microsoft.com/office/drawing/2014/main" id="{32D5037C-D6E5-793F-BC42-F358E2177F7E}"/>
                </a:ext>
              </a:extLst>
            </p:cNvPr>
            <p:cNvPicPr>
              <a:picLocks noChangeAspect="1"/>
            </p:cNvPicPr>
            <p:nvPr/>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10292287" y="5191963"/>
              <a:ext cx="2495127" cy="1244452"/>
            </a:xfrm>
            <a:prstGeom prst="rect">
              <a:avLst/>
            </a:prstGeom>
          </p:spPr>
        </p:pic>
        <p:sp>
          <p:nvSpPr>
            <p:cNvPr id="25" name="TextBox 24">
              <a:extLst>
                <a:ext uri="{FF2B5EF4-FFF2-40B4-BE49-F238E27FC236}">
                  <a16:creationId xmlns:a16="http://schemas.microsoft.com/office/drawing/2014/main" id="{47292AE3-82D5-FE1D-227E-DD397D59FF8A}"/>
                </a:ext>
              </a:extLst>
            </p:cNvPr>
            <p:cNvSpPr txBox="1"/>
            <p:nvPr/>
          </p:nvSpPr>
          <p:spPr bwMode="auto">
            <a:xfrm>
              <a:off x="9386899" y="4051735"/>
              <a:ext cx="2495127" cy="505541"/>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a:t>Intermittent/Proven pilot ignition</a:t>
              </a:r>
            </a:p>
          </p:txBody>
        </p:sp>
        <p:sp>
          <p:nvSpPr>
            <p:cNvPr id="26" name="TextBox 25">
              <a:extLst>
                <a:ext uri="{FF2B5EF4-FFF2-40B4-BE49-F238E27FC236}">
                  <a16:creationId xmlns:a16="http://schemas.microsoft.com/office/drawing/2014/main" id="{E2E618E4-4B59-446C-D683-25A931BEE32F}"/>
                </a:ext>
              </a:extLst>
            </p:cNvPr>
            <p:cNvSpPr txBox="1"/>
            <p:nvPr/>
          </p:nvSpPr>
          <p:spPr bwMode="auto">
            <a:xfrm>
              <a:off x="9729072" y="6147815"/>
              <a:ext cx="1810781" cy="284559"/>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Hot surface ignition</a:t>
              </a:r>
            </a:p>
          </p:txBody>
        </p:sp>
      </p:grpSp>
    </p:spTree>
    <p:extLst>
      <p:ext uri="{BB962C8B-B14F-4D97-AF65-F5344CB8AC3E}">
        <p14:creationId xmlns:p14="http://schemas.microsoft.com/office/powerpoint/2010/main" val="1978445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1554480"/>
            <a:ext cx="9763328" cy="4089002"/>
          </a:xfrm>
        </p:spPr>
        <p:txBody>
          <a:bodyPr/>
          <a:lstStyle/>
          <a:p>
            <a:r>
              <a:rPr lang="en-US" sz="2400" dirty="0"/>
              <a:t>Direct Spark Ignition</a:t>
            </a:r>
          </a:p>
          <a:p>
            <a:pPr lvl="1"/>
            <a:r>
              <a:rPr lang="en-US" sz="2400" dirty="0"/>
              <a:t>Direct burner ignition system</a:t>
            </a:r>
          </a:p>
          <a:p>
            <a:pPr lvl="1"/>
            <a:r>
              <a:rPr lang="en-US" sz="2400" dirty="0"/>
              <a:t>Spark electrode is located near combustion surface of burner</a:t>
            </a:r>
          </a:p>
          <a:p>
            <a:pPr lvl="1"/>
            <a:r>
              <a:rPr lang="en-US" sz="2400" dirty="0"/>
              <a:t>High voltage pulses (in excess of 10,000V) cause a spark to bridge the 1/8” gap between the spark ignitor and the burner ground</a:t>
            </a:r>
          </a:p>
          <a:p>
            <a:pPr lvl="1"/>
            <a:r>
              <a:rPr lang="en-US" sz="2400" dirty="0"/>
              <a:t>Gas valve opens and passes fuel across ignition source</a:t>
            </a:r>
          </a:p>
          <a:p>
            <a:pPr lvl="1"/>
            <a:r>
              <a:rPr lang="en-US" sz="2400" dirty="0"/>
              <a:t>Electronic spark is hot enough to ignite the burner</a:t>
            </a:r>
          </a:p>
          <a:p>
            <a:pPr lvl="1"/>
            <a:r>
              <a:rPr lang="en-US" sz="2400" dirty="0"/>
              <a:t>Burner flame is proven through sensing circuit and allows gas valve to stay open for duration of call</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2.  Ignition Source (Continued)</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29</a:t>
            </a:fld>
            <a:endParaRPr lang="en-US"/>
          </a:p>
        </p:txBody>
      </p:sp>
      <p:pic>
        <p:nvPicPr>
          <p:cNvPr id="12" name="Picture 11">
            <a:extLst>
              <a:ext uri="{FF2B5EF4-FFF2-40B4-BE49-F238E27FC236}">
                <a16:creationId xmlns:a16="http://schemas.microsoft.com/office/drawing/2014/main" id="{1BB49BFD-7242-CD26-A26E-135AA65C825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789920" y="2566418"/>
            <a:ext cx="3306947" cy="335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2DB1D4CF-4039-5161-97FC-1C3E0D0219F7}"/>
              </a:ext>
            </a:extLst>
          </p:cNvPr>
          <p:cNvSpPr txBox="1"/>
          <p:nvPr/>
        </p:nvSpPr>
        <p:spPr bwMode="auto">
          <a:xfrm>
            <a:off x="11538004" y="5683227"/>
            <a:ext cx="2225923" cy="332912"/>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Direct spark ignition</a:t>
            </a:r>
          </a:p>
        </p:txBody>
      </p:sp>
    </p:spTree>
    <p:extLst>
      <p:ext uri="{BB962C8B-B14F-4D97-AF65-F5344CB8AC3E}">
        <p14:creationId xmlns:p14="http://schemas.microsoft.com/office/powerpoint/2010/main" val="279896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fontScale="90000"/>
          </a:bodyPr>
          <a:lstStyle/>
          <a:p>
            <a:r>
              <a:rPr lang="en-US" sz="3600"/>
              <a:t>Furnace Control Operation</a:t>
            </a:r>
            <a:br>
              <a:rPr lang="en-US" sz="3600"/>
            </a:br>
            <a:endParaRPr lang="en-US"/>
          </a:p>
        </p:txBody>
      </p:sp>
      <p:sp>
        <p:nvSpPr>
          <p:cNvPr id="3" name="Content Placeholder 2">
            <a:extLst>
              <a:ext uri="{FF2B5EF4-FFF2-40B4-BE49-F238E27FC236}">
                <a16:creationId xmlns:a16="http://schemas.microsoft.com/office/drawing/2014/main" id="{F8A5EBAF-604A-FDA2-99FE-15E280532162}"/>
              </a:ext>
            </a:extLst>
          </p:cNvPr>
          <p:cNvSpPr>
            <a:spLocks noGrp="1"/>
          </p:cNvSpPr>
          <p:nvPr>
            <p:ph sz="quarter" idx="11"/>
          </p:nvPr>
        </p:nvSpPr>
        <p:spPr/>
        <p:txBody>
          <a:bodyPr/>
          <a:lstStyle/>
          <a:p>
            <a:endParaRPr lang="en-US"/>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one</a:t>
            </a:r>
            <a:endParaRPr lang="en-US"/>
          </a:p>
        </p:txBody>
      </p:sp>
    </p:spTree>
    <p:extLst>
      <p:ext uri="{BB962C8B-B14F-4D97-AF65-F5344CB8AC3E}">
        <p14:creationId xmlns:p14="http://schemas.microsoft.com/office/powerpoint/2010/main" val="4277359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2.  Ignition Source (Continued)</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30</a:t>
            </a:fld>
            <a:endParaRPr lang="en-US"/>
          </a:p>
        </p:txBody>
      </p:sp>
      <p:graphicFrame>
        <p:nvGraphicFramePr>
          <p:cNvPr id="5" name="Table 4">
            <a:extLst>
              <a:ext uri="{FF2B5EF4-FFF2-40B4-BE49-F238E27FC236}">
                <a16:creationId xmlns:a16="http://schemas.microsoft.com/office/drawing/2014/main" id="{6C7E8266-BF53-DFD3-E0B9-9F70E029EA3D}"/>
              </a:ext>
            </a:extLst>
          </p:cNvPr>
          <p:cNvGraphicFramePr>
            <a:graphicFrameLocks noGrp="1"/>
          </p:cNvGraphicFramePr>
          <p:nvPr>
            <p:extLst>
              <p:ext uri="{D42A27DB-BD31-4B8C-83A1-F6EECF244321}">
                <p14:modId xmlns:p14="http://schemas.microsoft.com/office/powerpoint/2010/main" val="3721253779"/>
              </p:ext>
            </p:extLst>
          </p:nvPr>
        </p:nvGraphicFramePr>
        <p:xfrm>
          <a:off x="2840394" y="1811923"/>
          <a:ext cx="10065378" cy="5122268"/>
        </p:xfrm>
        <a:graphic>
          <a:graphicData uri="http://schemas.openxmlformats.org/drawingml/2006/table">
            <a:tbl>
              <a:tblPr firstRow="1" bandRow="1">
                <a:effectLst/>
                <a:tableStyleId>{5C22544A-7EE6-4342-B048-85BDC9FD1C3A}</a:tableStyleId>
              </a:tblPr>
              <a:tblGrid>
                <a:gridCol w="2286541">
                  <a:extLst>
                    <a:ext uri="{9D8B030D-6E8A-4147-A177-3AD203B41FA5}">
                      <a16:colId xmlns:a16="http://schemas.microsoft.com/office/drawing/2014/main" val="20000"/>
                    </a:ext>
                  </a:extLst>
                </a:gridCol>
                <a:gridCol w="2286541">
                  <a:extLst>
                    <a:ext uri="{9D8B030D-6E8A-4147-A177-3AD203B41FA5}">
                      <a16:colId xmlns:a16="http://schemas.microsoft.com/office/drawing/2014/main" val="20001"/>
                    </a:ext>
                  </a:extLst>
                </a:gridCol>
                <a:gridCol w="2746148">
                  <a:extLst>
                    <a:ext uri="{9D8B030D-6E8A-4147-A177-3AD203B41FA5}">
                      <a16:colId xmlns:a16="http://schemas.microsoft.com/office/drawing/2014/main" val="20002"/>
                    </a:ext>
                  </a:extLst>
                </a:gridCol>
                <a:gridCol w="2746148">
                  <a:extLst>
                    <a:ext uri="{9D8B030D-6E8A-4147-A177-3AD203B41FA5}">
                      <a16:colId xmlns:a16="http://schemas.microsoft.com/office/drawing/2014/main" val="20003"/>
                    </a:ext>
                  </a:extLst>
                </a:gridCol>
              </a:tblGrid>
              <a:tr h="479230">
                <a:tc rowSpan="2">
                  <a:txBody>
                    <a:bodyPr/>
                    <a:lstStyle/>
                    <a:p>
                      <a:pPr algn="ctr"/>
                      <a:r>
                        <a:rPr lang="en-US" sz="2000" b="0"/>
                        <a:t>Proven Pilot</a:t>
                      </a:r>
                    </a:p>
                  </a:txBody>
                  <a:tcPr anchor="ctr"/>
                </a:tc>
                <a:tc rowSpan="2">
                  <a:txBody>
                    <a:bodyPr/>
                    <a:lstStyle/>
                    <a:p>
                      <a:pPr algn="ctr"/>
                      <a:r>
                        <a:rPr lang="en-US" sz="2000" b="0"/>
                        <a:t>Direct Spark</a:t>
                      </a:r>
                    </a:p>
                  </a:txBody>
                  <a:tcPr anchor="ctr"/>
                </a:tc>
                <a:tc gridSpan="2">
                  <a:txBody>
                    <a:bodyPr/>
                    <a:lstStyle/>
                    <a:p>
                      <a:pPr algn="ctr"/>
                      <a:r>
                        <a:rPr lang="en-US" sz="2000" b="0"/>
                        <a:t>Hot Surface Ignition</a:t>
                      </a:r>
                    </a:p>
                  </a:txBody>
                  <a:tcPr anchor="ctr"/>
                </a:tc>
                <a:tc hMerge="1">
                  <a:txBody>
                    <a:bodyPr/>
                    <a:lstStyle/>
                    <a:p>
                      <a:pPr algn="ctr"/>
                      <a:endParaRPr lang="en-US" sz="2400"/>
                    </a:p>
                  </a:txBody>
                  <a:tcPr/>
                </a:tc>
                <a:extLst>
                  <a:ext uri="{0D108BD9-81ED-4DB2-BD59-A6C34878D82A}">
                    <a16:rowId xmlns:a16="http://schemas.microsoft.com/office/drawing/2014/main" val="10000"/>
                  </a:ext>
                </a:extLst>
              </a:tr>
              <a:tr h="479230">
                <a:tc vMerge="1">
                  <a:txBody>
                    <a:bodyPr/>
                    <a:lstStyle/>
                    <a:p>
                      <a:endParaRPr lang="en-US"/>
                    </a:p>
                  </a:txBody>
                  <a:tcPr/>
                </a:tc>
                <a:tc vMerge="1">
                  <a:txBody>
                    <a:bodyPr/>
                    <a:lstStyle/>
                    <a:p>
                      <a:endParaRPr lang="en-US"/>
                    </a:p>
                  </a:txBody>
                  <a:tcPr/>
                </a:tc>
                <a:tc>
                  <a:txBody>
                    <a:bodyPr/>
                    <a:lstStyle/>
                    <a:p>
                      <a:pPr algn="ctr"/>
                      <a:r>
                        <a:rPr lang="en-US"/>
                        <a:t>120 VAC</a:t>
                      </a:r>
                    </a:p>
                  </a:txBody>
                  <a:tcPr anchor="ctr"/>
                </a:tc>
                <a:tc>
                  <a:txBody>
                    <a:bodyPr/>
                    <a:lstStyle/>
                    <a:p>
                      <a:pPr algn="ctr"/>
                      <a:r>
                        <a:rPr lang="en-US"/>
                        <a:t>80 VAC</a:t>
                      </a:r>
                    </a:p>
                  </a:txBody>
                  <a:tcPr anchor="ctr"/>
                </a:tc>
                <a:extLst>
                  <a:ext uri="{0D108BD9-81ED-4DB2-BD59-A6C34878D82A}">
                    <a16:rowId xmlns:a16="http://schemas.microsoft.com/office/drawing/2014/main" val="10001"/>
                  </a:ext>
                </a:extLst>
              </a:tr>
              <a:tr h="2097264">
                <a:tc>
                  <a:txBody>
                    <a:bodyPr/>
                    <a:lstStyle/>
                    <a:p>
                      <a:endParaRPr lang="en-US" b="0" baseline="0">
                        <a:solidFill>
                          <a:srgbClr val="000000"/>
                        </a:solidFill>
                      </a:endParaRPr>
                    </a:p>
                  </a:txBody>
                  <a:tcPr/>
                </a:tc>
                <a:tc>
                  <a:txBody>
                    <a:bodyPr/>
                    <a:lstStyle/>
                    <a:p>
                      <a:endParaRPr lang="en-US" b="0" baseline="0">
                        <a:solidFill>
                          <a:srgbClr val="000000"/>
                        </a:solidFill>
                      </a:endParaRPr>
                    </a:p>
                  </a:txBody>
                  <a:tcPr/>
                </a:tc>
                <a:tc>
                  <a:txBody>
                    <a:bodyPr/>
                    <a:lstStyle/>
                    <a:p>
                      <a:endParaRPr lang="en-US" sz="1600" b="0">
                        <a:solidFill>
                          <a:srgbClr val="000000"/>
                        </a:solidFill>
                      </a:endParaRPr>
                    </a:p>
                  </a:txBody>
                  <a:tcPr/>
                </a:tc>
                <a:tc>
                  <a:txBody>
                    <a:bodyPr/>
                    <a:lstStyle/>
                    <a:p>
                      <a:endParaRPr lang="en-US" sz="1600" b="0">
                        <a:solidFill>
                          <a:srgbClr val="000000"/>
                        </a:solidFill>
                      </a:endParaRPr>
                    </a:p>
                  </a:txBody>
                  <a:tcPr/>
                </a:tc>
                <a:extLst>
                  <a:ext uri="{0D108BD9-81ED-4DB2-BD59-A6C34878D82A}">
                    <a16:rowId xmlns:a16="http://schemas.microsoft.com/office/drawing/2014/main" val="10002"/>
                  </a:ext>
                </a:extLst>
              </a:tr>
              <a:tr h="1821076">
                <a:tc>
                  <a:txBody>
                    <a:bodyPr/>
                    <a:lstStyle/>
                    <a:p>
                      <a:r>
                        <a:rPr lang="en-US"/>
                        <a:t>A traditional pilot burner to ground, with a spark electrode and a flame sensor</a:t>
                      </a:r>
                      <a:endParaRPr lang="en-US" b="0">
                        <a:solidFill>
                          <a:srgbClr val="000000"/>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t>A ground electrode, with a spark electrode and a flame sensor</a:t>
                      </a:r>
                    </a:p>
                    <a:p>
                      <a:endParaRPr lang="en-US" b="0">
                        <a:solidFill>
                          <a:srgbClr val="000000"/>
                        </a:solidFill>
                      </a:endParaRPr>
                    </a:p>
                  </a:txBody>
                  <a:tcPr/>
                </a:tc>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t>A resistive element that heats up to ignition temperature and lights the gas with flame sensing (direct or indirect).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t>Can be 120v or 80v AC.</a:t>
                      </a:r>
                    </a:p>
                    <a:p>
                      <a:endParaRPr lang="en-US" b="0">
                        <a:solidFill>
                          <a:srgbClr val="000000"/>
                        </a:solidFill>
                      </a:endParaRPr>
                    </a:p>
                  </a:txBody>
                  <a:tcPr/>
                </a:tc>
                <a:tc hMerge="1">
                  <a:txBody>
                    <a:bodyPr/>
                    <a:lstStyle/>
                    <a:p>
                      <a:endParaRPr lang="en-US" b="0">
                        <a:solidFill>
                          <a:srgbClr val="000000"/>
                        </a:solidFill>
                      </a:endParaRPr>
                    </a:p>
                  </a:txBody>
                  <a:tcPr/>
                </a:tc>
                <a:extLst>
                  <a:ext uri="{0D108BD9-81ED-4DB2-BD59-A6C34878D82A}">
                    <a16:rowId xmlns:a16="http://schemas.microsoft.com/office/drawing/2014/main" val="10003"/>
                  </a:ext>
                </a:extLst>
              </a:tr>
            </a:tbl>
          </a:graphicData>
        </a:graphic>
      </p:graphicFrame>
      <p:grpSp>
        <p:nvGrpSpPr>
          <p:cNvPr id="16" name="Group 15">
            <a:extLst>
              <a:ext uri="{FF2B5EF4-FFF2-40B4-BE49-F238E27FC236}">
                <a16:creationId xmlns:a16="http://schemas.microsoft.com/office/drawing/2014/main" id="{E4A9092E-AC81-112E-8A7D-30E0D4D89057}"/>
              </a:ext>
            </a:extLst>
          </p:cNvPr>
          <p:cNvGrpSpPr/>
          <p:nvPr/>
        </p:nvGrpSpPr>
        <p:grpSpPr>
          <a:xfrm>
            <a:off x="3024099" y="2666993"/>
            <a:ext cx="9360817" cy="2335709"/>
            <a:chOff x="717105" y="2302870"/>
            <a:chExt cx="9360817" cy="2335709"/>
          </a:xfrm>
        </p:grpSpPr>
        <p:pic>
          <p:nvPicPr>
            <p:cNvPr id="7" name="Picture 2" descr="C:\Documents and Settings\wra0203\Desktop\Ignition Module Project\21D64-002\21D64-2 Pic.png">
              <a:extLst>
                <a:ext uri="{FF2B5EF4-FFF2-40B4-BE49-F238E27FC236}">
                  <a16:creationId xmlns:a16="http://schemas.microsoft.com/office/drawing/2014/main" id="{577F33BA-BA72-5022-1409-F8090038F4D7}"/>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14402" y="3533679"/>
              <a:ext cx="1187450" cy="968125"/>
            </a:xfrm>
            <a:prstGeom prst="rect">
              <a:avLst/>
            </a:prstGeom>
            <a:noFill/>
            <a:ln w="9525">
              <a:noFill/>
              <a:miter lim="800000"/>
              <a:headEnd/>
              <a:tailEnd/>
            </a:ln>
          </p:spPr>
        </p:pic>
        <p:pic>
          <p:nvPicPr>
            <p:cNvPr id="8" name="Picture 7" descr="Untitled-3.png">
              <a:extLst>
                <a:ext uri="{FF2B5EF4-FFF2-40B4-BE49-F238E27FC236}">
                  <a16:creationId xmlns:a16="http://schemas.microsoft.com/office/drawing/2014/main" id="{3DC46594-D329-0F24-0509-EA3DADB48CA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7105" y="2417190"/>
              <a:ext cx="1666420" cy="1923629"/>
            </a:xfrm>
            <a:prstGeom prst="rect">
              <a:avLst/>
            </a:prstGeom>
          </p:spPr>
        </p:pic>
        <p:pic>
          <p:nvPicPr>
            <p:cNvPr id="9" name="Picture 8" descr="767 Line Art Glowing.png">
              <a:extLst>
                <a:ext uri="{FF2B5EF4-FFF2-40B4-BE49-F238E27FC236}">
                  <a16:creationId xmlns:a16="http://schemas.microsoft.com/office/drawing/2014/main" id="{0155EDEF-6C46-1DE5-F3FF-6426DCB9F00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34009" y="2302870"/>
              <a:ext cx="822960" cy="1371600"/>
            </a:xfrm>
            <a:prstGeom prst="rect">
              <a:avLst/>
            </a:prstGeom>
          </p:spPr>
        </p:pic>
        <p:pic>
          <p:nvPicPr>
            <p:cNvPr id="10" name="Picture 9" descr="glowing_ignitor.jpg">
              <a:extLst>
                <a:ext uri="{FF2B5EF4-FFF2-40B4-BE49-F238E27FC236}">
                  <a16:creationId xmlns:a16="http://schemas.microsoft.com/office/drawing/2014/main" id="{38F258A3-3304-306E-F3D3-B85EDCBC1AF6}"/>
                </a:ext>
              </a:extLst>
            </p:cNvPr>
            <p:cNvPicPr>
              <a:picLocks noChangeAspect="1"/>
            </p:cNvPicPr>
            <p:nvPr/>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398474" y="2960190"/>
              <a:ext cx="1679448" cy="837630"/>
            </a:xfrm>
            <a:prstGeom prst="rect">
              <a:avLst/>
            </a:prstGeom>
          </p:spPr>
        </p:pic>
        <p:pic>
          <p:nvPicPr>
            <p:cNvPr id="11" name="Picture 10" descr="Carborundum Ignitor.PNG">
              <a:extLst>
                <a:ext uri="{FF2B5EF4-FFF2-40B4-BE49-F238E27FC236}">
                  <a16:creationId xmlns:a16="http://schemas.microsoft.com/office/drawing/2014/main" id="{AB425C5D-527E-C3C0-50E9-D06516DA5905}"/>
                </a:ext>
              </a:extLst>
            </p:cNvPr>
            <p:cNvPicPr>
              <a:picLocks noChangeAspect="1"/>
            </p:cNvPicPr>
            <p:nvPr/>
          </p:nvPicPr>
          <p:blipFill>
            <a:blip r:embed="rId6" cstate="screen">
              <a:clrChange>
                <a:clrFrom>
                  <a:srgbClr val="FBFDFE"/>
                </a:clrFrom>
                <a:clrTo>
                  <a:srgbClr val="FBFDFE">
                    <a:alpha val="0"/>
                  </a:srgbClr>
                </a:clrTo>
              </a:clrChange>
              <a:extLst>
                <a:ext uri="{28A0092B-C50C-407E-A947-70E740481C1C}">
                  <a14:useLocalDpi xmlns:a14="http://schemas.microsoft.com/office/drawing/2010/main"/>
                </a:ext>
              </a:extLst>
            </a:blip>
            <a:srcRect/>
            <a:stretch>
              <a:fillRect/>
            </a:stretch>
          </p:blipFill>
          <p:spPr>
            <a:xfrm rot="19916019">
              <a:off x="5945228" y="2308605"/>
              <a:ext cx="1491743" cy="755635"/>
            </a:xfrm>
            <a:prstGeom prst="rect">
              <a:avLst/>
            </a:prstGeom>
          </p:spPr>
        </p:pic>
        <p:pic>
          <p:nvPicPr>
            <p:cNvPr id="14" name="Picture 3">
              <a:extLst>
                <a:ext uri="{FF2B5EF4-FFF2-40B4-BE49-F238E27FC236}">
                  <a16:creationId xmlns:a16="http://schemas.microsoft.com/office/drawing/2014/main" id="{FBA5BD6A-17B3-F5BD-B46D-721061A5FEAE}"/>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740380" y="2771679"/>
              <a:ext cx="892509"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37123278-1436-BDF0-FFB9-92DA7EAFCAD9}"/>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020945" y="2442981"/>
              <a:ext cx="1809903" cy="183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9259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2328675"/>
            <a:ext cx="6172200" cy="4089002"/>
          </a:xfrm>
        </p:spPr>
        <p:txBody>
          <a:bodyPr/>
          <a:lstStyle/>
          <a:p>
            <a:pPr marL="0" indent="0">
              <a:buNone/>
            </a:pPr>
            <a:r>
              <a:rPr lang="en-US" dirty="0"/>
              <a:t>A visual inspection of the current circuit board will identify the ignition source.</a:t>
            </a:r>
          </a:p>
          <a:p>
            <a:pPr marL="0" indent="0">
              <a:buNone/>
            </a:pPr>
            <a:endParaRPr lang="en-US" dirty="0"/>
          </a:p>
          <a:p>
            <a:r>
              <a:rPr lang="en-US" dirty="0"/>
              <a:t>PV is the Pilot Valve: Proven Pilot</a:t>
            </a:r>
          </a:p>
          <a:p>
            <a:r>
              <a:rPr lang="en-US" dirty="0"/>
              <a:t>HS1 or HS2: Hot Surface Ignition</a:t>
            </a:r>
          </a:p>
          <a:p>
            <a:r>
              <a:rPr lang="en-US" dirty="0"/>
              <a:t>No PV with Spark Ignitor terminal: Direct Spark</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dirty="0"/>
              <a:t>2.  Ignition Source (Continued)</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31</a:t>
            </a:fld>
            <a:endParaRPr lang="en-US"/>
          </a:p>
        </p:txBody>
      </p:sp>
      <p:grpSp>
        <p:nvGrpSpPr>
          <p:cNvPr id="34" name="Group 33">
            <a:extLst>
              <a:ext uri="{FF2B5EF4-FFF2-40B4-BE49-F238E27FC236}">
                <a16:creationId xmlns:a16="http://schemas.microsoft.com/office/drawing/2014/main" id="{94FEB86F-3561-FF9F-AD6F-50837FD1F0E1}"/>
              </a:ext>
            </a:extLst>
          </p:cNvPr>
          <p:cNvGrpSpPr/>
          <p:nvPr/>
        </p:nvGrpSpPr>
        <p:grpSpPr>
          <a:xfrm>
            <a:off x="7769884" y="1443661"/>
            <a:ext cx="6766477" cy="2498101"/>
            <a:chOff x="2988304" y="-1729688"/>
            <a:chExt cx="6766477" cy="2498101"/>
          </a:xfrm>
        </p:grpSpPr>
        <p:sp>
          <p:nvSpPr>
            <p:cNvPr id="21" name="TextBox 20">
              <a:extLst>
                <a:ext uri="{FF2B5EF4-FFF2-40B4-BE49-F238E27FC236}">
                  <a16:creationId xmlns:a16="http://schemas.microsoft.com/office/drawing/2014/main" id="{0E1D0E82-51AB-879A-7714-E9033AB82750}"/>
                </a:ext>
              </a:extLst>
            </p:cNvPr>
            <p:cNvSpPr txBox="1"/>
            <p:nvPr/>
          </p:nvSpPr>
          <p:spPr bwMode="auto">
            <a:xfrm>
              <a:off x="8218376" y="-854381"/>
              <a:ext cx="1536405" cy="591444"/>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dirty="0">
                  <a:solidFill>
                    <a:schemeClr val="accent1"/>
                  </a:solidFill>
                </a:rPr>
                <a:t>Spark ignitor terminal</a:t>
              </a:r>
            </a:p>
          </p:txBody>
        </p:sp>
        <p:sp>
          <p:nvSpPr>
            <p:cNvPr id="24" name="TextBox 23">
              <a:extLst>
                <a:ext uri="{FF2B5EF4-FFF2-40B4-BE49-F238E27FC236}">
                  <a16:creationId xmlns:a16="http://schemas.microsoft.com/office/drawing/2014/main" id="{CD2541DE-B6A4-5823-E956-A8A4DE11C672}"/>
                </a:ext>
              </a:extLst>
            </p:cNvPr>
            <p:cNvSpPr txBox="1"/>
            <p:nvPr/>
          </p:nvSpPr>
          <p:spPr bwMode="auto">
            <a:xfrm>
              <a:off x="2988304" y="-1729688"/>
              <a:ext cx="1309713" cy="332912"/>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a:solidFill>
                    <a:schemeClr val="accent1"/>
                  </a:solidFill>
                </a:rPr>
                <a:t>PV terminal</a:t>
              </a:r>
            </a:p>
          </p:txBody>
        </p:sp>
        <p:sp>
          <p:nvSpPr>
            <p:cNvPr id="25" name="TextBox 24">
              <a:extLst>
                <a:ext uri="{FF2B5EF4-FFF2-40B4-BE49-F238E27FC236}">
                  <a16:creationId xmlns:a16="http://schemas.microsoft.com/office/drawing/2014/main" id="{3CA36BCB-331B-EEBD-01AE-7F001C17ECD3}"/>
                </a:ext>
              </a:extLst>
            </p:cNvPr>
            <p:cNvSpPr txBox="1"/>
            <p:nvPr/>
          </p:nvSpPr>
          <p:spPr bwMode="auto">
            <a:xfrm>
              <a:off x="5051534" y="435501"/>
              <a:ext cx="2319130" cy="332912"/>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Proven Pilot</a:t>
              </a:r>
            </a:p>
          </p:txBody>
        </p:sp>
      </p:grpSp>
      <p:grpSp>
        <p:nvGrpSpPr>
          <p:cNvPr id="33" name="Group 32">
            <a:extLst>
              <a:ext uri="{FF2B5EF4-FFF2-40B4-BE49-F238E27FC236}">
                <a16:creationId xmlns:a16="http://schemas.microsoft.com/office/drawing/2014/main" id="{22F68C44-9930-FBB6-487B-B47D533622E5}"/>
              </a:ext>
            </a:extLst>
          </p:cNvPr>
          <p:cNvGrpSpPr/>
          <p:nvPr/>
        </p:nvGrpSpPr>
        <p:grpSpPr>
          <a:xfrm>
            <a:off x="9700014" y="6916895"/>
            <a:ext cx="3299942" cy="1328882"/>
            <a:chOff x="12311512" y="2564867"/>
            <a:chExt cx="2288808" cy="1328882"/>
          </a:xfrm>
        </p:grpSpPr>
        <p:sp>
          <p:nvSpPr>
            <p:cNvPr id="27" name="TextBox 26">
              <a:extLst>
                <a:ext uri="{FF2B5EF4-FFF2-40B4-BE49-F238E27FC236}">
                  <a16:creationId xmlns:a16="http://schemas.microsoft.com/office/drawing/2014/main" id="{2628CC7A-B842-4514-D343-F302C1B2A806}"/>
                </a:ext>
              </a:extLst>
            </p:cNvPr>
            <p:cNvSpPr txBox="1"/>
            <p:nvPr/>
          </p:nvSpPr>
          <p:spPr bwMode="auto">
            <a:xfrm>
              <a:off x="12828353" y="2564867"/>
              <a:ext cx="1528899" cy="849976"/>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a:solidFill>
                    <a:schemeClr val="accent1"/>
                  </a:solidFill>
                </a:rPr>
                <a:t>Hot surface ignitor terminal</a:t>
              </a:r>
            </a:p>
          </p:txBody>
        </p:sp>
        <p:sp>
          <p:nvSpPr>
            <p:cNvPr id="29" name="TextBox 28">
              <a:extLst>
                <a:ext uri="{FF2B5EF4-FFF2-40B4-BE49-F238E27FC236}">
                  <a16:creationId xmlns:a16="http://schemas.microsoft.com/office/drawing/2014/main" id="{738934D9-D8B9-48EE-6963-FC12E78A75C3}"/>
                </a:ext>
              </a:extLst>
            </p:cNvPr>
            <p:cNvSpPr txBox="1"/>
            <p:nvPr/>
          </p:nvSpPr>
          <p:spPr bwMode="auto">
            <a:xfrm>
              <a:off x="12311512" y="3302305"/>
              <a:ext cx="2288808" cy="591444"/>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Hot Surface Ignition</a:t>
              </a:r>
            </a:p>
          </p:txBody>
        </p:sp>
      </p:grpSp>
      <p:pic>
        <p:nvPicPr>
          <p:cNvPr id="5" name="Picture 4" descr="A close-up of a electronic device&#10;&#10;Description automatically generated">
            <a:extLst>
              <a:ext uri="{FF2B5EF4-FFF2-40B4-BE49-F238E27FC236}">
                <a16:creationId xmlns:a16="http://schemas.microsoft.com/office/drawing/2014/main" id="{A546CBFA-9377-D1BB-2199-0407228216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9961" y="1272009"/>
            <a:ext cx="3180360" cy="2252839"/>
          </a:xfrm>
          <a:prstGeom prst="rect">
            <a:avLst/>
          </a:prstGeom>
        </p:spPr>
      </p:pic>
      <p:cxnSp>
        <p:nvCxnSpPr>
          <p:cNvPr id="8" name="Straight Arrow Connector 7">
            <a:extLst>
              <a:ext uri="{FF2B5EF4-FFF2-40B4-BE49-F238E27FC236}">
                <a16:creationId xmlns:a16="http://schemas.microsoft.com/office/drawing/2014/main" id="{DAD1DEDA-64A4-2697-682F-CEA6918F5B35}"/>
              </a:ext>
            </a:extLst>
          </p:cNvPr>
          <p:cNvCxnSpPr>
            <a:cxnSpLocks/>
          </p:cNvCxnSpPr>
          <p:nvPr/>
        </p:nvCxnSpPr>
        <p:spPr bwMode="auto">
          <a:xfrm flipH="1">
            <a:off x="12403350" y="2736570"/>
            <a:ext cx="738524" cy="167136"/>
          </a:xfrm>
          <a:prstGeom prst="straightConnector1">
            <a:avLst/>
          </a:prstGeom>
          <a:solidFill>
            <a:schemeClr val="accent1"/>
          </a:solidFill>
          <a:ln w="38100" cap="flat" cmpd="sng" algn="ctr">
            <a:solidFill>
              <a:srgbClr val="CC0000"/>
            </a:solidFill>
            <a:prstDash val="solid"/>
            <a:round/>
            <a:headEnd type="none" w="med" len="med"/>
            <a:tailEnd type="triangle"/>
          </a:ln>
          <a:effectLst/>
        </p:spPr>
      </p:cxnSp>
      <p:pic>
        <p:nvPicPr>
          <p:cNvPr id="9" name="Picture 8" descr="A black electronic device with a blue and red label&#10;&#10;Description automatically generated">
            <a:extLst>
              <a:ext uri="{FF2B5EF4-FFF2-40B4-BE49-F238E27FC236}">
                <a16:creationId xmlns:a16="http://schemas.microsoft.com/office/drawing/2014/main" id="{F51DC303-872C-71F7-10AC-4EF4200DAE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0777" y="4420668"/>
            <a:ext cx="3418728" cy="2420731"/>
          </a:xfrm>
          <a:prstGeom prst="rect">
            <a:avLst/>
          </a:prstGeom>
        </p:spPr>
      </p:pic>
      <p:cxnSp>
        <p:nvCxnSpPr>
          <p:cNvPr id="10" name="Straight Arrow Connector 9">
            <a:extLst>
              <a:ext uri="{FF2B5EF4-FFF2-40B4-BE49-F238E27FC236}">
                <a16:creationId xmlns:a16="http://schemas.microsoft.com/office/drawing/2014/main" id="{3E760DD5-F60B-9A2C-B050-5CD13FDB0115}"/>
              </a:ext>
            </a:extLst>
          </p:cNvPr>
          <p:cNvCxnSpPr>
            <a:cxnSpLocks/>
            <a:stCxn id="27" idx="0"/>
          </p:cNvCxnSpPr>
          <p:nvPr/>
        </p:nvCxnSpPr>
        <p:spPr bwMode="auto">
          <a:xfrm flipH="1" flipV="1">
            <a:off x="11361289" y="6538060"/>
            <a:ext cx="186055" cy="378835"/>
          </a:xfrm>
          <a:prstGeom prst="straightConnector1">
            <a:avLst/>
          </a:prstGeom>
          <a:solidFill>
            <a:schemeClr val="accent1"/>
          </a:solidFill>
          <a:ln w="38100" cap="flat" cmpd="sng" algn="ctr">
            <a:solidFill>
              <a:srgbClr val="CC0000"/>
            </a:solidFill>
            <a:prstDash val="solid"/>
            <a:round/>
            <a:headEnd type="none" w="med" len="med"/>
            <a:tailEnd type="triangle"/>
          </a:ln>
          <a:effectLst/>
        </p:spPr>
      </p:cxnSp>
      <p:cxnSp>
        <p:nvCxnSpPr>
          <p:cNvPr id="3" name="Straight Arrow Connector 2">
            <a:extLst>
              <a:ext uri="{FF2B5EF4-FFF2-40B4-BE49-F238E27FC236}">
                <a16:creationId xmlns:a16="http://schemas.microsoft.com/office/drawing/2014/main" id="{D96ADF5E-66F4-337B-47F7-9B3B8EAD5B00}"/>
              </a:ext>
            </a:extLst>
          </p:cNvPr>
          <p:cNvCxnSpPr>
            <a:cxnSpLocks/>
          </p:cNvCxnSpPr>
          <p:nvPr/>
        </p:nvCxnSpPr>
        <p:spPr bwMode="auto">
          <a:xfrm>
            <a:off x="9075285" y="1638214"/>
            <a:ext cx="476503" cy="201851"/>
          </a:xfrm>
          <a:prstGeom prst="straightConnector1">
            <a:avLst/>
          </a:prstGeom>
          <a:solidFill>
            <a:schemeClr val="accent1"/>
          </a:solidFill>
          <a:ln w="38100" cap="flat" cmpd="sng" algn="ctr">
            <a:solidFill>
              <a:srgbClr val="CC0000"/>
            </a:solidFill>
            <a:prstDash val="solid"/>
            <a:round/>
            <a:headEnd type="none" w="med" len="med"/>
            <a:tailEnd type="triangle"/>
          </a:ln>
          <a:effectLst/>
        </p:spPr>
      </p:cxnSp>
    </p:spTree>
    <p:extLst>
      <p:ext uri="{BB962C8B-B14F-4D97-AF65-F5344CB8AC3E}">
        <p14:creationId xmlns:p14="http://schemas.microsoft.com/office/powerpoint/2010/main" val="1665273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1999" y="1554479"/>
            <a:ext cx="9127959" cy="5736657"/>
          </a:xfrm>
        </p:spPr>
        <p:txBody>
          <a:bodyPr/>
          <a:lstStyle/>
          <a:p>
            <a:r>
              <a:rPr lang="en-US" sz="2400" dirty="0"/>
              <a:t>Single stage</a:t>
            </a:r>
          </a:p>
          <a:p>
            <a:pPr lvl="1"/>
            <a:r>
              <a:rPr lang="en-US" sz="2400" dirty="0"/>
              <a:t>System energizes at full capacity when there is a call for heating or cooling</a:t>
            </a:r>
          </a:p>
          <a:p>
            <a:r>
              <a:rPr lang="en-US" sz="2400" dirty="0"/>
              <a:t>Two-stage</a:t>
            </a:r>
          </a:p>
          <a:p>
            <a:pPr lvl="1"/>
            <a:r>
              <a:rPr lang="en-US" sz="2400" dirty="0"/>
              <a:t>System has a high-fire and low-fire mode </a:t>
            </a:r>
          </a:p>
          <a:p>
            <a:pPr lvl="1"/>
            <a:r>
              <a:rPr lang="en-US" sz="2400" dirty="0"/>
              <a:t>System runs at partial capacity to satisfy load on mild days, but at full capacity as the need increases</a:t>
            </a:r>
          </a:p>
          <a:p>
            <a:pPr lvl="1"/>
            <a:r>
              <a:rPr lang="en-US" sz="2400" dirty="0"/>
              <a:t>Systems can have two-stage cooling capacities as well</a:t>
            </a:r>
          </a:p>
          <a:p>
            <a:r>
              <a:rPr lang="en-US" sz="2400" dirty="0"/>
              <a:t>Modulating/variable speed</a:t>
            </a:r>
          </a:p>
          <a:p>
            <a:pPr lvl="1"/>
            <a:r>
              <a:rPr lang="en-US" sz="2400" dirty="0"/>
              <a:t>System automatically adjusts Btu output, inducer speed, and blower speed to maintain constant temperature and comfort</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3.  Staging</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32</a:t>
            </a:fld>
            <a:endParaRPr lang="en-US"/>
          </a:p>
        </p:txBody>
      </p:sp>
      <p:pic>
        <p:nvPicPr>
          <p:cNvPr id="7" name="Picture 6">
            <a:extLst>
              <a:ext uri="{FF2B5EF4-FFF2-40B4-BE49-F238E27FC236}">
                <a16:creationId xmlns:a16="http://schemas.microsoft.com/office/drawing/2014/main" id="{6412AD12-88E1-67E0-9961-3AA62008A2D1}"/>
              </a:ext>
            </a:extLst>
          </p:cNvPr>
          <p:cNvPicPr>
            <a:picLocks noChangeAspect="1"/>
          </p:cNvPicPr>
          <p:nvPr/>
        </p:nvPicPr>
        <p:blipFill>
          <a:blip r:embed="rId2"/>
          <a:stretch>
            <a:fillRect/>
          </a:stretch>
        </p:blipFill>
        <p:spPr>
          <a:xfrm>
            <a:off x="11111969" y="2216331"/>
            <a:ext cx="2756431" cy="3796938"/>
          </a:xfrm>
          <a:prstGeom prst="rect">
            <a:avLst/>
          </a:prstGeom>
        </p:spPr>
      </p:pic>
      <p:sp>
        <p:nvSpPr>
          <p:cNvPr id="8" name="TextBox 7">
            <a:extLst>
              <a:ext uri="{FF2B5EF4-FFF2-40B4-BE49-F238E27FC236}">
                <a16:creationId xmlns:a16="http://schemas.microsoft.com/office/drawing/2014/main" id="{4712A981-CBDE-8E2B-77B5-BDA7071E05BB}"/>
              </a:ext>
            </a:extLst>
          </p:cNvPr>
          <p:cNvSpPr txBox="1"/>
          <p:nvPr/>
        </p:nvSpPr>
        <p:spPr bwMode="auto">
          <a:xfrm>
            <a:off x="12046833" y="6085151"/>
            <a:ext cx="1821567" cy="272767"/>
          </a:xfrm>
          <a:prstGeom prst="rect">
            <a:avLst/>
          </a:prstGeom>
          <a:noFill/>
          <a:ln w="9525">
            <a:noFill/>
            <a:miter lim="800000"/>
            <a:headEnd/>
            <a:tailEnd/>
          </a:ln>
        </p:spPr>
        <p:txBody>
          <a:bodyPr wrap="square" rtlCol="0">
            <a:spAutoFit/>
          </a:bodyPr>
          <a:lstStyle/>
          <a:p>
            <a:pPr eaLnBrk="0" hangingPunct="0">
              <a:lnSpc>
                <a:spcPct val="105000"/>
              </a:lnSpc>
            </a:pPr>
            <a:r>
              <a:rPr lang="en-US" sz="1200" b="1" i="1" dirty="0"/>
              <a:t>36J Modulating</a:t>
            </a:r>
          </a:p>
        </p:txBody>
      </p:sp>
    </p:spTree>
    <p:extLst>
      <p:ext uri="{BB962C8B-B14F-4D97-AF65-F5344CB8AC3E}">
        <p14:creationId xmlns:p14="http://schemas.microsoft.com/office/powerpoint/2010/main" val="2492213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2328675"/>
            <a:ext cx="6172200" cy="4089002"/>
          </a:xfrm>
        </p:spPr>
        <p:txBody>
          <a:bodyPr/>
          <a:lstStyle/>
          <a:p>
            <a:pPr marL="0" indent="0">
              <a:buNone/>
            </a:pPr>
            <a:r>
              <a:rPr lang="en-US" dirty="0"/>
              <a:t>A visual inspection of the current circuit board will identify the heating and cooling stages</a:t>
            </a:r>
          </a:p>
          <a:p>
            <a:pPr marL="285750" indent="-285750">
              <a:buFont typeface="Arial" panose="020B0604020202020204" pitchFamily="34" charset="0"/>
              <a:buChar char="•"/>
            </a:pPr>
            <a:r>
              <a:rPr lang="en-US" dirty="0"/>
              <a:t>W and Y only: single stage</a:t>
            </a:r>
          </a:p>
          <a:p>
            <a:pPr marL="285750" indent="-285750">
              <a:buFont typeface="Arial" panose="020B0604020202020204" pitchFamily="34" charset="0"/>
              <a:buChar char="•"/>
            </a:pPr>
            <a:r>
              <a:rPr lang="en-US" dirty="0"/>
              <a:t>W1, W2, and Y1, Y2: two staged</a:t>
            </a:r>
          </a:p>
          <a:p>
            <a:pPr lvl="1"/>
            <a:r>
              <a:rPr lang="en-US" sz="2800" dirty="0"/>
              <a:t>Multiple combinations of heating and cooling stages</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3.  Staging</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33</a:t>
            </a:fld>
            <a:endParaRPr lang="en-US"/>
          </a:p>
        </p:txBody>
      </p:sp>
      <p:grpSp>
        <p:nvGrpSpPr>
          <p:cNvPr id="16" name="Group 15">
            <a:extLst>
              <a:ext uri="{FF2B5EF4-FFF2-40B4-BE49-F238E27FC236}">
                <a16:creationId xmlns:a16="http://schemas.microsoft.com/office/drawing/2014/main" id="{4985FF83-0038-E052-EE63-6805CA570B4B}"/>
              </a:ext>
            </a:extLst>
          </p:cNvPr>
          <p:cNvGrpSpPr/>
          <p:nvPr/>
        </p:nvGrpSpPr>
        <p:grpSpPr>
          <a:xfrm>
            <a:off x="7691034" y="2576460"/>
            <a:ext cx="6939366" cy="2699667"/>
            <a:chOff x="1426028" y="3548733"/>
            <a:chExt cx="6939366" cy="2699667"/>
          </a:xfrm>
        </p:grpSpPr>
        <p:pic>
          <p:nvPicPr>
            <p:cNvPr id="3" name="Content Placeholder 6" descr="Bare Board.PNG">
              <a:extLst>
                <a:ext uri="{FF2B5EF4-FFF2-40B4-BE49-F238E27FC236}">
                  <a16:creationId xmlns:a16="http://schemas.microsoft.com/office/drawing/2014/main" id="{62C0B0DA-ED56-42C4-E688-5281A7CDD20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1807028" y="4343400"/>
              <a:ext cx="4572000" cy="1905000"/>
            </a:xfrm>
            <a:prstGeom prst="rect">
              <a:avLst/>
            </a:prstGeom>
            <a:noFill/>
            <a:ln w="9525">
              <a:noFill/>
              <a:miter lim="800000"/>
              <a:headEnd/>
              <a:tailEnd/>
            </a:ln>
          </p:spPr>
        </p:pic>
        <p:sp>
          <p:nvSpPr>
            <p:cNvPr id="5" name="TextBox 4">
              <a:extLst>
                <a:ext uri="{FF2B5EF4-FFF2-40B4-BE49-F238E27FC236}">
                  <a16:creationId xmlns:a16="http://schemas.microsoft.com/office/drawing/2014/main" id="{B376A26B-B799-CF9C-BEC7-4765602182F9}"/>
                </a:ext>
              </a:extLst>
            </p:cNvPr>
            <p:cNvSpPr txBox="1"/>
            <p:nvPr/>
          </p:nvSpPr>
          <p:spPr bwMode="auto">
            <a:xfrm>
              <a:off x="1426028" y="3548733"/>
              <a:ext cx="1528899" cy="591444"/>
            </a:xfrm>
            <a:prstGeom prst="rect">
              <a:avLst/>
            </a:prstGeom>
            <a:noFill/>
            <a:ln w="9525">
              <a:noFill/>
              <a:miter lim="800000"/>
              <a:headEnd/>
              <a:tailEnd/>
            </a:ln>
          </p:spPr>
          <p:txBody>
            <a:bodyPr wrap="square" rtlCol="0">
              <a:spAutoFit/>
            </a:bodyPr>
            <a:lstStyle/>
            <a:p>
              <a:pPr algn="ctr" eaLnBrk="0" hangingPunct="0"/>
              <a:r>
                <a:rPr lang="en-US" sz="1600" b="1" dirty="0">
                  <a:solidFill>
                    <a:schemeClr val="accent1"/>
                  </a:solidFill>
                </a:rPr>
                <a:t>Two stage cooling</a:t>
              </a:r>
            </a:p>
          </p:txBody>
        </p:sp>
        <p:cxnSp>
          <p:nvCxnSpPr>
            <p:cNvPr id="9" name="Straight Arrow Connector 8">
              <a:extLst>
                <a:ext uri="{FF2B5EF4-FFF2-40B4-BE49-F238E27FC236}">
                  <a16:creationId xmlns:a16="http://schemas.microsoft.com/office/drawing/2014/main" id="{329785DC-71D8-21D1-ECBE-45307E0D2EB7}"/>
                </a:ext>
              </a:extLst>
            </p:cNvPr>
            <p:cNvCxnSpPr>
              <a:cxnSpLocks/>
              <a:endCxn id="14" idx="0"/>
            </p:cNvCxnSpPr>
            <p:nvPr/>
          </p:nvCxnSpPr>
          <p:spPr bwMode="auto">
            <a:xfrm>
              <a:off x="2349076" y="4133647"/>
              <a:ext cx="322098" cy="587643"/>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sp>
          <p:nvSpPr>
            <p:cNvPr id="10" name="TextBox 9">
              <a:extLst>
                <a:ext uri="{FF2B5EF4-FFF2-40B4-BE49-F238E27FC236}">
                  <a16:creationId xmlns:a16="http://schemas.microsoft.com/office/drawing/2014/main" id="{641626FA-5D5D-050A-3023-606AA2760B84}"/>
                </a:ext>
              </a:extLst>
            </p:cNvPr>
            <p:cNvSpPr txBox="1"/>
            <p:nvPr/>
          </p:nvSpPr>
          <p:spPr bwMode="auto">
            <a:xfrm>
              <a:off x="3212493" y="3568379"/>
              <a:ext cx="1528899" cy="591444"/>
            </a:xfrm>
            <a:prstGeom prst="rect">
              <a:avLst/>
            </a:prstGeom>
            <a:noFill/>
            <a:ln w="9525">
              <a:noFill/>
              <a:miter lim="800000"/>
              <a:headEnd/>
              <a:tailEnd/>
            </a:ln>
          </p:spPr>
          <p:txBody>
            <a:bodyPr wrap="square" rtlCol="0">
              <a:spAutoFit/>
            </a:bodyPr>
            <a:lstStyle/>
            <a:p>
              <a:pPr algn="ctr" eaLnBrk="0" hangingPunct="0"/>
              <a:r>
                <a:rPr lang="en-US" sz="1600" b="1" dirty="0">
                  <a:solidFill>
                    <a:schemeClr val="accent1"/>
                  </a:solidFill>
                </a:rPr>
                <a:t>Two stage heating</a:t>
              </a:r>
            </a:p>
          </p:txBody>
        </p:sp>
        <p:cxnSp>
          <p:nvCxnSpPr>
            <p:cNvPr id="11" name="Straight Arrow Connector 10">
              <a:extLst>
                <a:ext uri="{FF2B5EF4-FFF2-40B4-BE49-F238E27FC236}">
                  <a16:creationId xmlns:a16="http://schemas.microsoft.com/office/drawing/2014/main" id="{9CCD5CB8-2231-6DA3-3968-836571F55674}"/>
                </a:ext>
              </a:extLst>
            </p:cNvPr>
            <p:cNvCxnSpPr>
              <a:cxnSpLocks/>
              <a:stCxn id="10" idx="2"/>
            </p:cNvCxnSpPr>
            <p:nvPr/>
          </p:nvCxnSpPr>
          <p:spPr bwMode="auto">
            <a:xfrm flipH="1">
              <a:off x="3603616" y="4159823"/>
              <a:ext cx="373327" cy="510949"/>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sp>
          <p:nvSpPr>
            <p:cNvPr id="12" name="TextBox 11">
              <a:extLst>
                <a:ext uri="{FF2B5EF4-FFF2-40B4-BE49-F238E27FC236}">
                  <a16:creationId xmlns:a16="http://schemas.microsoft.com/office/drawing/2014/main" id="{34C80D7B-07C1-5188-E97D-5F330DFDD2B9}"/>
                </a:ext>
              </a:extLst>
            </p:cNvPr>
            <p:cNvSpPr txBox="1"/>
            <p:nvPr/>
          </p:nvSpPr>
          <p:spPr bwMode="auto">
            <a:xfrm>
              <a:off x="6836495" y="4867312"/>
              <a:ext cx="1528899" cy="591444"/>
            </a:xfrm>
            <a:prstGeom prst="rect">
              <a:avLst/>
            </a:prstGeom>
            <a:noFill/>
            <a:ln w="9525">
              <a:noFill/>
              <a:miter lim="800000"/>
              <a:headEnd/>
              <a:tailEnd/>
            </a:ln>
          </p:spPr>
          <p:txBody>
            <a:bodyPr wrap="square" rtlCol="0">
              <a:spAutoFit/>
            </a:bodyPr>
            <a:lstStyle/>
            <a:p>
              <a:pPr algn="ctr" eaLnBrk="0" hangingPunct="0"/>
              <a:r>
                <a:rPr lang="en-US" sz="1600" b="1">
                  <a:solidFill>
                    <a:schemeClr val="accent1"/>
                  </a:solidFill>
                </a:rPr>
                <a:t>Thermostat terminals</a:t>
              </a:r>
            </a:p>
          </p:txBody>
        </p:sp>
        <p:cxnSp>
          <p:nvCxnSpPr>
            <p:cNvPr id="13" name="Straight Arrow Connector 12">
              <a:extLst>
                <a:ext uri="{FF2B5EF4-FFF2-40B4-BE49-F238E27FC236}">
                  <a16:creationId xmlns:a16="http://schemas.microsoft.com/office/drawing/2014/main" id="{1A28EBB2-76B5-8E28-9E2D-A6D0C1AD1F43}"/>
                </a:ext>
              </a:extLst>
            </p:cNvPr>
            <p:cNvCxnSpPr>
              <a:cxnSpLocks/>
            </p:cNvCxnSpPr>
            <p:nvPr/>
          </p:nvCxnSpPr>
          <p:spPr bwMode="auto">
            <a:xfrm flipH="1">
              <a:off x="5159828" y="5203281"/>
              <a:ext cx="1964193" cy="92619"/>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sp>
          <p:nvSpPr>
            <p:cNvPr id="14" name="Rectangle 13">
              <a:extLst>
                <a:ext uri="{FF2B5EF4-FFF2-40B4-BE49-F238E27FC236}">
                  <a16:creationId xmlns:a16="http://schemas.microsoft.com/office/drawing/2014/main" id="{56BACE8A-EE74-04B4-4C65-11C744A91984}"/>
                </a:ext>
              </a:extLst>
            </p:cNvPr>
            <p:cNvSpPr/>
            <p:nvPr/>
          </p:nvSpPr>
          <p:spPr bwMode="auto">
            <a:xfrm>
              <a:off x="2220686" y="4721290"/>
              <a:ext cx="900975" cy="870857"/>
            </a:xfrm>
            <a:prstGeom prst="rect">
              <a:avLst/>
            </a:prstGeom>
            <a:noFill/>
            <a:ln w="28575">
              <a:solidFill>
                <a:schemeClr val="accent2"/>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15" name="Rectangle 14">
              <a:extLst>
                <a:ext uri="{FF2B5EF4-FFF2-40B4-BE49-F238E27FC236}">
                  <a16:creationId xmlns:a16="http://schemas.microsoft.com/office/drawing/2014/main" id="{0C73613D-E799-5674-BDBD-F628EDFA001E}"/>
                </a:ext>
              </a:extLst>
            </p:cNvPr>
            <p:cNvSpPr/>
            <p:nvPr/>
          </p:nvSpPr>
          <p:spPr bwMode="auto">
            <a:xfrm>
              <a:off x="3159900" y="4721289"/>
              <a:ext cx="900975" cy="870857"/>
            </a:xfrm>
            <a:prstGeom prst="rect">
              <a:avLst/>
            </a:prstGeom>
            <a:noFill/>
            <a:ln w="28575">
              <a:solidFill>
                <a:schemeClr val="accent2"/>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spTree>
    <p:extLst>
      <p:ext uri="{BB962C8B-B14F-4D97-AF65-F5344CB8AC3E}">
        <p14:creationId xmlns:p14="http://schemas.microsoft.com/office/powerpoint/2010/main" val="3666416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1554480"/>
            <a:ext cx="7931956" cy="4089002"/>
          </a:xfrm>
        </p:spPr>
        <p:txBody>
          <a:bodyPr/>
          <a:lstStyle/>
          <a:p>
            <a:r>
              <a:rPr lang="en-US" sz="2400" dirty="0"/>
              <a:t>PSC - Permanent split capacitor</a:t>
            </a:r>
          </a:p>
          <a:p>
            <a:pPr lvl="1"/>
            <a:r>
              <a:rPr lang="en-US" sz="2400" dirty="0"/>
              <a:t>Motor powered by integrated relays</a:t>
            </a:r>
          </a:p>
          <a:p>
            <a:pPr lvl="1"/>
            <a:r>
              <a:rPr lang="en-US" sz="2400" dirty="0"/>
              <a:t>Each speed of motor connected to different high voltage terminal</a:t>
            </a:r>
          </a:p>
          <a:p>
            <a:r>
              <a:rPr lang="en-US" sz="2400" dirty="0" err="1"/>
              <a:t>ECMx</a:t>
            </a:r>
            <a:r>
              <a:rPr lang="en-US" sz="2400" dirty="0"/>
              <a:t> - X-series, constant torque electronically commutated motor </a:t>
            </a:r>
          </a:p>
          <a:p>
            <a:pPr lvl="1"/>
            <a:r>
              <a:rPr lang="en-US" sz="2400" dirty="0"/>
              <a:t>Motor powered by continuous high voltage connection</a:t>
            </a:r>
          </a:p>
          <a:p>
            <a:pPr lvl="1"/>
            <a:r>
              <a:rPr lang="en-US" sz="2400" dirty="0"/>
              <a:t>Speeds controlled by individual low voltage terminals</a:t>
            </a:r>
          </a:p>
          <a:p>
            <a:r>
              <a:rPr lang="en-US" sz="2400" dirty="0"/>
              <a:t>ECM</a:t>
            </a:r>
          </a:p>
          <a:p>
            <a:pPr lvl="1"/>
            <a:r>
              <a:rPr lang="en-US" sz="2400" dirty="0"/>
              <a:t>Variable speed, constant volume</a:t>
            </a:r>
          </a:p>
          <a:p>
            <a:pPr lvl="1"/>
            <a:r>
              <a:rPr lang="en-US" sz="2400" dirty="0"/>
              <a:t> Speeds controlled by 16- or 4-pin connector</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4.  Blower Motor</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mtClean="0"/>
              <a:pPr/>
              <a:t>34</a:t>
            </a:fld>
            <a:endParaRPr lang="en-US"/>
          </a:p>
        </p:txBody>
      </p:sp>
      <p:pic>
        <p:nvPicPr>
          <p:cNvPr id="7" name="Picture 6">
            <a:extLst>
              <a:ext uri="{FF2B5EF4-FFF2-40B4-BE49-F238E27FC236}">
                <a16:creationId xmlns:a16="http://schemas.microsoft.com/office/drawing/2014/main" id="{245E4369-F35E-8A52-4B7C-6F482E80EDD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020" b="95382" l="0" r="99846">
                        <a14:foregroundMark x1="10478" y1="57143" x2="4468" y2="63492"/>
                        <a14:foregroundMark x1="4468" y1="63492" x2="3390" y2="71573"/>
                        <a14:foregroundMark x1="3390" y1="71573" x2="5239" y2="65945"/>
                        <a14:foregroundMark x1="60555" y1="45310" x2="69800" y2="45022"/>
                        <a14:foregroundMark x1="69800" y1="45022" x2="69492" y2="54257"/>
                        <a14:foregroundMark x1="69492" y1="54257" x2="60709" y2="56710"/>
                        <a14:foregroundMark x1="60709" y1="56710" x2="60709" y2="56854"/>
                        <a14:foregroundMark x1="0" y1="77633" x2="6317" y2="74170"/>
                        <a14:foregroundMark x1="0" y1="96537" x2="4622" y2="98413"/>
                        <a14:foregroundMark x1="4777" y1="98557" x2="17874" y2="99278"/>
                        <a14:foregroundMark x1="17874" y1="99278" x2="38213" y2="94228"/>
                        <a14:foregroundMark x1="38213" y1="94228" x2="47458" y2="95094"/>
                        <a14:foregroundMark x1="47458" y1="95094" x2="55778" y2="94949"/>
                        <a14:foregroundMark x1="55778" y1="94949" x2="80740" y2="98846"/>
                        <a14:foregroundMark x1="80740" y1="98846" x2="91834" y2="98268"/>
                        <a14:foregroundMark x1="99846" y1="95527" x2="91834" y2="98124"/>
                        <a14:foregroundMark x1="89060" y1="67100" x2="99846" y2="75036"/>
                        <a14:foregroundMark x1="89060" y1="67100" x2="79815" y2="65945"/>
                        <a14:foregroundMark x1="79815" y1="65945" x2="63020" y2="70563"/>
                        <a14:foregroundMark x1="0" y1="79076" x2="21109" y2="95382"/>
                        <a14:foregroundMark x1="21263" y1="95527" x2="21263" y2="95527"/>
                        <a14:foregroundMark x1="29892" y1="83694" x2="29892" y2="83694"/>
                        <a14:foregroundMark x1="11864" y1="51515" x2="2773" y2="55844"/>
                        <a14:foregroundMark x1="2619" y1="55844" x2="0" y2="60606"/>
                        <a14:foregroundMark x1="0" y1="66811" x2="2157" y2="71140"/>
                        <a14:foregroundMark x1="2311" y1="71284" x2="7858" y2="75036"/>
                        <a14:foregroundMark x1="0" y1="68687" x2="4006" y2="79654"/>
                        <a14:foregroundMark x1="4160" y1="79798" x2="4160" y2="79798"/>
                        <a14:foregroundMark x1="23575" y1="3030" x2="26502" y2="10823"/>
                        <a14:foregroundMark x1="26502" y1="10823" x2="35439" y2="10967"/>
                        <a14:foregroundMark x1="35439" y1="10967" x2="32357" y2="3752"/>
                        <a14:foregroundMark x1="32357" y1="3752" x2="25732" y2="2309"/>
                        <a14:backgroundMark x1="24345" y1="0" x2="24345" y2="8081"/>
                        <a14:backgroundMark x1="24345" y1="8225" x2="16949" y2="11688"/>
                        <a14:backgroundMark x1="16949" y1="11688" x2="19414" y2="1587"/>
                        <a14:backgroundMark x1="19414" y1="1587" x2="22804" y2="722"/>
                      </a14:backgroundRemoval>
                    </a14:imgEffect>
                    <a14:imgEffect>
                      <a14:brightnessContrast bright="20000"/>
                    </a14:imgEffect>
                  </a14:imgLayer>
                </a14:imgProps>
              </a:ext>
              <a:ext uri="{28A0092B-C50C-407E-A947-70E740481C1C}">
                <a14:useLocalDpi xmlns:a14="http://schemas.microsoft.com/office/drawing/2010/main"/>
              </a:ext>
            </a:extLst>
          </a:blip>
          <a:srcRect/>
          <a:stretch/>
        </p:blipFill>
        <p:spPr>
          <a:xfrm>
            <a:off x="8714311" y="1138803"/>
            <a:ext cx="2697421" cy="2881034"/>
          </a:xfrm>
          <a:prstGeom prst="rect">
            <a:avLst/>
          </a:prstGeom>
        </p:spPr>
      </p:pic>
      <p:sp>
        <p:nvSpPr>
          <p:cNvPr id="8" name="TextBox 7">
            <a:extLst>
              <a:ext uri="{FF2B5EF4-FFF2-40B4-BE49-F238E27FC236}">
                <a16:creationId xmlns:a16="http://schemas.microsoft.com/office/drawing/2014/main" id="{D6B6F372-7E5D-132F-56B2-412874484F36}"/>
              </a:ext>
            </a:extLst>
          </p:cNvPr>
          <p:cNvSpPr txBox="1"/>
          <p:nvPr/>
        </p:nvSpPr>
        <p:spPr bwMode="auto">
          <a:xfrm>
            <a:off x="12006730" y="4139331"/>
            <a:ext cx="2220144" cy="591444"/>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Electronically Commutated Motor</a:t>
            </a:r>
          </a:p>
        </p:txBody>
      </p:sp>
      <p:pic>
        <p:nvPicPr>
          <p:cNvPr id="17" name="Picture 16">
            <a:extLst>
              <a:ext uri="{FF2B5EF4-FFF2-40B4-BE49-F238E27FC236}">
                <a16:creationId xmlns:a16="http://schemas.microsoft.com/office/drawing/2014/main" id="{AEEE6AA5-F3C9-5014-8D2B-42E55ACBCC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11868775" y="2864805"/>
            <a:ext cx="2126871" cy="1155032"/>
          </a:xfrm>
          <a:prstGeom prst="rect">
            <a:avLst/>
          </a:prstGeom>
        </p:spPr>
      </p:pic>
      <p:sp>
        <p:nvSpPr>
          <p:cNvPr id="18" name="TextBox 17">
            <a:extLst>
              <a:ext uri="{FF2B5EF4-FFF2-40B4-BE49-F238E27FC236}">
                <a16:creationId xmlns:a16="http://schemas.microsoft.com/office/drawing/2014/main" id="{C77973D2-2245-F114-F4E0-CF1BE9FFF3DF}"/>
              </a:ext>
            </a:extLst>
          </p:cNvPr>
          <p:cNvSpPr txBox="1"/>
          <p:nvPr/>
        </p:nvSpPr>
        <p:spPr bwMode="auto">
          <a:xfrm>
            <a:off x="8703135" y="4139331"/>
            <a:ext cx="2334410" cy="591444"/>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dirty="0"/>
              <a:t>PSC Blower Motor with Run Capacitor</a:t>
            </a:r>
          </a:p>
        </p:txBody>
      </p:sp>
      <p:grpSp>
        <p:nvGrpSpPr>
          <p:cNvPr id="19" name="Group 18">
            <a:extLst>
              <a:ext uri="{FF2B5EF4-FFF2-40B4-BE49-F238E27FC236}">
                <a16:creationId xmlns:a16="http://schemas.microsoft.com/office/drawing/2014/main" id="{F2082B17-03F0-56E6-E6F6-AA796D84C2B7}"/>
              </a:ext>
            </a:extLst>
          </p:cNvPr>
          <p:cNvGrpSpPr/>
          <p:nvPr/>
        </p:nvGrpSpPr>
        <p:grpSpPr>
          <a:xfrm>
            <a:off x="12287937" y="5417546"/>
            <a:ext cx="1729260" cy="1579457"/>
            <a:chOff x="4873224" y="5177764"/>
            <a:chExt cx="1297347" cy="1184960"/>
          </a:xfrm>
        </p:grpSpPr>
        <p:pic>
          <p:nvPicPr>
            <p:cNvPr id="20" name="Picture 19" descr="A picture containing cup, table, indoor, close&#10;&#10;Description automatically generated">
              <a:extLst>
                <a:ext uri="{FF2B5EF4-FFF2-40B4-BE49-F238E27FC236}">
                  <a16:creationId xmlns:a16="http://schemas.microsoft.com/office/drawing/2014/main" id="{11C8259C-7E82-11F5-F69C-2F0042EDECF8}"/>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4913821" y="5177764"/>
              <a:ext cx="1216152" cy="914400"/>
            </a:xfrm>
            <a:prstGeom prst="rect">
              <a:avLst/>
            </a:prstGeom>
          </p:spPr>
        </p:pic>
        <p:sp>
          <p:nvSpPr>
            <p:cNvPr id="21" name="TextBox 20">
              <a:extLst>
                <a:ext uri="{FF2B5EF4-FFF2-40B4-BE49-F238E27FC236}">
                  <a16:creationId xmlns:a16="http://schemas.microsoft.com/office/drawing/2014/main" id="{42BFAAC1-17D9-B2AA-5375-F97186E0A484}"/>
                </a:ext>
              </a:extLst>
            </p:cNvPr>
            <p:cNvSpPr txBox="1"/>
            <p:nvPr/>
          </p:nvSpPr>
          <p:spPr bwMode="auto">
            <a:xfrm>
              <a:off x="4873224" y="6112963"/>
              <a:ext cx="1297347" cy="249761"/>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err="1"/>
                <a:t>ECMx</a:t>
              </a:r>
              <a:r>
                <a:rPr lang="en-US" sz="1600" b="1" i="1"/>
                <a:t> (X-13)</a:t>
              </a:r>
            </a:p>
          </p:txBody>
        </p:sp>
      </p:grpSp>
      <p:grpSp>
        <p:nvGrpSpPr>
          <p:cNvPr id="22" name="Group 21">
            <a:extLst>
              <a:ext uri="{FF2B5EF4-FFF2-40B4-BE49-F238E27FC236}">
                <a16:creationId xmlns:a16="http://schemas.microsoft.com/office/drawing/2014/main" id="{BB65921C-572B-3C2F-1EC8-49711BECE91D}"/>
              </a:ext>
            </a:extLst>
          </p:cNvPr>
          <p:cNvGrpSpPr/>
          <p:nvPr/>
        </p:nvGrpSpPr>
        <p:grpSpPr>
          <a:xfrm>
            <a:off x="10547102" y="5441276"/>
            <a:ext cx="1729260" cy="1579457"/>
            <a:chOff x="6134553" y="5177764"/>
            <a:chExt cx="1297347" cy="1184960"/>
          </a:xfrm>
        </p:grpSpPr>
        <p:pic>
          <p:nvPicPr>
            <p:cNvPr id="23" name="Picture 22" descr="A picture containing text, indoor&#10;&#10;Description automatically generated">
              <a:extLst>
                <a:ext uri="{FF2B5EF4-FFF2-40B4-BE49-F238E27FC236}">
                  <a16:creationId xmlns:a16="http://schemas.microsoft.com/office/drawing/2014/main" id="{9911695E-10AE-8EB7-DF33-8D5D53A55CBE}"/>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175150" y="5177764"/>
              <a:ext cx="1216152" cy="914400"/>
            </a:xfrm>
            <a:prstGeom prst="rect">
              <a:avLst/>
            </a:prstGeom>
          </p:spPr>
        </p:pic>
        <p:sp>
          <p:nvSpPr>
            <p:cNvPr id="24" name="TextBox 23">
              <a:extLst>
                <a:ext uri="{FF2B5EF4-FFF2-40B4-BE49-F238E27FC236}">
                  <a16:creationId xmlns:a16="http://schemas.microsoft.com/office/drawing/2014/main" id="{ECDE0974-73BC-D957-9657-0D13A3E66E63}"/>
                </a:ext>
              </a:extLst>
            </p:cNvPr>
            <p:cNvSpPr txBox="1"/>
            <p:nvPr/>
          </p:nvSpPr>
          <p:spPr bwMode="auto">
            <a:xfrm>
              <a:off x="6134553" y="6112963"/>
              <a:ext cx="1297347" cy="249761"/>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a:t>ECM 2.3</a:t>
              </a:r>
            </a:p>
          </p:txBody>
        </p:sp>
      </p:grpSp>
      <p:grpSp>
        <p:nvGrpSpPr>
          <p:cNvPr id="25" name="Group 24">
            <a:extLst>
              <a:ext uri="{FF2B5EF4-FFF2-40B4-BE49-F238E27FC236}">
                <a16:creationId xmlns:a16="http://schemas.microsoft.com/office/drawing/2014/main" id="{2D10CEA7-1741-3F5D-4D14-FA94C54D7D23}"/>
              </a:ext>
            </a:extLst>
          </p:cNvPr>
          <p:cNvGrpSpPr/>
          <p:nvPr/>
        </p:nvGrpSpPr>
        <p:grpSpPr>
          <a:xfrm>
            <a:off x="8759644" y="5441276"/>
            <a:ext cx="1729260" cy="1579457"/>
            <a:chOff x="7537090" y="5177764"/>
            <a:chExt cx="1297347" cy="1184960"/>
          </a:xfrm>
        </p:grpSpPr>
        <p:pic>
          <p:nvPicPr>
            <p:cNvPr id="26" name="Picture 25" descr="A picture containing indoor, counter, blender&#10;&#10;Description automatically generated">
              <a:extLst>
                <a:ext uri="{FF2B5EF4-FFF2-40B4-BE49-F238E27FC236}">
                  <a16:creationId xmlns:a16="http://schemas.microsoft.com/office/drawing/2014/main" id="{2C65D59E-1EC9-8E3F-4908-86CC4C460F35}"/>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7577687" y="5177764"/>
              <a:ext cx="1216152" cy="914400"/>
            </a:xfrm>
            <a:prstGeom prst="rect">
              <a:avLst/>
            </a:prstGeom>
          </p:spPr>
        </p:pic>
        <p:sp>
          <p:nvSpPr>
            <p:cNvPr id="27" name="TextBox 26">
              <a:extLst>
                <a:ext uri="{FF2B5EF4-FFF2-40B4-BE49-F238E27FC236}">
                  <a16:creationId xmlns:a16="http://schemas.microsoft.com/office/drawing/2014/main" id="{84B93DDB-FB48-7F8B-A429-484C744EF29C}"/>
                </a:ext>
              </a:extLst>
            </p:cNvPr>
            <p:cNvSpPr txBox="1"/>
            <p:nvPr/>
          </p:nvSpPr>
          <p:spPr bwMode="auto">
            <a:xfrm>
              <a:off x="7537090" y="6112963"/>
              <a:ext cx="1297347" cy="249761"/>
            </a:xfrm>
            <a:prstGeom prst="rect">
              <a:avLst/>
            </a:prstGeom>
            <a:noFill/>
            <a:ln w="9525">
              <a:noFill/>
              <a:miter lim="800000"/>
              <a:headEnd/>
              <a:tailEnd/>
            </a:ln>
          </p:spPr>
          <p:txBody>
            <a:bodyPr wrap="square" rtlCol="0">
              <a:spAutoFit/>
            </a:bodyPr>
            <a:lstStyle/>
            <a:p>
              <a:pPr algn="ctr" eaLnBrk="0" hangingPunct="0">
                <a:lnSpc>
                  <a:spcPct val="105000"/>
                </a:lnSpc>
              </a:pPr>
              <a:r>
                <a:rPr lang="en-US" sz="1600" b="1" i="1"/>
                <a:t>ECM 3.0</a:t>
              </a:r>
            </a:p>
          </p:txBody>
        </p:sp>
      </p:grpSp>
    </p:spTree>
    <p:extLst>
      <p:ext uri="{BB962C8B-B14F-4D97-AF65-F5344CB8AC3E}">
        <p14:creationId xmlns:p14="http://schemas.microsoft.com/office/powerpoint/2010/main" val="98000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B5ECC-6D5F-7B1F-D998-D2662410B499}"/>
              </a:ext>
            </a:extLst>
          </p:cNvPr>
          <p:cNvSpPr>
            <a:spLocks noGrp="1"/>
          </p:cNvSpPr>
          <p:nvPr>
            <p:ph type="body" sz="quarter" idx="15"/>
          </p:nvPr>
        </p:nvSpPr>
        <p:spPr>
          <a:xfrm>
            <a:off x="762000" y="2328675"/>
            <a:ext cx="6889392" cy="4089002"/>
          </a:xfrm>
        </p:spPr>
        <p:txBody>
          <a:bodyPr/>
          <a:lstStyle/>
          <a:p>
            <a:pPr marL="0" indent="0">
              <a:buNone/>
            </a:pPr>
            <a:r>
              <a:rPr lang="en-US" dirty="0"/>
              <a:t>A visual inspection of the current circuit board will identify the blower motor type</a:t>
            </a:r>
          </a:p>
          <a:p>
            <a:pPr marL="285750" indent="-285750">
              <a:buFont typeface="Arial" panose="020B0604020202020204" pitchFamily="34" charset="0"/>
              <a:buChar char="•"/>
            </a:pPr>
            <a:r>
              <a:rPr lang="en-US" dirty="0"/>
              <a:t>High voltage speed taps: PSC</a:t>
            </a:r>
          </a:p>
          <a:p>
            <a:pPr marL="285750" indent="-285750">
              <a:buFont typeface="Arial" panose="020B0604020202020204" pitchFamily="34" charset="0"/>
              <a:buChar char="•"/>
            </a:pPr>
            <a:r>
              <a:rPr lang="en-US" dirty="0"/>
              <a:t>Low voltage speed taps: </a:t>
            </a:r>
            <a:r>
              <a:rPr lang="en-US" dirty="0" err="1"/>
              <a:t>ECMx</a:t>
            </a:r>
            <a:endParaRPr lang="en-US" dirty="0"/>
          </a:p>
          <a:p>
            <a:pPr marL="285750" indent="-285750">
              <a:buFont typeface="Arial" panose="020B0604020202020204" pitchFamily="34" charset="0"/>
              <a:buChar char="•"/>
            </a:pPr>
            <a:r>
              <a:rPr lang="en-US" dirty="0"/>
              <a:t>4- or 16-pin control connector: ECM</a:t>
            </a:r>
          </a:p>
        </p:txBody>
      </p:sp>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p:txBody>
          <a:bodyPr/>
          <a:lstStyle/>
          <a:p>
            <a:r>
              <a:rPr lang="en-US"/>
              <a:t>4.  Blower Motor (Continued)</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p:txBody>
          <a:bodyPr/>
          <a:lstStyle/>
          <a:p>
            <a:fld id="{837543D7-8401-5C4E-B0A9-F48897C0C347}" type="slidenum">
              <a:rPr lang="en-US" sz="1600" smtClean="0"/>
              <a:pPr/>
              <a:t>35</a:t>
            </a:fld>
            <a:endParaRPr lang="en-US" sz="1600"/>
          </a:p>
        </p:txBody>
      </p:sp>
      <p:pic>
        <p:nvPicPr>
          <p:cNvPr id="3" name="Content Placeholder 6" descr="Bare Board.PNG">
            <a:extLst>
              <a:ext uri="{FF2B5EF4-FFF2-40B4-BE49-F238E27FC236}">
                <a16:creationId xmlns:a16="http://schemas.microsoft.com/office/drawing/2014/main" id="{4055ED6E-43A6-FFB9-0B4A-5A740CDB1D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806585" y="1927286"/>
            <a:ext cx="2381577" cy="1734759"/>
          </a:xfrm>
          <a:prstGeom prst="rect">
            <a:avLst/>
          </a:prstGeom>
          <a:noFill/>
          <a:ln w="9525">
            <a:noFill/>
            <a:miter lim="800000"/>
            <a:headEnd/>
            <a:tailEnd/>
          </a:ln>
        </p:spPr>
      </p:pic>
      <p:pic>
        <p:nvPicPr>
          <p:cNvPr id="5" name="Picture 4">
            <a:extLst>
              <a:ext uri="{FF2B5EF4-FFF2-40B4-BE49-F238E27FC236}">
                <a16:creationId xmlns:a16="http://schemas.microsoft.com/office/drawing/2014/main" id="{80648DDC-C705-CCD6-F5A5-A3B2A60336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2549" y="5158450"/>
            <a:ext cx="3054314" cy="1734759"/>
          </a:xfrm>
          <a:prstGeom prst="rect">
            <a:avLst/>
          </a:prstGeom>
        </p:spPr>
      </p:pic>
      <p:pic>
        <p:nvPicPr>
          <p:cNvPr id="9" name="Content Placeholder 7" descr="Board Pic.png">
            <a:extLst>
              <a:ext uri="{FF2B5EF4-FFF2-40B4-BE49-F238E27FC236}">
                <a16:creationId xmlns:a16="http://schemas.microsoft.com/office/drawing/2014/main" id="{77BA6AB7-BEE3-0301-4EA4-77EE99B953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2168810" y="5158450"/>
            <a:ext cx="1567446" cy="1734758"/>
          </a:xfrm>
          <a:prstGeom prst="rect">
            <a:avLst/>
          </a:prstGeom>
          <a:noFill/>
          <a:ln w="9525">
            <a:noFill/>
            <a:miter lim="800000"/>
            <a:headEnd/>
            <a:tailEnd/>
          </a:ln>
        </p:spPr>
      </p:pic>
      <p:sp>
        <p:nvSpPr>
          <p:cNvPr id="10" name="TextBox 9">
            <a:extLst>
              <a:ext uri="{FF2B5EF4-FFF2-40B4-BE49-F238E27FC236}">
                <a16:creationId xmlns:a16="http://schemas.microsoft.com/office/drawing/2014/main" id="{CA274A14-9097-7667-20B6-56126C0B459A}"/>
              </a:ext>
            </a:extLst>
          </p:cNvPr>
          <p:cNvSpPr txBox="1"/>
          <p:nvPr/>
        </p:nvSpPr>
        <p:spPr bwMode="auto">
          <a:xfrm>
            <a:off x="8533440" y="1083453"/>
            <a:ext cx="1528899" cy="591444"/>
          </a:xfrm>
          <a:prstGeom prst="rect">
            <a:avLst/>
          </a:prstGeom>
          <a:noFill/>
          <a:ln w="9525">
            <a:noFill/>
            <a:miter lim="800000"/>
            <a:headEnd/>
            <a:tailEnd/>
          </a:ln>
        </p:spPr>
        <p:txBody>
          <a:bodyPr wrap="square" rtlCol="0">
            <a:spAutoFit/>
          </a:bodyPr>
          <a:lstStyle/>
          <a:p>
            <a:pPr algn="ctr" eaLnBrk="0" hangingPunct="0"/>
            <a:r>
              <a:rPr lang="en-US" sz="1600" b="1">
                <a:solidFill>
                  <a:schemeClr val="accent1"/>
                </a:solidFill>
              </a:rPr>
              <a:t>High voltage speed taps</a:t>
            </a:r>
          </a:p>
        </p:txBody>
      </p:sp>
      <p:cxnSp>
        <p:nvCxnSpPr>
          <p:cNvPr id="11" name="Straight Arrow Connector 10">
            <a:extLst>
              <a:ext uri="{FF2B5EF4-FFF2-40B4-BE49-F238E27FC236}">
                <a16:creationId xmlns:a16="http://schemas.microsoft.com/office/drawing/2014/main" id="{192326C2-05C0-15DC-4C6C-2CD2B9FEFE65}"/>
              </a:ext>
            </a:extLst>
          </p:cNvPr>
          <p:cNvCxnSpPr>
            <a:cxnSpLocks/>
            <a:endCxn id="32" idx="0"/>
          </p:cNvCxnSpPr>
          <p:nvPr/>
        </p:nvCxnSpPr>
        <p:spPr bwMode="auto">
          <a:xfrm>
            <a:off x="9347171" y="1581349"/>
            <a:ext cx="195297" cy="339425"/>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sp>
        <p:nvSpPr>
          <p:cNvPr id="12" name="TextBox 11">
            <a:extLst>
              <a:ext uri="{FF2B5EF4-FFF2-40B4-BE49-F238E27FC236}">
                <a16:creationId xmlns:a16="http://schemas.microsoft.com/office/drawing/2014/main" id="{6B7A9632-A9C4-DA43-957F-9428D2B2130B}"/>
              </a:ext>
            </a:extLst>
          </p:cNvPr>
          <p:cNvSpPr txBox="1"/>
          <p:nvPr/>
        </p:nvSpPr>
        <p:spPr bwMode="auto">
          <a:xfrm>
            <a:off x="12019974" y="4361541"/>
            <a:ext cx="1528899" cy="591444"/>
          </a:xfrm>
          <a:prstGeom prst="rect">
            <a:avLst/>
          </a:prstGeom>
          <a:noFill/>
          <a:ln w="9525">
            <a:noFill/>
            <a:miter lim="800000"/>
            <a:headEnd/>
            <a:tailEnd/>
          </a:ln>
        </p:spPr>
        <p:txBody>
          <a:bodyPr wrap="square" rtlCol="0">
            <a:spAutoFit/>
          </a:bodyPr>
          <a:lstStyle/>
          <a:p>
            <a:pPr algn="ctr" eaLnBrk="0" hangingPunct="0"/>
            <a:r>
              <a:rPr lang="en-US" sz="1600" b="1">
                <a:solidFill>
                  <a:schemeClr val="accent1"/>
                </a:solidFill>
              </a:rPr>
              <a:t>16-pin control connector</a:t>
            </a:r>
          </a:p>
        </p:txBody>
      </p:sp>
      <p:cxnSp>
        <p:nvCxnSpPr>
          <p:cNvPr id="13" name="Straight Arrow Connector 12">
            <a:extLst>
              <a:ext uri="{FF2B5EF4-FFF2-40B4-BE49-F238E27FC236}">
                <a16:creationId xmlns:a16="http://schemas.microsoft.com/office/drawing/2014/main" id="{B51D5080-E93B-9BDD-C0CB-FE319A3C4269}"/>
              </a:ext>
            </a:extLst>
          </p:cNvPr>
          <p:cNvCxnSpPr>
            <a:cxnSpLocks/>
            <a:stCxn id="12" idx="2"/>
          </p:cNvCxnSpPr>
          <p:nvPr/>
        </p:nvCxnSpPr>
        <p:spPr bwMode="auto">
          <a:xfrm>
            <a:off x="12784424" y="4952985"/>
            <a:ext cx="312685" cy="520069"/>
          </a:xfrm>
          <a:prstGeom prst="straightConnector1">
            <a:avLst/>
          </a:prstGeom>
          <a:solidFill>
            <a:schemeClr val="accent1"/>
          </a:solidFill>
          <a:ln w="28575" cap="flat" cmpd="sng" algn="ctr">
            <a:solidFill>
              <a:srgbClr val="77C057"/>
            </a:solidFill>
            <a:prstDash val="solid"/>
            <a:round/>
            <a:headEnd type="none" w="med" len="med"/>
            <a:tailEnd type="triangle"/>
          </a:ln>
          <a:effectLst/>
        </p:spPr>
      </p:cxnSp>
      <p:sp>
        <p:nvSpPr>
          <p:cNvPr id="14" name="TextBox 13">
            <a:extLst>
              <a:ext uri="{FF2B5EF4-FFF2-40B4-BE49-F238E27FC236}">
                <a16:creationId xmlns:a16="http://schemas.microsoft.com/office/drawing/2014/main" id="{05561DA6-884D-A5CB-CE0E-900A0A020D11}"/>
              </a:ext>
            </a:extLst>
          </p:cNvPr>
          <p:cNvSpPr txBox="1"/>
          <p:nvPr/>
        </p:nvSpPr>
        <p:spPr bwMode="auto">
          <a:xfrm>
            <a:off x="9232923" y="3744647"/>
            <a:ext cx="1528899" cy="338554"/>
          </a:xfrm>
          <a:prstGeom prst="rect">
            <a:avLst/>
          </a:prstGeom>
          <a:noFill/>
          <a:ln w="9525">
            <a:noFill/>
            <a:miter lim="800000"/>
            <a:headEnd/>
            <a:tailEnd/>
          </a:ln>
        </p:spPr>
        <p:txBody>
          <a:bodyPr wrap="square" rtlCol="0">
            <a:spAutoFit/>
          </a:bodyPr>
          <a:lstStyle/>
          <a:p>
            <a:pPr algn="ctr" eaLnBrk="0" hangingPunct="0"/>
            <a:r>
              <a:rPr lang="en-US" sz="1600" b="1" i="1"/>
              <a:t>PSC</a:t>
            </a:r>
          </a:p>
        </p:txBody>
      </p:sp>
      <p:sp>
        <p:nvSpPr>
          <p:cNvPr id="15" name="TextBox 14">
            <a:extLst>
              <a:ext uri="{FF2B5EF4-FFF2-40B4-BE49-F238E27FC236}">
                <a16:creationId xmlns:a16="http://schemas.microsoft.com/office/drawing/2014/main" id="{34602A63-29F1-8D9D-6AB3-1364DDBFAC99}"/>
              </a:ext>
            </a:extLst>
          </p:cNvPr>
          <p:cNvSpPr txBox="1"/>
          <p:nvPr/>
        </p:nvSpPr>
        <p:spPr bwMode="auto">
          <a:xfrm>
            <a:off x="9486387" y="6975811"/>
            <a:ext cx="1528899" cy="338554"/>
          </a:xfrm>
          <a:prstGeom prst="rect">
            <a:avLst/>
          </a:prstGeom>
          <a:noFill/>
          <a:ln w="9525">
            <a:noFill/>
            <a:miter lim="800000"/>
            <a:headEnd/>
            <a:tailEnd/>
          </a:ln>
        </p:spPr>
        <p:txBody>
          <a:bodyPr wrap="square" rtlCol="0">
            <a:spAutoFit/>
          </a:bodyPr>
          <a:lstStyle/>
          <a:p>
            <a:pPr algn="ctr" eaLnBrk="0" hangingPunct="0"/>
            <a:r>
              <a:rPr lang="en-US" sz="1600" b="1" i="1" err="1"/>
              <a:t>ECMx</a:t>
            </a:r>
            <a:endParaRPr lang="en-US" sz="1600" b="1" i="1"/>
          </a:p>
        </p:txBody>
      </p:sp>
      <p:sp>
        <p:nvSpPr>
          <p:cNvPr id="16" name="TextBox 15">
            <a:extLst>
              <a:ext uri="{FF2B5EF4-FFF2-40B4-BE49-F238E27FC236}">
                <a16:creationId xmlns:a16="http://schemas.microsoft.com/office/drawing/2014/main" id="{D1DA5C2B-7DA6-D4AE-B582-46DF628EDC88}"/>
              </a:ext>
            </a:extLst>
          </p:cNvPr>
          <p:cNvSpPr txBox="1"/>
          <p:nvPr/>
        </p:nvSpPr>
        <p:spPr bwMode="auto">
          <a:xfrm>
            <a:off x="12207357" y="6975811"/>
            <a:ext cx="1528899" cy="338554"/>
          </a:xfrm>
          <a:prstGeom prst="rect">
            <a:avLst/>
          </a:prstGeom>
          <a:noFill/>
          <a:ln w="9525">
            <a:noFill/>
            <a:miter lim="800000"/>
            <a:headEnd/>
            <a:tailEnd/>
          </a:ln>
        </p:spPr>
        <p:txBody>
          <a:bodyPr wrap="square" rtlCol="0">
            <a:spAutoFit/>
          </a:bodyPr>
          <a:lstStyle/>
          <a:p>
            <a:pPr algn="ctr" eaLnBrk="0" hangingPunct="0"/>
            <a:r>
              <a:rPr lang="en-US" sz="1600" b="1" i="1"/>
              <a:t>ECM</a:t>
            </a:r>
          </a:p>
        </p:txBody>
      </p:sp>
      <p:sp>
        <p:nvSpPr>
          <p:cNvPr id="28" name="TextBox 27">
            <a:extLst>
              <a:ext uri="{FF2B5EF4-FFF2-40B4-BE49-F238E27FC236}">
                <a16:creationId xmlns:a16="http://schemas.microsoft.com/office/drawing/2014/main" id="{5BB75DA4-36ED-02D9-3FE5-200EB60993B7}"/>
              </a:ext>
            </a:extLst>
          </p:cNvPr>
          <p:cNvSpPr txBox="1"/>
          <p:nvPr/>
        </p:nvSpPr>
        <p:spPr bwMode="auto">
          <a:xfrm>
            <a:off x="9164256" y="4299039"/>
            <a:ext cx="1528899" cy="591444"/>
          </a:xfrm>
          <a:prstGeom prst="rect">
            <a:avLst/>
          </a:prstGeom>
          <a:noFill/>
          <a:ln w="9525">
            <a:noFill/>
            <a:miter lim="800000"/>
            <a:headEnd/>
            <a:tailEnd/>
          </a:ln>
        </p:spPr>
        <p:txBody>
          <a:bodyPr wrap="square" rtlCol="0">
            <a:spAutoFit/>
          </a:bodyPr>
          <a:lstStyle/>
          <a:p>
            <a:pPr algn="ctr" eaLnBrk="0" hangingPunct="0"/>
            <a:r>
              <a:rPr lang="en-US" sz="1600" b="1">
                <a:solidFill>
                  <a:schemeClr val="accent1"/>
                </a:solidFill>
              </a:rPr>
              <a:t>Low voltage speed taps</a:t>
            </a:r>
          </a:p>
        </p:txBody>
      </p:sp>
      <p:cxnSp>
        <p:nvCxnSpPr>
          <p:cNvPr id="29" name="Straight Arrow Connector 28">
            <a:extLst>
              <a:ext uri="{FF2B5EF4-FFF2-40B4-BE49-F238E27FC236}">
                <a16:creationId xmlns:a16="http://schemas.microsoft.com/office/drawing/2014/main" id="{8648AB5B-0DD6-0050-E5B5-E3AB0B2AD5A0}"/>
              </a:ext>
            </a:extLst>
          </p:cNvPr>
          <p:cNvCxnSpPr>
            <a:cxnSpLocks/>
            <a:stCxn id="28" idx="2"/>
          </p:cNvCxnSpPr>
          <p:nvPr/>
        </p:nvCxnSpPr>
        <p:spPr bwMode="auto">
          <a:xfrm>
            <a:off x="9928706" y="4890483"/>
            <a:ext cx="322131" cy="261455"/>
          </a:xfrm>
          <a:prstGeom prst="straightConnector1">
            <a:avLst/>
          </a:prstGeom>
          <a:solidFill>
            <a:schemeClr val="accent1"/>
          </a:solidFill>
          <a:ln w="28575" cap="flat" cmpd="sng" algn="ctr">
            <a:solidFill>
              <a:schemeClr val="accent2"/>
            </a:solidFill>
            <a:prstDash val="solid"/>
            <a:round/>
            <a:headEnd type="none" w="med" len="med"/>
            <a:tailEnd type="triangle"/>
          </a:ln>
          <a:effectLst/>
        </p:spPr>
      </p:cxnSp>
      <p:sp>
        <p:nvSpPr>
          <p:cNvPr id="30" name="Rectangle 29">
            <a:extLst>
              <a:ext uri="{FF2B5EF4-FFF2-40B4-BE49-F238E27FC236}">
                <a16:creationId xmlns:a16="http://schemas.microsoft.com/office/drawing/2014/main" id="{6B52E9BC-B4FE-C958-0020-2EF8387ACF7C}"/>
              </a:ext>
            </a:extLst>
          </p:cNvPr>
          <p:cNvSpPr/>
          <p:nvPr/>
        </p:nvSpPr>
        <p:spPr bwMode="auto">
          <a:xfrm>
            <a:off x="12942745" y="5473054"/>
            <a:ext cx="328536" cy="1078768"/>
          </a:xfrm>
          <a:prstGeom prst="rect">
            <a:avLst/>
          </a:prstGeom>
          <a:noFill/>
          <a:ln w="28575">
            <a:solidFill>
              <a:srgbClr val="77C057"/>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solidFill>
                <a:schemeClr val="bg1"/>
              </a:solidFill>
            </a:endParaRPr>
          </a:p>
        </p:txBody>
      </p:sp>
      <p:sp>
        <p:nvSpPr>
          <p:cNvPr id="31" name="Rectangle 30">
            <a:extLst>
              <a:ext uri="{FF2B5EF4-FFF2-40B4-BE49-F238E27FC236}">
                <a16:creationId xmlns:a16="http://schemas.microsoft.com/office/drawing/2014/main" id="{91FED4C0-7DF7-6EB5-ED45-2AA272EA338D}"/>
              </a:ext>
            </a:extLst>
          </p:cNvPr>
          <p:cNvSpPr/>
          <p:nvPr/>
        </p:nvSpPr>
        <p:spPr bwMode="auto">
          <a:xfrm rot="5400000">
            <a:off x="9928818" y="4551412"/>
            <a:ext cx="598492" cy="1834784"/>
          </a:xfrm>
          <a:prstGeom prst="rect">
            <a:avLst/>
          </a:prstGeom>
          <a:noFill/>
          <a:ln w="28575">
            <a:solidFill>
              <a:srgbClr val="77C057"/>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solidFill>
                <a:schemeClr val="bg1"/>
              </a:solidFill>
            </a:endParaRPr>
          </a:p>
        </p:txBody>
      </p:sp>
      <p:sp>
        <p:nvSpPr>
          <p:cNvPr id="32" name="Rectangle 31">
            <a:extLst>
              <a:ext uri="{FF2B5EF4-FFF2-40B4-BE49-F238E27FC236}">
                <a16:creationId xmlns:a16="http://schemas.microsoft.com/office/drawing/2014/main" id="{218D62C3-1AF4-2943-9081-A7BBA5DE013D}"/>
              </a:ext>
            </a:extLst>
          </p:cNvPr>
          <p:cNvSpPr/>
          <p:nvPr/>
        </p:nvSpPr>
        <p:spPr bwMode="auto">
          <a:xfrm>
            <a:off x="9051966" y="1920774"/>
            <a:ext cx="981003" cy="516586"/>
          </a:xfrm>
          <a:prstGeom prst="rect">
            <a:avLst/>
          </a:prstGeom>
          <a:noFill/>
          <a:ln w="28575">
            <a:solidFill>
              <a:srgbClr val="77C057"/>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3333312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a:xfrm>
            <a:off x="548642" y="143130"/>
            <a:ext cx="13319758" cy="987552"/>
          </a:xfrm>
        </p:spPr>
        <p:txBody>
          <a:bodyPr/>
          <a:lstStyle/>
          <a:p>
            <a:r>
              <a:rPr lang="en-US"/>
              <a:t>Choosing the Correct Furnace Control</a:t>
            </a:r>
          </a:p>
        </p:txBody>
      </p:sp>
      <p:sp>
        <p:nvSpPr>
          <p:cNvPr id="18" name="Text Placeholder 17">
            <a:extLst>
              <a:ext uri="{FF2B5EF4-FFF2-40B4-BE49-F238E27FC236}">
                <a16:creationId xmlns:a16="http://schemas.microsoft.com/office/drawing/2014/main" id="{232F9D46-C05A-28D3-85EE-5226B44EE663}"/>
              </a:ext>
            </a:extLst>
          </p:cNvPr>
          <p:cNvSpPr>
            <a:spLocks noGrp="1"/>
          </p:cNvSpPr>
          <p:nvPr>
            <p:ph type="body" sz="quarter" idx="14"/>
          </p:nvPr>
        </p:nvSpPr>
        <p:spPr>
          <a:xfrm>
            <a:off x="548640" y="1295180"/>
            <a:ext cx="13319760" cy="407950"/>
          </a:xfrm>
        </p:spPr>
        <p:txBody>
          <a:bodyPr/>
          <a:lstStyle/>
          <a:p>
            <a:r>
              <a:rPr lang="en-US" sz="2400" dirty="0"/>
              <a:t>Integrated Logic Control Family</a:t>
            </a:r>
          </a:p>
          <a:p>
            <a:endParaRPr lang="en-US" sz="2400" dirty="0"/>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36</a:t>
            </a:fld>
            <a:endParaRPr lang="en-US"/>
          </a:p>
        </p:txBody>
      </p:sp>
      <p:pic>
        <p:nvPicPr>
          <p:cNvPr id="22" name="Picture 21" descr="Graphical user interface&#10;&#10;Description automatically generated">
            <a:extLst>
              <a:ext uri="{FF2B5EF4-FFF2-40B4-BE49-F238E27FC236}">
                <a16:creationId xmlns:a16="http://schemas.microsoft.com/office/drawing/2014/main" id="{3A00EE76-1754-0231-8BA2-4A288F3DF9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0980" y="3983570"/>
            <a:ext cx="1418703" cy="2257099"/>
          </a:xfrm>
          <a:prstGeom prst="rect">
            <a:avLst/>
          </a:prstGeom>
        </p:spPr>
      </p:pic>
      <p:graphicFrame>
        <p:nvGraphicFramePr>
          <p:cNvPr id="24" name="Table 23">
            <a:extLst>
              <a:ext uri="{FF2B5EF4-FFF2-40B4-BE49-F238E27FC236}">
                <a16:creationId xmlns:a16="http://schemas.microsoft.com/office/drawing/2014/main" id="{181BFE68-1E87-5993-080F-96A0002FB32E}"/>
              </a:ext>
            </a:extLst>
          </p:cNvPr>
          <p:cNvGraphicFramePr>
            <a:graphicFrameLocks noGrp="1"/>
          </p:cNvGraphicFramePr>
          <p:nvPr>
            <p:extLst>
              <p:ext uri="{D42A27DB-BD31-4B8C-83A1-F6EECF244321}">
                <p14:modId xmlns:p14="http://schemas.microsoft.com/office/powerpoint/2010/main" val="3885316888"/>
              </p:ext>
            </p:extLst>
          </p:nvPr>
        </p:nvGraphicFramePr>
        <p:xfrm>
          <a:off x="895350" y="2089426"/>
          <a:ext cx="12115801" cy="1584960"/>
        </p:xfrm>
        <a:graphic>
          <a:graphicData uri="http://schemas.openxmlformats.org/drawingml/2006/table">
            <a:tbl>
              <a:tblPr firstRow="1" bandRow="1">
                <a:tableStyleId>{5C22544A-7EE6-4342-B048-85BDC9FD1C3A}</a:tableStyleId>
              </a:tblPr>
              <a:tblGrid>
                <a:gridCol w="3265086">
                  <a:extLst>
                    <a:ext uri="{9D8B030D-6E8A-4147-A177-3AD203B41FA5}">
                      <a16:colId xmlns:a16="http://schemas.microsoft.com/office/drawing/2014/main" val="20001"/>
                    </a:ext>
                  </a:extLst>
                </a:gridCol>
                <a:gridCol w="3265086">
                  <a:extLst>
                    <a:ext uri="{9D8B030D-6E8A-4147-A177-3AD203B41FA5}">
                      <a16:colId xmlns:a16="http://schemas.microsoft.com/office/drawing/2014/main" val="3391978568"/>
                    </a:ext>
                  </a:extLst>
                </a:gridCol>
                <a:gridCol w="2232159">
                  <a:extLst>
                    <a:ext uri="{9D8B030D-6E8A-4147-A177-3AD203B41FA5}">
                      <a16:colId xmlns:a16="http://schemas.microsoft.com/office/drawing/2014/main" val="20002"/>
                    </a:ext>
                  </a:extLst>
                </a:gridCol>
                <a:gridCol w="3353470">
                  <a:extLst>
                    <a:ext uri="{9D8B030D-6E8A-4147-A177-3AD203B41FA5}">
                      <a16:colId xmlns:a16="http://schemas.microsoft.com/office/drawing/2014/main" val="20003"/>
                    </a:ext>
                  </a:extLst>
                </a:gridCol>
              </a:tblGrid>
              <a:tr h="381096">
                <a:tc>
                  <a:txBody>
                    <a:bodyPr/>
                    <a:lstStyle/>
                    <a:p>
                      <a:pPr algn="ctr"/>
                      <a:r>
                        <a:rPr lang="en-US" sz="2000" b="0" i="0" u="none"/>
                        <a:t>Ignition Source</a:t>
                      </a:r>
                    </a:p>
                  </a:txBody>
                  <a:tcPr anchor="ctr"/>
                </a:tc>
                <a:tc>
                  <a:txBody>
                    <a:bodyPr/>
                    <a:lstStyle/>
                    <a:p>
                      <a:pPr algn="ctr"/>
                      <a:r>
                        <a:rPr lang="en-US" sz="2000" b="0" i="0" u="none"/>
                        <a:t>Blower Type</a:t>
                      </a:r>
                    </a:p>
                  </a:txBody>
                  <a:tcPr anchor="ctr"/>
                </a:tc>
                <a:tc>
                  <a:txBody>
                    <a:bodyPr/>
                    <a:lstStyle/>
                    <a:p>
                      <a:pPr algn="ctr"/>
                      <a:r>
                        <a:rPr lang="en-US" sz="2000" b="0" i="0" u="none"/>
                        <a:t>Heat Stages</a:t>
                      </a:r>
                    </a:p>
                  </a:txBody>
                  <a:tcPr anchor="ctr"/>
                </a:tc>
                <a:tc>
                  <a:txBody>
                    <a:bodyPr/>
                    <a:lstStyle/>
                    <a:p>
                      <a:pPr algn="ctr"/>
                      <a:r>
                        <a:rPr lang="en-US" sz="2000" b="0" i="0" u="none"/>
                        <a:t>White-Rodgers</a:t>
                      </a:r>
                    </a:p>
                  </a:txBody>
                  <a:tcPr anchor="ctr"/>
                </a:tc>
                <a:extLst>
                  <a:ext uri="{0D108BD9-81ED-4DB2-BD59-A6C34878D82A}">
                    <a16:rowId xmlns:a16="http://schemas.microsoft.com/office/drawing/2014/main" val="10000"/>
                  </a:ext>
                </a:extLst>
              </a:tr>
              <a:tr h="3810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HSI 120 VAC</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a:t>PSC &amp; </a:t>
                      </a:r>
                      <a:r>
                        <a:rPr lang="en-US" sz="2000" b="1" err="1"/>
                        <a:t>ECMx</a:t>
                      </a:r>
                      <a:endParaRPr lang="en-US" sz="2000" b="1"/>
                    </a:p>
                  </a:txBody>
                  <a:tcPr anchor="ctr"/>
                </a:tc>
                <a:tc>
                  <a:txBody>
                    <a:bodyPr/>
                    <a:lstStyle/>
                    <a:p>
                      <a:pPr algn="ctr"/>
                      <a:r>
                        <a:rPr lang="en-US" sz="2000"/>
                        <a:t>1</a:t>
                      </a:r>
                      <a:endParaRPr lang="en-US" sz="2000" b="1"/>
                    </a:p>
                  </a:txBody>
                  <a:tcPr anchor="ctr"/>
                </a:tc>
                <a:tc>
                  <a:txBody>
                    <a:bodyPr/>
                    <a:lstStyle/>
                    <a:p>
                      <a:pPr algn="ctr"/>
                      <a:r>
                        <a:rPr lang="en-US" sz="2000"/>
                        <a:t>50M56X-843</a:t>
                      </a:r>
                      <a:endParaRPr lang="en-US" sz="2000" b="1"/>
                    </a:p>
                  </a:txBody>
                  <a:tcPr anchor="ctr"/>
                </a:tc>
                <a:extLst>
                  <a:ext uri="{0D108BD9-81ED-4DB2-BD59-A6C34878D82A}">
                    <a16:rowId xmlns:a16="http://schemas.microsoft.com/office/drawing/2014/main" val="10004"/>
                  </a:ext>
                </a:extLst>
              </a:tr>
              <a:tr h="3810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HSI 120 VAC</a:t>
                      </a:r>
                      <a:endParaRPr 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a:t>PSC</a:t>
                      </a:r>
                    </a:p>
                  </a:txBody>
                  <a:tcPr anchor="ctr"/>
                </a:tc>
                <a:tc>
                  <a:txBody>
                    <a:bodyPr/>
                    <a:lstStyle/>
                    <a:p>
                      <a:pPr algn="ctr"/>
                      <a:r>
                        <a:rPr lang="en-US" sz="2000"/>
                        <a:t>2</a:t>
                      </a:r>
                      <a:endParaRPr lang="en-US" sz="2000" b="1"/>
                    </a:p>
                  </a:txBody>
                  <a:tcPr anchor="ctr"/>
                </a:tc>
                <a:tc>
                  <a:txBody>
                    <a:bodyPr/>
                    <a:lstStyle/>
                    <a:p>
                      <a:pPr algn="ctr"/>
                      <a:r>
                        <a:rPr lang="en-US" sz="2000"/>
                        <a:t>21M51U-843</a:t>
                      </a:r>
                      <a:endParaRPr lang="en-US" sz="2000" b="1"/>
                    </a:p>
                  </a:txBody>
                  <a:tcPr anchor="ctr"/>
                </a:tc>
                <a:extLst>
                  <a:ext uri="{0D108BD9-81ED-4DB2-BD59-A6C34878D82A}">
                    <a16:rowId xmlns:a16="http://schemas.microsoft.com/office/drawing/2014/main" val="10006"/>
                  </a:ext>
                </a:extLst>
              </a:tr>
              <a:tr h="3810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HSI 120 VAC</a:t>
                      </a:r>
                      <a:endParaRPr 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a:t>ECM</a:t>
                      </a:r>
                    </a:p>
                  </a:txBody>
                  <a:tcPr anchor="ctr"/>
                </a:tc>
                <a:tc>
                  <a:txBody>
                    <a:bodyPr/>
                    <a:lstStyle/>
                    <a:p>
                      <a:pPr algn="ctr"/>
                      <a:r>
                        <a:rPr lang="en-US" sz="2000"/>
                        <a:t>2</a:t>
                      </a:r>
                      <a:endParaRPr lang="en-US" sz="2000" b="1"/>
                    </a:p>
                  </a:txBody>
                  <a:tcPr anchor="ctr"/>
                </a:tc>
                <a:tc>
                  <a:txBody>
                    <a:bodyPr/>
                    <a:lstStyle/>
                    <a:p>
                      <a:pPr algn="ctr"/>
                      <a:r>
                        <a:rPr lang="en-US" sz="2000" dirty="0"/>
                        <a:t>21V51U-843</a:t>
                      </a:r>
                      <a:endParaRPr lang="en-US" sz="2000" b="1" dirty="0"/>
                    </a:p>
                  </a:txBody>
                  <a:tcPr anchor="ctr"/>
                </a:tc>
                <a:extLst>
                  <a:ext uri="{0D108BD9-81ED-4DB2-BD59-A6C34878D82A}">
                    <a16:rowId xmlns:a16="http://schemas.microsoft.com/office/drawing/2014/main" val="10007"/>
                  </a:ext>
                </a:extLst>
              </a:tr>
            </a:tbl>
          </a:graphicData>
        </a:graphic>
      </p:graphicFrame>
      <p:sp>
        <p:nvSpPr>
          <p:cNvPr id="25" name="TextBox 24">
            <a:extLst>
              <a:ext uri="{FF2B5EF4-FFF2-40B4-BE49-F238E27FC236}">
                <a16:creationId xmlns:a16="http://schemas.microsoft.com/office/drawing/2014/main" id="{C4E1FEA6-F219-5AD1-7AB9-BA176274DFAF}"/>
              </a:ext>
            </a:extLst>
          </p:cNvPr>
          <p:cNvSpPr txBox="1"/>
          <p:nvPr/>
        </p:nvSpPr>
        <p:spPr bwMode="auto">
          <a:xfrm>
            <a:off x="1733188" y="6416080"/>
            <a:ext cx="5928226" cy="1039387"/>
          </a:xfrm>
          <a:prstGeom prst="rect">
            <a:avLst/>
          </a:prstGeom>
          <a:noFill/>
          <a:ln w="9525">
            <a:noFill/>
            <a:miter lim="800000"/>
            <a:headEnd/>
            <a:tailEnd/>
          </a:ln>
        </p:spPr>
        <p:txBody>
          <a:bodyPr wrap="none" rtlCol="0">
            <a:spAutoFit/>
          </a:bodyPr>
          <a:lstStyle/>
          <a:p>
            <a:pPr algn="ctr" eaLnBrk="0" hangingPunct="0">
              <a:lnSpc>
                <a:spcPct val="105000"/>
              </a:lnSpc>
            </a:pPr>
            <a:r>
              <a:rPr lang="en-US" sz="2000" b="1" i="1" dirty="0"/>
              <a:t>50M56X-843  </a:t>
            </a:r>
            <a:br>
              <a:rPr lang="en-US" sz="2000" b="1" i="1" dirty="0"/>
            </a:br>
            <a:r>
              <a:rPr lang="en-US" sz="2000" i="1" dirty="0"/>
              <a:t>Single-Stage Universal Integrated Furnace Control</a:t>
            </a:r>
            <a:br>
              <a:rPr lang="en-US" sz="2000" i="1" dirty="0"/>
            </a:br>
            <a:r>
              <a:rPr lang="en-US" sz="2000" i="1" dirty="0"/>
              <a:t>for </a:t>
            </a:r>
            <a:r>
              <a:rPr lang="en-US" sz="2000" i="1" dirty="0" err="1"/>
              <a:t>ECMx</a:t>
            </a:r>
            <a:r>
              <a:rPr lang="en-US" sz="2000" i="1" dirty="0"/>
              <a:t> and PSC Blowers</a:t>
            </a:r>
          </a:p>
        </p:txBody>
      </p:sp>
      <p:sp>
        <p:nvSpPr>
          <p:cNvPr id="27" name="TextBox 26">
            <a:extLst>
              <a:ext uri="{FF2B5EF4-FFF2-40B4-BE49-F238E27FC236}">
                <a16:creationId xmlns:a16="http://schemas.microsoft.com/office/drawing/2014/main" id="{EC022A23-B6FE-0512-C437-DAA650F4A790}"/>
              </a:ext>
            </a:extLst>
          </p:cNvPr>
          <p:cNvSpPr txBox="1"/>
          <p:nvPr/>
        </p:nvSpPr>
        <p:spPr bwMode="auto">
          <a:xfrm>
            <a:off x="8657376" y="6416080"/>
            <a:ext cx="3320141" cy="716222"/>
          </a:xfrm>
          <a:prstGeom prst="rect">
            <a:avLst/>
          </a:prstGeom>
          <a:noFill/>
          <a:ln w="9525">
            <a:noFill/>
            <a:miter lim="800000"/>
            <a:headEnd/>
            <a:tailEnd/>
          </a:ln>
        </p:spPr>
        <p:txBody>
          <a:bodyPr wrap="none" rtlCol="0">
            <a:spAutoFit/>
          </a:bodyPr>
          <a:lstStyle/>
          <a:p>
            <a:pPr algn="ctr" eaLnBrk="0" hangingPunct="0">
              <a:lnSpc>
                <a:spcPct val="105000"/>
              </a:lnSpc>
            </a:pPr>
            <a:r>
              <a:rPr lang="en-US" sz="2000" b="1" i="1" dirty="0"/>
              <a:t>21M51U-843 / 21V51U-843</a:t>
            </a:r>
          </a:p>
          <a:p>
            <a:pPr algn="ctr" eaLnBrk="0" hangingPunct="0">
              <a:lnSpc>
                <a:spcPct val="105000"/>
              </a:lnSpc>
            </a:pPr>
            <a:r>
              <a:rPr lang="en-US" sz="2000" i="1" dirty="0"/>
              <a:t>Multi-stage PSC / ECM</a:t>
            </a:r>
          </a:p>
        </p:txBody>
      </p:sp>
      <p:pic>
        <p:nvPicPr>
          <p:cNvPr id="35" name="Picture 34">
            <a:extLst>
              <a:ext uri="{FF2B5EF4-FFF2-40B4-BE49-F238E27FC236}">
                <a16:creationId xmlns:a16="http://schemas.microsoft.com/office/drawing/2014/main" id="{9098E7D5-B0FE-429A-3B77-70A991582D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89893" y="3858701"/>
            <a:ext cx="2511922" cy="2506837"/>
          </a:xfrm>
          <a:prstGeom prst="rect">
            <a:avLst/>
          </a:prstGeom>
        </p:spPr>
      </p:pic>
    </p:spTree>
    <p:extLst>
      <p:ext uri="{BB962C8B-B14F-4D97-AF65-F5344CB8AC3E}">
        <p14:creationId xmlns:p14="http://schemas.microsoft.com/office/powerpoint/2010/main" val="3507898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229988-5184-CDBE-2B8F-6B93D2F5C7D5}"/>
              </a:ext>
            </a:extLst>
          </p:cNvPr>
          <p:cNvSpPr>
            <a:spLocks noGrp="1"/>
          </p:cNvSpPr>
          <p:nvPr>
            <p:ph type="body" sz="quarter" idx="13"/>
          </p:nvPr>
        </p:nvSpPr>
        <p:spPr>
          <a:xfrm>
            <a:off x="548642" y="143130"/>
            <a:ext cx="13319758" cy="987552"/>
          </a:xfrm>
        </p:spPr>
        <p:txBody>
          <a:bodyPr/>
          <a:lstStyle/>
          <a:p>
            <a:r>
              <a:rPr lang="en-US"/>
              <a:t>Choosing the Correct Furnace Control</a:t>
            </a:r>
          </a:p>
        </p:txBody>
      </p:sp>
      <p:sp>
        <p:nvSpPr>
          <p:cNvPr id="18" name="Text Placeholder 17">
            <a:extLst>
              <a:ext uri="{FF2B5EF4-FFF2-40B4-BE49-F238E27FC236}">
                <a16:creationId xmlns:a16="http://schemas.microsoft.com/office/drawing/2014/main" id="{232F9D46-C05A-28D3-85EE-5226B44EE663}"/>
              </a:ext>
            </a:extLst>
          </p:cNvPr>
          <p:cNvSpPr>
            <a:spLocks noGrp="1"/>
          </p:cNvSpPr>
          <p:nvPr>
            <p:ph type="body" sz="quarter" idx="14"/>
          </p:nvPr>
        </p:nvSpPr>
        <p:spPr>
          <a:xfrm>
            <a:off x="548640" y="1295180"/>
            <a:ext cx="13319760" cy="407950"/>
          </a:xfrm>
        </p:spPr>
        <p:txBody>
          <a:bodyPr/>
          <a:lstStyle/>
          <a:p>
            <a:pPr marL="0" indent="0">
              <a:buFont typeface="Arial" panose="020B0604020202020204" pitchFamily="34" charset="0"/>
              <a:buNone/>
            </a:pPr>
            <a:r>
              <a:rPr lang="en-US" sz="2400"/>
              <a:t>Non-Integrated Logic Control Family</a:t>
            </a:r>
          </a:p>
        </p:txBody>
      </p:sp>
      <p:sp>
        <p:nvSpPr>
          <p:cNvPr id="6" name="Slide Number Placeholder 5">
            <a:extLst>
              <a:ext uri="{FF2B5EF4-FFF2-40B4-BE49-F238E27FC236}">
                <a16:creationId xmlns:a16="http://schemas.microsoft.com/office/drawing/2014/main" id="{15369111-F18B-7B22-BBE3-847022D3E9B7}"/>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37</a:t>
            </a:fld>
            <a:endParaRPr lang="en-US"/>
          </a:p>
        </p:txBody>
      </p:sp>
      <p:sp>
        <p:nvSpPr>
          <p:cNvPr id="27" name="TextBox 26">
            <a:extLst>
              <a:ext uri="{FF2B5EF4-FFF2-40B4-BE49-F238E27FC236}">
                <a16:creationId xmlns:a16="http://schemas.microsoft.com/office/drawing/2014/main" id="{EC022A23-B6FE-0512-C437-DAA650F4A790}"/>
              </a:ext>
            </a:extLst>
          </p:cNvPr>
          <p:cNvSpPr txBox="1"/>
          <p:nvPr/>
        </p:nvSpPr>
        <p:spPr bwMode="auto">
          <a:xfrm>
            <a:off x="7987936" y="6111824"/>
            <a:ext cx="3480163" cy="1039387"/>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dirty="0"/>
              <a:t>50E47U-843</a:t>
            </a:r>
          </a:p>
          <a:p>
            <a:pPr algn="ctr" eaLnBrk="0" hangingPunct="0">
              <a:lnSpc>
                <a:spcPct val="105000"/>
              </a:lnSpc>
            </a:pPr>
            <a:r>
              <a:rPr lang="en-US" sz="2000" i="1" dirty="0"/>
              <a:t>Universal Hot Surface Ignition Module</a:t>
            </a:r>
          </a:p>
        </p:txBody>
      </p:sp>
      <p:sp>
        <p:nvSpPr>
          <p:cNvPr id="7" name="TextBox 6">
            <a:extLst>
              <a:ext uri="{FF2B5EF4-FFF2-40B4-BE49-F238E27FC236}">
                <a16:creationId xmlns:a16="http://schemas.microsoft.com/office/drawing/2014/main" id="{FCEAC171-1AF3-7893-97EA-78D3FC9539ED}"/>
              </a:ext>
            </a:extLst>
          </p:cNvPr>
          <p:cNvSpPr txBox="1"/>
          <p:nvPr/>
        </p:nvSpPr>
        <p:spPr bwMode="auto">
          <a:xfrm>
            <a:off x="2000251" y="6111824"/>
            <a:ext cx="4875624" cy="1039387"/>
          </a:xfrm>
          <a:prstGeom prst="rect">
            <a:avLst/>
          </a:prstGeom>
          <a:noFill/>
          <a:ln w="9525">
            <a:noFill/>
            <a:miter lim="800000"/>
            <a:headEnd/>
            <a:tailEnd/>
          </a:ln>
        </p:spPr>
        <p:txBody>
          <a:bodyPr wrap="square" rtlCol="0">
            <a:spAutoFit/>
          </a:bodyPr>
          <a:lstStyle/>
          <a:p>
            <a:pPr algn="ctr" eaLnBrk="0" hangingPunct="0">
              <a:lnSpc>
                <a:spcPct val="105000"/>
              </a:lnSpc>
            </a:pPr>
            <a:r>
              <a:rPr lang="en-US" sz="2000" b="1" i="1" dirty="0"/>
              <a:t>50D50U-843</a:t>
            </a:r>
          </a:p>
          <a:p>
            <a:pPr algn="ctr" eaLnBrk="0" hangingPunct="0">
              <a:lnSpc>
                <a:spcPct val="105000"/>
              </a:lnSpc>
            </a:pPr>
            <a:r>
              <a:rPr lang="en-US" sz="2000" i="1" dirty="0"/>
              <a:t>All-Spark universal intermittent pilot/direct spark 24V ignition module</a:t>
            </a:r>
          </a:p>
        </p:txBody>
      </p:sp>
      <p:graphicFrame>
        <p:nvGraphicFramePr>
          <p:cNvPr id="9" name="Table 8">
            <a:extLst>
              <a:ext uri="{FF2B5EF4-FFF2-40B4-BE49-F238E27FC236}">
                <a16:creationId xmlns:a16="http://schemas.microsoft.com/office/drawing/2014/main" id="{04B318F6-B76E-D76A-F8A4-F2AEE85963B7}"/>
              </a:ext>
            </a:extLst>
          </p:cNvPr>
          <p:cNvGraphicFramePr>
            <a:graphicFrameLocks noGrp="1"/>
          </p:cNvGraphicFramePr>
          <p:nvPr>
            <p:extLst>
              <p:ext uri="{D42A27DB-BD31-4B8C-83A1-F6EECF244321}">
                <p14:modId xmlns:p14="http://schemas.microsoft.com/office/powerpoint/2010/main" val="1147275440"/>
              </p:ext>
            </p:extLst>
          </p:nvPr>
        </p:nvGraphicFramePr>
        <p:xfrm>
          <a:off x="1314450" y="2058623"/>
          <a:ext cx="11830051" cy="1188720"/>
        </p:xfrm>
        <a:graphic>
          <a:graphicData uri="http://schemas.openxmlformats.org/drawingml/2006/table">
            <a:tbl>
              <a:tblPr firstRow="1" bandRow="1">
                <a:tableStyleId>{5C22544A-7EE6-4342-B048-85BDC9FD1C3A}</a:tableStyleId>
              </a:tblPr>
              <a:tblGrid>
                <a:gridCol w="4364183">
                  <a:extLst>
                    <a:ext uri="{9D8B030D-6E8A-4147-A177-3AD203B41FA5}">
                      <a16:colId xmlns:a16="http://schemas.microsoft.com/office/drawing/2014/main" val="20001"/>
                    </a:ext>
                  </a:extLst>
                </a:gridCol>
                <a:gridCol w="2983549">
                  <a:extLst>
                    <a:ext uri="{9D8B030D-6E8A-4147-A177-3AD203B41FA5}">
                      <a16:colId xmlns:a16="http://schemas.microsoft.com/office/drawing/2014/main" val="20002"/>
                    </a:ext>
                  </a:extLst>
                </a:gridCol>
                <a:gridCol w="4482319">
                  <a:extLst>
                    <a:ext uri="{9D8B030D-6E8A-4147-A177-3AD203B41FA5}">
                      <a16:colId xmlns:a16="http://schemas.microsoft.com/office/drawing/2014/main" val="20003"/>
                    </a:ext>
                  </a:extLst>
                </a:gridCol>
              </a:tblGrid>
              <a:tr h="375118">
                <a:tc>
                  <a:txBody>
                    <a:bodyPr/>
                    <a:lstStyle/>
                    <a:p>
                      <a:pPr algn="ctr"/>
                      <a:r>
                        <a:rPr lang="en-US" sz="2000" b="0" u="none"/>
                        <a:t>Ignition Source</a:t>
                      </a:r>
                      <a:endParaRPr lang="en-US" sz="2000" b="0" i="1" u="none"/>
                    </a:p>
                  </a:txBody>
                  <a:tcPr anchor="ctr"/>
                </a:tc>
                <a:tc>
                  <a:txBody>
                    <a:bodyPr/>
                    <a:lstStyle/>
                    <a:p>
                      <a:pPr algn="ctr"/>
                      <a:r>
                        <a:rPr lang="en-US" sz="2000" b="0" u="none"/>
                        <a:t>Stages</a:t>
                      </a:r>
                      <a:endParaRPr lang="en-US" sz="2000" b="0" i="1" u="none"/>
                    </a:p>
                  </a:txBody>
                  <a:tcPr anchor="ctr"/>
                </a:tc>
                <a:tc>
                  <a:txBody>
                    <a:bodyPr/>
                    <a:lstStyle/>
                    <a:p>
                      <a:pPr algn="ctr"/>
                      <a:r>
                        <a:rPr lang="en-US" sz="2000" b="0" u="none"/>
                        <a:t>White-Rodgers</a:t>
                      </a:r>
                    </a:p>
                  </a:txBody>
                  <a:tcPr anchor="ctr"/>
                </a:tc>
                <a:extLst>
                  <a:ext uri="{0D108BD9-81ED-4DB2-BD59-A6C34878D82A}">
                    <a16:rowId xmlns:a16="http://schemas.microsoft.com/office/drawing/2014/main" val="10000"/>
                  </a:ext>
                </a:extLst>
              </a:tr>
              <a:tr h="375118">
                <a:tc>
                  <a:txBody>
                    <a:bodyPr/>
                    <a:lstStyle/>
                    <a:p>
                      <a:pPr algn="ctr"/>
                      <a:r>
                        <a:rPr lang="en-US" sz="2000" dirty="0"/>
                        <a:t>Proven</a:t>
                      </a:r>
                      <a:r>
                        <a:rPr lang="en-US" sz="2000" baseline="0" dirty="0"/>
                        <a:t> Pilot / Direct Spark</a:t>
                      </a:r>
                      <a:endParaRPr lang="en-US" sz="2000" b="1" dirty="0"/>
                    </a:p>
                  </a:txBody>
                  <a:tcPr anchor="ctr"/>
                </a:tc>
                <a:tc>
                  <a:txBody>
                    <a:bodyPr/>
                    <a:lstStyle/>
                    <a:p>
                      <a:pPr algn="ctr"/>
                      <a:r>
                        <a:rPr lang="en-US" sz="2000"/>
                        <a:t>1</a:t>
                      </a:r>
                      <a:endParaRPr lang="en-US" sz="2000" b="1"/>
                    </a:p>
                  </a:txBody>
                  <a:tcPr anchor="ctr"/>
                </a:tc>
                <a:tc>
                  <a:txBody>
                    <a:bodyPr/>
                    <a:lstStyle/>
                    <a:p>
                      <a:pPr algn="ctr"/>
                      <a:r>
                        <a:rPr lang="en-US" sz="2000"/>
                        <a:t>50D50U-843</a:t>
                      </a:r>
                      <a:endParaRPr lang="en-US" sz="2000" b="1"/>
                    </a:p>
                  </a:txBody>
                  <a:tcPr anchor="ctr"/>
                </a:tc>
                <a:extLst>
                  <a:ext uri="{0D108BD9-81ED-4DB2-BD59-A6C34878D82A}">
                    <a16:rowId xmlns:a16="http://schemas.microsoft.com/office/drawing/2014/main" val="10001"/>
                  </a:ext>
                </a:extLst>
              </a:tr>
              <a:tr h="375118">
                <a:tc>
                  <a:txBody>
                    <a:bodyPr/>
                    <a:lstStyle/>
                    <a:p>
                      <a:pPr marL="0" marR="0" lvl="0" indent="0" algn="ctr" defTabSz="1097192" rtl="0" eaLnBrk="1" fontAlgn="auto" latinLnBrk="0" hangingPunct="1">
                        <a:lnSpc>
                          <a:spcPct val="100000"/>
                        </a:lnSpc>
                        <a:spcBef>
                          <a:spcPts val="0"/>
                        </a:spcBef>
                        <a:spcAft>
                          <a:spcPts val="0"/>
                        </a:spcAft>
                        <a:buClrTx/>
                        <a:buSzTx/>
                        <a:buFontTx/>
                        <a:buNone/>
                        <a:tabLst/>
                        <a:defRPr/>
                      </a:pPr>
                      <a:r>
                        <a:rPr lang="en-US" sz="2000"/>
                        <a:t>HSI 24V, 120V, 240V</a:t>
                      </a:r>
                    </a:p>
                  </a:txBody>
                  <a:tcPr anchor="ctr"/>
                </a:tc>
                <a:tc>
                  <a:txBody>
                    <a:bodyPr/>
                    <a:lstStyle/>
                    <a:p>
                      <a:pPr algn="ctr"/>
                      <a:r>
                        <a:rPr lang="en-US" sz="2000"/>
                        <a:t>1</a:t>
                      </a:r>
                      <a:endParaRPr lang="en-US" sz="2000" b="1"/>
                    </a:p>
                  </a:txBody>
                  <a:tcPr anchor="ctr"/>
                </a:tc>
                <a:tc>
                  <a:txBody>
                    <a:bodyPr/>
                    <a:lstStyle/>
                    <a:p>
                      <a:pPr algn="ctr"/>
                      <a:r>
                        <a:rPr lang="en-US" sz="2000" dirty="0"/>
                        <a:t>50E47U-843</a:t>
                      </a:r>
                      <a:endParaRPr lang="en-US" sz="2000" b="1" dirty="0"/>
                    </a:p>
                  </a:txBody>
                  <a:tcPr anchor="ctr"/>
                </a:tc>
                <a:extLst>
                  <a:ext uri="{0D108BD9-81ED-4DB2-BD59-A6C34878D82A}">
                    <a16:rowId xmlns:a16="http://schemas.microsoft.com/office/drawing/2014/main" val="10003"/>
                  </a:ext>
                </a:extLst>
              </a:tr>
            </a:tbl>
          </a:graphicData>
        </a:graphic>
      </p:graphicFrame>
      <p:pic>
        <p:nvPicPr>
          <p:cNvPr id="14" name="Picture 13" descr="A close-up of a electronic device&#10;&#10;Description automatically generated">
            <a:extLst>
              <a:ext uri="{FF2B5EF4-FFF2-40B4-BE49-F238E27FC236}">
                <a16:creationId xmlns:a16="http://schemas.microsoft.com/office/drawing/2014/main" id="{A748AE01-BCE6-2779-FD84-7A594AD09F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2652" y="3752166"/>
            <a:ext cx="3088783" cy="2193484"/>
          </a:xfrm>
          <a:prstGeom prst="rect">
            <a:avLst/>
          </a:prstGeom>
        </p:spPr>
      </p:pic>
      <p:pic>
        <p:nvPicPr>
          <p:cNvPr id="15" name="Picture 14">
            <a:extLst>
              <a:ext uri="{FF2B5EF4-FFF2-40B4-BE49-F238E27FC236}">
                <a16:creationId xmlns:a16="http://schemas.microsoft.com/office/drawing/2014/main" id="{6391DB4B-5FC6-A07E-2301-D3BB5260FE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54526" y="3300193"/>
            <a:ext cx="3946981" cy="3097430"/>
          </a:xfrm>
          <a:prstGeom prst="rect">
            <a:avLst/>
          </a:prstGeom>
        </p:spPr>
      </p:pic>
    </p:spTree>
    <p:extLst>
      <p:ext uri="{BB962C8B-B14F-4D97-AF65-F5344CB8AC3E}">
        <p14:creationId xmlns:p14="http://schemas.microsoft.com/office/powerpoint/2010/main" val="4218474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8" y="3807371"/>
            <a:ext cx="10712501" cy="614858"/>
          </a:xfrm>
        </p:spPr>
        <p:txBody>
          <a:bodyPr>
            <a:normAutofit fontScale="90000"/>
          </a:bodyPr>
          <a:lstStyle/>
          <a:p>
            <a:pPr lvl="0">
              <a:buClr>
                <a:srgbClr val="FFFFFF">
                  <a:lumMod val="50000"/>
                </a:srgbClr>
              </a:buClr>
            </a:pPr>
            <a:r>
              <a:rPr lang="en-US" sz="3600" b="1" dirty="0">
                <a:solidFill>
                  <a:srgbClr val="FFFFFF"/>
                </a:solidFill>
              </a:rPr>
              <a:t>Single-Stage Universal Integrated Furnace Control</a:t>
            </a:r>
            <a:br>
              <a:rPr lang="en-US" sz="3600" b="1" dirty="0">
                <a:solidFill>
                  <a:srgbClr val="FFFFFF"/>
                </a:solidFill>
              </a:rPr>
            </a:br>
            <a:r>
              <a:rPr lang="en-US" sz="3600" b="1" dirty="0">
                <a:solidFill>
                  <a:srgbClr val="FFFFFF"/>
                </a:solidFill>
              </a:rPr>
              <a:t>50M56X-843 for </a:t>
            </a:r>
            <a:r>
              <a:rPr lang="en-US" sz="3600" b="1" dirty="0" err="1">
                <a:solidFill>
                  <a:srgbClr val="FFFFFF"/>
                </a:solidFill>
              </a:rPr>
              <a:t>ECMx</a:t>
            </a:r>
            <a:r>
              <a:rPr lang="en-US" sz="3600" b="1" dirty="0">
                <a:solidFill>
                  <a:srgbClr val="FFFFFF"/>
                </a:solidFill>
              </a:rPr>
              <a:t> and PSC Blowers</a:t>
            </a:r>
            <a:endParaRPr lang="en-US" sz="3600" dirty="0">
              <a:solidFill>
                <a:srgbClr val="FFFFFF"/>
              </a:solidFill>
            </a:endParaRP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901514"/>
            <a:ext cx="4804576" cy="408387"/>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0">
              <a:buClr>
                <a:srgbClr val="FFFFFF">
                  <a:lumMod val="50000"/>
                </a:srgbClr>
              </a:buClr>
            </a:pPr>
            <a:r>
              <a:rPr lang="en-US" sz="1600" dirty="0">
                <a:solidFill>
                  <a:srgbClr val="FFFFFF"/>
                </a:solidFill>
              </a:rPr>
              <a:t>Technical Overview</a:t>
            </a:r>
          </a:p>
        </p:txBody>
      </p:sp>
    </p:spTree>
    <p:extLst>
      <p:ext uri="{BB962C8B-B14F-4D97-AF65-F5344CB8AC3E}">
        <p14:creationId xmlns:p14="http://schemas.microsoft.com/office/powerpoint/2010/main" val="4196380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1D89E89-5751-F0BA-F900-F89FD46B3320}"/>
              </a:ext>
            </a:extLst>
          </p:cNvPr>
          <p:cNvSpPr>
            <a:spLocks noGrp="1"/>
          </p:cNvSpPr>
          <p:nvPr>
            <p:ph type="body" sz="quarter" idx="19"/>
          </p:nvPr>
        </p:nvSpPr>
        <p:spPr>
          <a:xfrm>
            <a:off x="762002" y="1417583"/>
            <a:ext cx="6172200" cy="756894"/>
          </a:xfrm>
        </p:spPr>
        <p:txBody>
          <a:bodyPr/>
          <a:lstStyle/>
          <a:p>
            <a:r>
              <a:rPr lang="en-US" sz="2800" dirty="0">
                <a:solidFill>
                  <a:schemeClr val="accent1"/>
                </a:solidFill>
              </a:rPr>
              <a:t>Simplifying Installation</a:t>
            </a:r>
          </a:p>
        </p:txBody>
      </p:sp>
      <p:sp>
        <p:nvSpPr>
          <p:cNvPr id="12" name="Text Placeholder 11">
            <a:extLst>
              <a:ext uri="{FF2B5EF4-FFF2-40B4-BE49-F238E27FC236}">
                <a16:creationId xmlns:a16="http://schemas.microsoft.com/office/drawing/2014/main" id="{4BC4AB2A-8EA0-206B-0001-32ECB1D74AE9}"/>
              </a:ext>
            </a:extLst>
          </p:cNvPr>
          <p:cNvSpPr>
            <a:spLocks noGrp="1"/>
          </p:cNvSpPr>
          <p:nvPr>
            <p:ph type="body" sz="quarter" idx="21"/>
          </p:nvPr>
        </p:nvSpPr>
        <p:spPr>
          <a:xfrm>
            <a:off x="761999" y="2683051"/>
            <a:ext cx="7518252" cy="3764802"/>
          </a:xfrm>
        </p:spPr>
        <p:txBody>
          <a:bodyPr/>
          <a:lstStyle/>
          <a:p>
            <a:r>
              <a:rPr lang="en-US" sz="2400" dirty="0"/>
              <a:t>The 50M56X-843 has five main harness connectors, with both In-line and Molex plugs on the same control</a:t>
            </a:r>
          </a:p>
          <a:p>
            <a:r>
              <a:rPr lang="en-US" sz="2400" dirty="0"/>
              <a:t>Four inducer/ignitor Molex connectors on-board</a:t>
            </a:r>
          </a:p>
          <a:p>
            <a:r>
              <a:rPr lang="en-US" sz="2400" dirty="0"/>
              <a:t>Two </a:t>
            </a:r>
            <a:r>
              <a:rPr lang="en-US" sz="2400" dirty="0" err="1"/>
              <a:t>ECMx</a:t>
            </a:r>
            <a:r>
              <a:rPr lang="en-US" sz="2400" dirty="0"/>
              <a:t> connectors for Trane &amp; Goodman direct plug-ins</a:t>
            </a:r>
          </a:p>
          <a:p>
            <a:r>
              <a:rPr lang="en-US" sz="2400" dirty="0"/>
              <a:t>Direct OEM plug-in allows for a quick installation with multiple OEM brand controls, simplifying the process and eliminating the need for  harness adapters</a:t>
            </a:r>
          </a:p>
          <a:p>
            <a:endParaRPr lang="en-US" sz="2400" dirty="0"/>
          </a:p>
        </p:txBody>
      </p:sp>
      <p:sp>
        <p:nvSpPr>
          <p:cNvPr id="8" name="Text Placeholder 7">
            <a:extLst>
              <a:ext uri="{FF2B5EF4-FFF2-40B4-BE49-F238E27FC236}">
                <a16:creationId xmlns:a16="http://schemas.microsoft.com/office/drawing/2014/main" id="{DB8BB7EA-781B-1434-5D37-798788AB07BD}"/>
              </a:ext>
            </a:extLst>
          </p:cNvPr>
          <p:cNvSpPr>
            <a:spLocks noGrp="1"/>
          </p:cNvSpPr>
          <p:nvPr>
            <p:ph type="body" sz="quarter" idx="13"/>
          </p:nvPr>
        </p:nvSpPr>
        <p:spPr/>
        <p:txBody>
          <a:bodyPr/>
          <a:lstStyle/>
          <a:p>
            <a:r>
              <a:rPr lang="en-US" sz="4000" dirty="0"/>
              <a:t>Onboard Major OEM Connectors</a:t>
            </a:r>
          </a:p>
        </p:txBody>
      </p:sp>
      <p:grpSp>
        <p:nvGrpSpPr>
          <p:cNvPr id="2" name="Group 1">
            <a:extLst>
              <a:ext uri="{FF2B5EF4-FFF2-40B4-BE49-F238E27FC236}">
                <a16:creationId xmlns:a16="http://schemas.microsoft.com/office/drawing/2014/main" id="{235302D1-9C7E-5F08-50C8-F2176BB5F54B}"/>
              </a:ext>
            </a:extLst>
          </p:cNvPr>
          <p:cNvGrpSpPr/>
          <p:nvPr/>
        </p:nvGrpSpPr>
        <p:grpSpPr>
          <a:xfrm>
            <a:off x="8030744" y="1284233"/>
            <a:ext cx="6656805" cy="6151245"/>
            <a:chOff x="7274389" y="855340"/>
            <a:chExt cx="7421651" cy="6858005"/>
          </a:xfrm>
        </p:grpSpPr>
        <p:pic>
          <p:nvPicPr>
            <p:cNvPr id="10" name="Picture 9">
              <a:extLst>
                <a:ext uri="{FF2B5EF4-FFF2-40B4-BE49-F238E27FC236}">
                  <a16:creationId xmlns:a16="http://schemas.microsoft.com/office/drawing/2014/main" id="{CB2C31E0-8773-118F-3C92-0DD2D52759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274389" y="1728123"/>
              <a:ext cx="5997363" cy="5985222"/>
            </a:xfrm>
            <a:prstGeom prst="rect">
              <a:avLst/>
            </a:prstGeom>
          </p:spPr>
        </p:pic>
        <p:sp>
          <p:nvSpPr>
            <p:cNvPr id="6" name="Oval 5">
              <a:extLst>
                <a:ext uri="{FF2B5EF4-FFF2-40B4-BE49-F238E27FC236}">
                  <a16:creationId xmlns:a16="http://schemas.microsoft.com/office/drawing/2014/main" id="{F38540E1-4849-48A6-BDA8-6A14AC7E9AC8}"/>
                </a:ext>
              </a:extLst>
            </p:cNvPr>
            <p:cNvSpPr/>
            <p:nvPr/>
          </p:nvSpPr>
          <p:spPr bwMode="auto">
            <a:xfrm>
              <a:off x="11053355" y="2251963"/>
              <a:ext cx="914400" cy="914400"/>
            </a:xfrm>
            <a:prstGeom prst="ellipse">
              <a:avLst/>
            </a:prstGeom>
            <a:noFill/>
            <a:ln w="38100">
              <a:solidFill>
                <a:srgbClr val="C00000"/>
              </a:solidFill>
              <a:round/>
              <a:headEnd/>
              <a:tailEnd/>
            </a:ln>
            <a:effectLst/>
          </p:spPr>
          <p:txBody>
            <a:bodyPr wrap="square" rtlCol="0" anchor="ctr"/>
            <a:lstStyle/>
            <a:p>
              <a:pPr algn="ctr" defTabSz="1097280" eaLnBrk="0" fontAlgn="base" hangingPunct="0">
                <a:spcBef>
                  <a:spcPct val="0"/>
                </a:spcBef>
                <a:spcAft>
                  <a:spcPct val="0"/>
                </a:spcAft>
                <a:defRPr/>
              </a:pPr>
              <a:endParaRPr lang="en-US" sz="2400">
                <a:ln w="3175">
                  <a:solidFill>
                    <a:srgbClr val="3F4040"/>
                  </a:solidFill>
                </a:ln>
                <a:solidFill>
                  <a:srgbClr val="FFFFFF"/>
                </a:solidFill>
                <a:latin typeface="Noto Sans" panose="020B0502040504020204" pitchFamily="34" charset="0"/>
              </a:endParaRPr>
            </a:p>
          </p:txBody>
        </p:sp>
        <p:sp>
          <p:nvSpPr>
            <p:cNvPr id="7" name="Oval 6">
              <a:extLst>
                <a:ext uri="{FF2B5EF4-FFF2-40B4-BE49-F238E27FC236}">
                  <a16:creationId xmlns:a16="http://schemas.microsoft.com/office/drawing/2014/main" id="{FAA628AD-94A2-4AA5-A5DB-B007A2ED222D}"/>
                </a:ext>
              </a:extLst>
            </p:cNvPr>
            <p:cNvSpPr/>
            <p:nvPr/>
          </p:nvSpPr>
          <p:spPr bwMode="auto">
            <a:xfrm>
              <a:off x="10090589" y="4848905"/>
              <a:ext cx="2651760" cy="2651760"/>
            </a:xfrm>
            <a:prstGeom prst="ellipse">
              <a:avLst/>
            </a:prstGeom>
            <a:noFill/>
            <a:ln w="38100">
              <a:solidFill>
                <a:srgbClr val="C00000"/>
              </a:solidFill>
              <a:round/>
              <a:headEnd/>
              <a:tailEnd/>
            </a:ln>
            <a:effectLst/>
          </p:spPr>
          <p:txBody>
            <a:bodyPr wrap="square" rtlCol="0" anchor="ctr"/>
            <a:lstStyle/>
            <a:p>
              <a:pPr algn="ctr" defTabSz="1097280" eaLnBrk="0" fontAlgn="base" hangingPunct="0">
                <a:spcBef>
                  <a:spcPct val="0"/>
                </a:spcBef>
                <a:spcAft>
                  <a:spcPct val="0"/>
                </a:spcAft>
                <a:defRPr/>
              </a:pPr>
              <a:endParaRPr lang="en-US" sz="2400">
                <a:ln w="3175">
                  <a:solidFill>
                    <a:srgbClr val="3F4040"/>
                  </a:solidFill>
                </a:ln>
                <a:solidFill>
                  <a:srgbClr val="FFFFFF"/>
                </a:solidFill>
                <a:latin typeface="Noto Sans" panose="020B0502040504020204" pitchFamily="34" charset="0"/>
              </a:endParaRPr>
            </a:p>
          </p:txBody>
        </p:sp>
        <p:sp>
          <p:nvSpPr>
            <p:cNvPr id="13" name="Oval 12">
              <a:extLst>
                <a:ext uri="{FF2B5EF4-FFF2-40B4-BE49-F238E27FC236}">
                  <a16:creationId xmlns:a16="http://schemas.microsoft.com/office/drawing/2014/main" id="{65243717-A0C3-4A10-9626-46D794988875}"/>
                </a:ext>
              </a:extLst>
            </p:cNvPr>
            <p:cNvSpPr/>
            <p:nvPr/>
          </p:nvSpPr>
          <p:spPr bwMode="auto">
            <a:xfrm>
              <a:off x="8081968" y="2571378"/>
              <a:ext cx="1920240" cy="1826856"/>
            </a:xfrm>
            <a:prstGeom prst="ellipse">
              <a:avLst/>
            </a:prstGeom>
            <a:noFill/>
            <a:ln w="38100">
              <a:solidFill>
                <a:srgbClr val="C00000"/>
              </a:solidFill>
              <a:round/>
              <a:headEnd/>
              <a:tailEnd/>
            </a:ln>
            <a:effectLst/>
          </p:spPr>
          <p:txBody>
            <a:bodyPr wrap="square" rtlCol="0" anchor="ctr"/>
            <a:lstStyle/>
            <a:p>
              <a:pPr algn="ctr" defTabSz="1097280" eaLnBrk="0" fontAlgn="base" hangingPunct="0">
                <a:spcBef>
                  <a:spcPct val="0"/>
                </a:spcBef>
                <a:spcAft>
                  <a:spcPct val="0"/>
                </a:spcAft>
                <a:defRPr/>
              </a:pPr>
              <a:endParaRPr lang="en-US" sz="2400">
                <a:ln w="3175">
                  <a:solidFill>
                    <a:srgbClr val="3F4040"/>
                  </a:solidFill>
                </a:ln>
                <a:solidFill>
                  <a:srgbClr val="FFFFFF"/>
                </a:solidFill>
                <a:latin typeface="Noto Sans" panose="020B0502040504020204" pitchFamily="34" charset="0"/>
              </a:endParaRPr>
            </a:p>
          </p:txBody>
        </p:sp>
        <p:sp>
          <p:nvSpPr>
            <p:cNvPr id="50" name="TextBox 49">
              <a:extLst>
                <a:ext uri="{FF2B5EF4-FFF2-40B4-BE49-F238E27FC236}">
                  <a16:creationId xmlns:a16="http://schemas.microsoft.com/office/drawing/2014/main" id="{EDC22CBC-4557-4D05-B035-4BD667735C80}"/>
                </a:ext>
              </a:extLst>
            </p:cNvPr>
            <p:cNvSpPr txBox="1"/>
            <p:nvPr/>
          </p:nvSpPr>
          <p:spPr bwMode="auto">
            <a:xfrm>
              <a:off x="7315200" y="855340"/>
              <a:ext cx="2886892" cy="938986"/>
            </a:xfrm>
            <a:prstGeom prst="rect">
              <a:avLst/>
            </a:prstGeom>
            <a:noFill/>
            <a:ln w="9525">
              <a:noFill/>
              <a:miter lim="800000"/>
              <a:headEnd/>
              <a:tailEnd/>
            </a:ln>
          </p:spPr>
          <p:txBody>
            <a:bodyPr wrap="square" rtlCol="0">
              <a:spAutoFit/>
            </a:bodyPr>
            <a:lstStyle/>
            <a:p>
              <a:pPr algn="ctr" eaLnBrk="0" hangingPunct="0">
                <a:lnSpc>
                  <a:spcPct val="105000"/>
                </a:lnSpc>
              </a:pPr>
              <a:r>
                <a:rPr lang="en-US" sz="2400" dirty="0">
                  <a:solidFill>
                    <a:srgbClr val="C00000"/>
                  </a:solidFill>
                  <a:latin typeface="+mj-lt"/>
                </a:rPr>
                <a:t>Inducer/Ignitor Connectors</a:t>
              </a:r>
            </a:p>
          </p:txBody>
        </p:sp>
        <p:sp>
          <p:nvSpPr>
            <p:cNvPr id="52" name="TextBox 51">
              <a:extLst>
                <a:ext uri="{FF2B5EF4-FFF2-40B4-BE49-F238E27FC236}">
                  <a16:creationId xmlns:a16="http://schemas.microsoft.com/office/drawing/2014/main" id="{D1886799-2E96-46DD-B3D9-7559113F5484}"/>
                </a:ext>
              </a:extLst>
            </p:cNvPr>
            <p:cNvSpPr txBox="1"/>
            <p:nvPr/>
          </p:nvSpPr>
          <p:spPr bwMode="auto">
            <a:xfrm>
              <a:off x="12290755" y="4149697"/>
              <a:ext cx="2405285" cy="938986"/>
            </a:xfrm>
            <a:prstGeom prst="rect">
              <a:avLst/>
            </a:prstGeom>
            <a:noFill/>
            <a:ln w="9525">
              <a:noFill/>
              <a:miter lim="800000"/>
              <a:headEnd/>
              <a:tailEnd/>
            </a:ln>
          </p:spPr>
          <p:txBody>
            <a:bodyPr wrap="square" rtlCol="0">
              <a:spAutoFit/>
            </a:bodyPr>
            <a:lstStyle/>
            <a:p>
              <a:pPr algn="ctr" eaLnBrk="0" hangingPunct="0">
                <a:lnSpc>
                  <a:spcPct val="105000"/>
                </a:lnSpc>
              </a:pPr>
              <a:r>
                <a:rPr lang="en-US" sz="2400" dirty="0">
                  <a:solidFill>
                    <a:srgbClr val="C00000"/>
                  </a:solidFill>
                  <a:latin typeface="+mj-lt"/>
                </a:rPr>
                <a:t>Main Harness Connectors</a:t>
              </a:r>
            </a:p>
          </p:txBody>
        </p:sp>
        <p:sp>
          <p:nvSpPr>
            <p:cNvPr id="54" name="TextBox 53">
              <a:extLst>
                <a:ext uri="{FF2B5EF4-FFF2-40B4-BE49-F238E27FC236}">
                  <a16:creationId xmlns:a16="http://schemas.microsoft.com/office/drawing/2014/main" id="{93D21DA0-F4C0-4012-994F-8F2380876966}"/>
                </a:ext>
              </a:extLst>
            </p:cNvPr>
            <p:cNvSpPr txBox="1"/>
            <p:nvPr/>
          </p:nvSpPr>
          <p:spPr bwMode="auto">
            <a:xfrm>
              <a:off x="10002377" y="1332627"/>
              <a:ext cx="2992579" cy="506632"/>
            </a:xfrm>
            <a:prstGeom prst="rect">
              <a:avLst/>
            </a:prstGeom>
            <a:noFill/>
            <a:ln w="9525">
              <a:noFill/>
              <a:miter lim="800000"/>
              <a:headEnd/>
              <a:tailEnd/>
            </a:ln>
          </p:spPr>
          <p:txBody>
            <a:bodyPr wrap="square" rtlCol="0">
              <a:spAutoFit/>
            </a:bodyPr>
            <a:lstStyle/>
            <a:p>
              <a:pPr algn="ctr" eaLnBrk="0" hangingPunct="0">
                <a:lnSpc>
                  <a:spcPct val="105000"/>
                </a:lnSpc>
              </a:pPr>
              <a:r>
                <a:rPr lang="en-US" sz="2400" dirty="0" err="1">
                  <a:solidFill>
                    <a:srgbClr val="C00000"/>
                  </a:solidFill>
                  <a:latin typeface="+mj-lt"/>
                </a:rPr>
                <a:t>ECMx</a:t>
              </a:r>
              <a:r>
                <a:rPr lang="en-US" sz="2400" dirty="0">
                  <a:solidFill>
                    <a:srgbClr val="C00000"/>
                  </a:solidFill>
                  <a:latin typeface="+mj-lt"/>
                </a:rPr>
                <a:t> Connectors</a:t>
              </a:r>
            </a:p>
          </p:txBody>
        </p:sp>
        <p:cxnSp>
          <p:nvCxnSpPr>
            <p:cNvPr id="19" name="Straight Connector 18">
              <a:extLst>
                <a:ext uri="{FF2B5EF4-FFF2-40B4-BE49-F238E27FC236}">
                  <a16:creationId xmlns:a16="http://schemas.microsoft.com/office/drawing/2014/main" id="{741B043D-34C5-0D3D-830B-EA3DB699E3F5}"/>
                </a:ext>
              </a:extLst>
            </p:cNvPr>
            <p:cNvCxnSpPr>
              <a:stCxn id="6" idx="0"/>
            </p:cNvCxnSpPr>
            <p:nvPr/>
          </p:nvCxnSpPr>
          <p:spPr bwMode="auto">
            <a:xfrm flipV="1">
              <a:off x="11510555" y="1880210"/>
              <a:ext cx="0" cy="371753"/>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B71EBDC-BEDC-8B60-2040-61731CB8B940}"/>
                </a:ext>
              </a:extLst>
            </p:cNvPr>
            <p:cNvCxnSpPr>
              <a:cxnSpLocks/>
            </p:cNvCxnSpPr>
            <p:nvPr/>
          </p:nvCxnSpPr>
          <p:spPr bwMode="auto">
            <a:xfrm flipV="1">
              <a:off x="13492075" y="5028015"/>
              <a:ext cx="0" cy="1161842"/>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4EF2CEC4-54A6-9120-E998-F84DC26E44F2}"/>
                </a:ext>
              </a:extLst>
            </p:cNvPr>
            <p:cNvCxnSpPr>
              <a:cxnSpLocks/>
              <a:endCxn id="7" idx="6"/>
            </p:cNvCxnSpPr>
            <p:nvPr/>
          </p:nvCxnSpPr>
          <p:spPr bwMode="auto">
            <a:xfrm flipH="1">
              <a:off x="12742349" y="6174785"/>
              <a:ext cx="749726"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B41CC30B-7979-7190-05C4-4C506E14A9F6}"/>
                </a:ext>
              </a:extLst>
            </p:cNvPr>
            <p:cNvCxnSpPr>
              <a:cxnSpLocks/>
            </p:cNvCxnSpPr>
            <p:nvPr/>
          </p:nvCxnSpPr>
          <p:spPr bwMode="auto">
            <a:xfrm flipV="1">
              <a:off x="8758646" y="1776334"/>
              <a:ext cx="0" cy="843774"/>
            </a:xfrm>
            <a:prstGeom prst="line">
              <a:avLst/>
            </a:prstGeom>
            <a:solidFill>
              <a:schemeClr val="accent1"/>
            </a:solidFill>
            <a:ln w="38100" cap="flat" cmpd="sng" algn="ctr">
              <a:solidFill>
                <a:srgbClr val="C00000"/>
              </a:solidFill>
              <a:prstDash val="solid"/>
              <a:round/>
              <a:headEnd type="none" w="med" len="med"/>
              <a:tailEnd type="none" w="med" len="med"/>
            </a:ln>
            <a:effectLst/>
          </p:spPr>
        </p:cxnSp>
      </p:grpSp>
      <p:grpSp>
        <p:nvGrpSpPr>
          <p:cNvPr id="14" name="Group 13">
            <a:extLst>
              <a:ext uri="{FF2B5EF4-FFF2-40B4-BE49-F238E27FC236}">
                <a16:creationId xmlns:a16="http://schemas.microsoft.com/office/drawing/2014/main" id="{D682736F-4638-6BB2-BDEC-B2F089E81F71}"/>
              </a:ext>
            </a:extLst>
          </p:cNvPr>
          <p:cNvGrpSpPr/>
          <p:nvPr/>
        </p:nvGrpSpPr>
        <p:grpSpPr>
          <a:xfrm>
            <a:off x="1" y="6814040"/>
            <a:ext cx="6065521" cy="643634"/>
            <a:chOff x="1" y="7159989"/>
            <a:chExt cx="6065521" cy="643634"/>
          </a:xfrm>
        </p:grpSpPr>
        <p:sp>
          <p:nvSpPr>
            <p:cNvPr id="15" name="Rectangle 14">
              <a:extLst>
                <a:ext uri="{FF2B5EF4-FFF2-40B4-BE49-F238E27FC236}">
                  <a16:creationId xmlns:a16="http://schemas.microsoft.com/office/drawing/2014/main" id="{FC1E611F-CF88-DFDB-991F-C7C387B8326B}"/>
                </a:ext>
              </a:extLst>
            </p:cNvPr>
            <p:cNvSpPr/>
            <p:nvPr/>
          </p:nvSpPr>
          <p:spPr bwMode="auto">
            <a:xfrm rot="16200000">
              <a:off x="2710945" y="4449045"/>
              <a:ext cx="643634" cy="6065521"/>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pic>
          <p:nvPicPr>
            <p:cNvPr id="16" name="Picture 15">
              <a:extLst>
                <a:ext uri="{FF2B5EF4-FFF2-40B4-BE49-F238E27FC236}">
                  <a16:creationId xmlns:a16="http://schemas.microsoft.com/office/drawing/2014/main" id="{E9EE8937-7363-DF86-DE66-F84EEA4D5F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103" y="7328813"/>
              <a:ext cx="305985" cy="305985"/>
            </a:xfrm>
            <a:prstGeom prst="rect">
              <a:avLst/>
            </a:prstGeom>
          </p:spPr>
        </p:pic>
      </p:grpSp>
      <p:sp>
        <p:nvSpPr>
          <p:cNvPr id="17" name="Rectangle 16">
            <a:extLst>
              <a:ext uri="{FF2B5EF4-FFF2-40B4-BE49-F238E27FC236}">
                <a16:creationId xmlns:a16="http://schemas.microsoft.com/office/drawing/2014/main" id="{02CFC9BE-87FA-8676-F848-94F554760232}"/>
              </a:ext>
            </a:extLst>
          </p:cNvPr>
          <p:cNvSpPr/>
          <p:nvPr/>
        </p:nvSpPr>
        <p:spPr>
          <a:xfrm>
            <a:off x="570831" y="6868400"/>
            <a:ext cx="5494689" cy="534570"/>
          </a:xfrm>
          <a:prstGeom prst="rect">
            <a:avLst/>
          </a:prstGeom>
        </p:spPr>
        <p:txBody>
          <a:bodyPr wrap="square">
            <a:spAutoFit/>
          </a:bodyPr>
          <a:lstStyle/>
          <a:p>
            <a:pPr defTabSz="1097280" eaLnBrk="0" hangingPunct="0">
              <a:lnSpc>
                <a:spcPct val="105000"/>
              </a:lnSpc>
              <a:defRPr/>
            </a:pPr>
            <a:r>
              <a:rPr lang="en-US" sz="1400">
                <a:solidFill>
                  <a:schemeClr val="accent4"/>
                </a:solidFill>
                <a:latin typeface="Noto Sans" panose="020B0502040504020204" pitchFamily="34" charset="0"/>
              </a:rPr>
              <a:t>During initial start-ups, the control will perform an auto-configuration sequence that takes approximately 30 seconds</a:t>
            </a:r>
          </a:p>
        </p:txBody>
      </p:sp>
      <p:cxnSp>
        <p:nvCxnSpPr>
          <p:cNvPr id="21" name="Straight Connector 20">
            <a:extLst>
              <a:ext uri="{FF2B5EF4-FFF2-40B4-BE49-F238E27FC236}">
                <a16:creationId xmlns:a16="http://schemas.microsoft.com/office/drawing/2014/main" id="{4E97F34F-0C34-5215-4082-CDF8763540FD}"/>
              </a:ext>
            </a:extLst>
          </p:cNvPr>
          <p:cNvCxnSpPr>
            <a:cxnSpLocks/>
          </p:cNvCxnSpPr>
          <p:nvPr/>
        </p:nvCxnSpPr>
        <p:spPr>
          <a:xfrm>
            <a:off x="762000" y="2472943"/>
            <a:ext cx="617220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165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3F157-642D-D8DC-5323-269A8FD78958}"/>
              </a:ext>
            </a:extLst>
          </p:cNvPr>
          <p:cNvSpPr>
            <a:spLocks noGrp="1"/>
          </p:cNvSpPr>
          <p:nvPr>
            <p:ph type="body" sz="quarter" idx="15"/>
          </p:nvPr>
        </p:nvSpPr>
        <p:spPr>
          <a:xfrm>
            <a:off x="761999" y="1554480"/>
            <a:ext cx="7536611" cy="4089002"/>
          </a:xfrm>
        </p:spPr>
        <p:txBody>
          <a:bodyPr/>
          <a:lstStyle/>
          <a:p>
            <a:pPr marL="285750" indent="-285750">
              <a:buFont typeface="Arial" panose="020B0604020202020204" pitchFamily="34" charset="0"/>
              <a:buChar char="•"/>
            </a:pPr>
            <a:r>
              <a:rPr lang="en-US" dirty="0"/>
              <a:t>The development of printed circuit boards has advanced the technology, control, and efficiency in the HVACR industry</a:t>
            </a:r>
          </a:p>
          <a:p>
            <a:pPr marL="285750" indent="-285750">
              <a:buFont typeface="Arial" panose="020B0604020202020204" pitchFamily="34" charset="0"/>
              <a:buChar char="•"/>
            </a:pPr>
            <a:r>
              <a:rPr lang="en-US" dirty="0"/>
              <a:t>Mercury bulb thermostats, fan-limits, and other analog controls are switches that control loads—there is little to no communication between them</a:t>
            </a:r>
            <a:endParaRPr lang="en-US" dirty="0">
              <a:cs typeface="Arial"/>
            </a:endParaRPr>
          </a:p>
          <a:p>
            <a:pPr marL="285750" indent="-285750">
              <a:buFont typeface="Arial" panose="020B0604020202020204" pitchFamily="34" charset="0"/>
              <a:buChar char="•"/>
            </a:pPr>
            <a:r>
              <a:rPr lang="en-US" dirty="0"/>
              <a:t>Modern integrated furnace controls, or IFCs, are the circuit boards within the furnace that control every function in a specific timing sequence, and monitor vital safety circuits while communicating with auxiliary equipment</a:t>
            </a:r>
            <a:endParaRPr lang="en-US" dirty="0">
              <a:cs typeface="Arial"/>
            </a:endParaRPr>
          </a:p>
          <a:p>
            <a:pPr marL="285750" indent="-28575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36531A9-7375-AFAC-D505-4D2D2397B32D}"/>
              </a:ext>
            </a:extLst>
          </p:cNvPr>
          <p:cNvSpPr>
            <a:spLocks noGrp="1"/>
          </p:cNvSpPr>
          <p:nvPr>
            <p:ph type="body" sz="quarter" idx="13"/>
          </p:nvPr>
        </p:nvSpPr>
        <p:spPr/>
        <p:txBody>
          <a:bodyPr/>
          <a:lstStyle/>
          <a:p>
            <a:r>
              <a:rPr lang="en-US"/>
              <a:t>Furnace Operation</a:t>
            </a:r>
          </a:p>
        </p:txBody>
      </p:sp>
      <p:sp>
        <p:nvSpPr>
          <p:cNvPr id="6" name="Slide Number Placeholder 5">
            <a:extLst>
              <a:ext uri="{FF2B5EF4-FFF2-40B4-BE49-F238E27FC236}">
                <a16:creationId xmlns:a16="http://schemas.microsoft.com/office/drawing/2014/main" id="{F52105AD-37B6-8917-79AA-83E9F94E66E4}"/>
              </a:ext>
            </a:extLst>
          </p:cNvPr>
          <p:cNvSpPr>
            <a:spLocks noGrp="1"/>
          </p:cNvSpPr>
          <p:nvPr>
            <p:ph type="sldNum" sz="quarter" idx="4"/>
          </p:nvPr>
        </p:nvSpPr>
        <p:spPr/>
        <p:txBody>
          <a:bodyPr/>
          <a:lstStyle/>
          <a:p>
            <a:fld id="{837543D7-8401-5C4E-B0A9-F48897C0C347}" type="slidenum">
              <a:rPr lang="en-US" smtClean="0"/>
              <a:pPr/>
              <a:t>4</a:t>
            </a:fld>
            <a:endParaRPr lang="en-US"/>
          </a:p>
        </p:txBody>
      </p:sp>
      <p:pic>
        <p:nvPicPr>
          <p:cNvPr id="7" name="Picture 6" descr="A picture containing indoor&#10;&#10;Description automatically generated">
            <a:extLst>
              <a:ext uri="{FF2B5EF4-FFF2-40B4-BE49-F238E27FC236}">
                <a16:creationId xmlns:a16="http://schemas.microsoft.com/office/drawing/2014/main" id="{0063C0B5-9977-DB85-C1E6-8D4573270D3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9422109" y="930419"/>
            <a:ext cx="3582433" cy="2435117"/>
          </a:xfrm>
          <a:prstGeom prst="rect">
            <a:avLst/>
          </a:prstGeom>
        </p:spPr>
      </p:pic>
      <p:pic>
        <p:nvPicPr>
          <p:cNvPr id="8" name="Picture 7" descr="A picture containing electronics&#10;&#10;Description automatically generated">
            <a:extLst>
              <a:ext uri="{FF2B5EF4-FFF2-40B4-BE49-F238E27FC236}">
                <a16:creationId xmlns:a16="http://schemas.microsoft.com/office/drawing/2014/main" id="{CC4DA789-7190-80E3-DC0F-9A717C5EE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23400" y="3667817"/>
            <a:ext cx="3577785" cy="3807296"/>
          </a:xfrm>
          <a:prstGeom prst="rect">
            <a:avLst/>
          </a:prstGeom>
        </p:spPr>
      </p:pic>
    </p:spTree>
    <p:extLst>
      <p:ext uri="{BB962C8B-B14F-4D97-AF65-F5344CB8AC3E}">
        <p14:creationId xmlns:p14="http://schemas.microsoft.com/office/powerpoint/2010/main" val="2756769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8D54601-84B9-5720-30BC-D345A61BB698}"/>
              </a:ext>
            </a:extLst>
          </p:cNvPr>
          <p:cNvSpPr>
            <a:spLocks noGrp="1"/>
          </p:cNvSpPr>
          <p:nvPr>
            <p:ph type="body" sz="quarter" idx="19"/>
          </p:nvPr>
        </p:nvSpPr>
        <p:spPr>
          <a:xfrm>
            <a:off x="822963" y="1743378"/>
            <a:ext cx="6678427" cy="1418922"/>
          </a:xfrm>
        </p:spPr>
        <p:txBody>
          <a:bodyPr/>
          <a:lstStyle/>
          <a:p>
            <a:pPr>
              <a:lnSpc>
                <a:spcPct val="100000"/>
              </a:lnSpc>
            </a:pPr>
            <a:r>
              <a:rPr lang="en-US" sz="2400" dirty="0"/>
              <a:t>The upgraded design now has on-board programming that allows for configuration.</a:t>
            </a:r>
          </a:p>
          <a:p>
            <a:pPr>
              <a:lnSpc>
                <a:spcPct val="100000"/>
              </a:lnSpc>
            </a:pPr>
            <a:endParaRPr lang="en-US" sz="2400" dirty="0"/>
          </a:p>
        </p:txBody>
      </p:sp>
      <p:sp>
        <p:nvSpPr>
          <p:cNvPr id="17" name="Text Placeholder 16">
            <a:extLst>
              <a:ext uri="{FF2B5EF4-FFF2-40B4-BE49-F238E27FC236}">
                <a16:creationId xmlns:a16="http://schemas.microsoft.com/office/drawing/2014/main" id="{EC3F2A52-9575-CFBE-687F-767BB7126505}"/>
              </a:ext>
            </a:extLst>
          </p:cNvPr>
          <p:cNvSpPr>
            <a:spLocks noGrp="1"/>
          </p:cNvSpPr>
          <p:nvPr>
            <p:ph type="body" sz="quarter" idx="23"/>
          </p:nvPr>
        </p:nvSpPr>
        <p:spPr>
          <a:xfrm>
            <a:off x="7726675" y="1743377"/>
            <a:ext cx="6141725" cy="847423"/>
          </a:xfrm>
        </p:spPr>
        <p:txBody>
          <a:bodyPr/>
          <a:lstStyle/>
          <a:p>
            <a:pPr>
              <a:lnSpc>
                <a:spcPct val="100000"/>
              </a:lnSpc>
            </a:pPr>
            <a:r>
              <a:rPr lang="en-US" sz="2400" dirty="0"/>
              <a:t>Use the </a:t>
            </a:r>
            <a:r>
              <a:rPr lang="en-US" sz="2400" dirty="0" err="1"/>
              <a:t>white-rodgers</a:t>
            </a:r>
            <a:r>
              <a:rPr lang="en-US" sz="2400" dirty="0"/>
              <a:t> connect app and do all the programming from your smartphone</a:t>
            </a:r>
          </a:p>
        </p:txBody>
      </p:sp>
      <p:pic>
        <p:nvPicPr>
          <p:cNvPr id="12" name="Chart Placeholder 31">
            <a:extLst>
              <a:ext uri="{FF2B5EF4-FFF2-40B4-BE49-F238E27FC236}">
                <a16:creationId xmlns:a16="http://schemas.microsoft.com/office/drawing/2014/main" id="{E2E08504-9FAE-5603-C1F4-16CEDC2D70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72" t="-11433"/>
          <a:stretch/>
        </p:blipFill>
        <p:spPr>
          <a:xfrm>
            <a:off x="8405449" y="3383598"/>
            <a:ext cx="6224951" cy="4846001"/>
          </a:xfrm>
          <a:prstGeom prst="rect">
            <a:avLst/>
          </a:prstGeom>
        </p:spPr>
      </p:pic>
      <p:sp>
        <p:nvSpPr>
          <p:cNvPr id="28" name="Text Placeholder 27">
            <a:extLst>
              <a:ext uri="{FF2B5EF4-FFF2-40B4-BE49-F238E27FC236}">
                <a16:creationId xmlns:a16="http://schemas.microsoft.com/office/drawing/2014/main" id="{9FB31292-8704-D622-6188-954813259240}"/>
              </a:ext>
            </a:extLst>
          </p:cNvPr>
          <p:cNvSpPr>
            <a:spLocks noGrp="1"/>
          </p:cNvSpPr>
          <p:nvPr>
            <p:ph type="body" sz="quarter" idx="24"/>
          </p:nvPr>
        </p:nvSpPr>
        <p:spPr>
          <a:xfrm>
            <a:off x="7726672" y="2736559"/>
            <a:ext cx="6678427" cy="1372037"/>
          </a:xfrm>
        </p:spPr>
        <p:txBody>
          <a:bodyPr/>
          <a:lstStyle/>
          <a:p>
            <a:r>
              <a:rPr lang="en-US" sz="2400" dirty="0"/>
              <a:t>The White-Rodgers Connect app offers the fastest, easiest Configuration setup ever!</a:t>
            </a:r>
          </a:p>
          <a:p>
            <a:endParaRPr lang="en-US" sz="2400" dirty="0"/>
          </a:p>
        </p:txBody>
      </p:sp>
      <p:sp>
        <p:nvSpPr>
          <p:cNvPr id="7" name="Text Placeholder 6">
            <a:extLst>
              <a:ext uri="{FF2B5EF4-FFF2-40B4-BE49-F238E27FC236}">
                <a16:creationId xmlns:a16="http://schemas.microsoft.com/office/drawing/2014/main" id="{31634C82-08EC-8226-B840-AF89677B1486}"/>
              </a:ext>
            </a:extLst>
          </p:cNvPr>
          <p:cNvSpPr>
            <a:spLocks noGrp="1"/>
          </p:cNvSpPr>
          <p:nvPr>
            <p:ph type="body" sz="quarter" idx="13"/>
          </p:nvPr>
        </p:nvSpPr>
        <p:spPr>
          <a:xfrm>
            <a:off x="548642" y="143130"/>
            <a:ext cx="13319758" cy="987552"/>
          </a:xfrm>
        </p:spPr>
        <p:txBody>
          <a:bodyPr/>
          <a:lstStyle/>
          <a:p>
            <a:r>
              <a:rPr lang="en-US" sz="4000" dirty="0"/>
              <a:t>Two Ways to Configure and Diagnose</a:t>
            </a:r>
          </a:p>
        </p:txBody>
      </p:sp>
      <p:pic>
        <p:nvPicPr>
          <p:cNvPr id="13" name="Picture 12">
            <a:extLst>
              <a:ext uri="{FF2B5EF4-FFF2-40B4-BE49-F238E27FC236}">
                <a16:creationId xmlns:a16="http://schemas.microsoft.com/office/drawing/2014/main" id="{A663AAF9-04BE-41ED-97C9-FE37DE9FF4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2963" y="3774996"/>
            <a:ext cx="4645025" cy="3687301"/>
          </a:xfrm>
          <a:prstGeom prst="rect">
            <a:avLst/>
          </a:prstGeom>
        </p:spPr>
      </p:pic>
    </p:spTree>
    <p:extLst>
      <p:ext uri="{BB962C8B-B14F-4D97-AF65-F5344CB8AC3E}">
        <p14:creationId xmlns:p14="http://schemas.microsoft.com/office/powerpoint/2010/main" val="1633865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E680318-804D-3441-8C55-D3334D35BC31}"/>
              </a:ext>
            </a:extLst>
          </p:cNvPr>
          <p:cNvSpPr/>
          <p:nvPr/>
        </p:nvSpPr>
        <p:spPr bwMode="auto">
          <a:xfrm>
            <a:off x="638291" y="4991099"/>
            <a:ext cx="6848359" cy="2514711"/>
          </a:xfrm>
          <a:prstGeom prst="rect">
            <a:avLst/>
          </a:prstGeom>
          <a:solidFill>
            <a:schemeClr val="bg2">
              <a:lumMod val="20000"/>
              <a:lumOff val="80000"/>
              <a:alpha val="50000"/>
            </a:schemeClr>
          </a:solidFill>
          <a:ln>
            <a:solidFill>
              <a:schemeClr val="tx2"/>
            </a:solid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2" name="Title 1">
            <a:extLst>
              <a:ext uri="{FF2B5EF4-FFF2-40B4-BE49-F238E27FC236}">
                <a16:creationId xmlns:a16="http://schemas.microsoft.com/office/drawing/2014/main" id="{E5012253-0A71-AA4B-9510-A828081DF88D}"/>
              </a:ext>
            </a:extLst>
          </p:cNvPr>
          <p:cNvSpPr>
            <a:spLocks noGrp="1"/>
          </p:cNvSpPr>
          <p:nvPr>
            <p:ph type="title"/>
          </p:nvPr>
        </p:nvSpPr>
        <p:spPr>
          <a:xfrm>
            <a:off x="635726" y="-16329"/>
            <a:ext cx="12618720" cy="1590676"/>
          </a:xfrm>
        </p:spPr>
        <p:txBody>
          <a:bodyPr>
            <a:normAutofit/>
          </a:bodyPr>
          <a:lstStyle/>
          <a:p>
            <a:pPr>
              <a:lnSpc>
                <a:spcPct val="100000"/>
              </a:lnSpc>
              <a:spcBef>
                <a:spcPts val="1200"/>
              </a:spcBef>
              <a:spcAft>
                <a:spcPts val="300"/>
              </a:spcAft>
              <a:buClr>
                <a:schemeClr val="tx1"/>
              </a:buClr>
            </a:pPr>
            <a:r>
              <a:rPr lang="en-US" sz="4000" dirty="0">
                <a:solidFill>
                  <a:schemeClr val="accent1"/>
                </a:solidFill>
                <a:latin typeface="Georgia" panose="02040502050405020303" pitchFamily="18" charset="0"/>
                <a:ea typeface="+mn-ea"/>
                <a:cs typeface="Arial" panose="020B0604020202020204" pitchFamily="34" charset="0"/>
              </a:rPr>
              <a:t>Quick Configuration &amp; Diagnostics </a:t>
            </a:r>
            <a:br>
              <a:rPr lang="en-US" sz="4000" dirty="0">
                <a:solidFill>
                  <a:schemeClr val="accent1"/>
                </a:solidFill>
                <a:latin typeface="Georgia" panose="02040502050405020303" pitchFamily="18" charset="0"/>
                <a:ea typeface="+mn-ea"/>
                <a:cs typeface="Arial" panose="020B0604020202020204" pitchFamily="34" charset="0"/>
              </a:rPr>
            </a:br>
            <a:r>
              <a:rPr lang="en-US" sz="4000" dirty="0">
                <a:solidFill>
                  <a:schemeClr val="accent1"/>
                </a:solidFill>
                <a:latin typeface="Georgia" panose="02040502050405020303" pitchFamily="18" charset="0"/>
                <a:ea typeface="+mn-ea"/>
                <a:cs typeface="Arial" panose="020B0604020202020204" pitchFamily="34" charset="0"/>
              </a:rPr>
              <a:t>with the White-Rodgers Connect App </a:t>
            </a:r>
          </a:p>
        </p:txBody>
      </p:sp>
      <p:sp>
        <p:nvSpPr>
          <p:cNvPr id="4" name="Content Placeholder 3">
            <a:extLst>
              <a:ext uri="{FF2B5EF4-FFF2-40B4-BE49-F238E27FC236}">
                <a16:creationId xmlns:a16="http://schemas.microsoft.com/office/drawing/2014/main" id="{F7BF768C-3A29-E84E-9C18-9D0F306B924F}"/>
              </a:ext>
            </a:extLst>
          </p:cNvPr>
          <p:cNvSpPr>
            <a:spLocks noGrp="1"/>
          </p:cNvSpPr>
          <p:nvPr>
            <p:ph idx="1"/>
          </p:nvPr>
        </p:nvSpPr>
        <p:spPr>
          <a:xfrm>
            <a:off x="503236" y="1749426"/>
            <a:ext cx="8088552" cy="3298824"/>
          </a:xfrm>
        </p:spPr>
        <p:txBody>
          <a:bodyPr vert="horz" lIns="91440" tIns="91440" rIns="91440" bIns="45720" rtlCol="0" anchor="t">
            <a:noAutofit/>
          </a:bodyPr>
          <a:lstStyle/>
          <a:p>
            <a:pPr>
              <a:spcBef>
                <a:spcPts val="300"/>
              </a:spcBef>
            </a:pPr>
            <a:r>
              <a:rPr lang="en-US" sz="2400" dirty="0">
                <a:latin typeface="Noto Sans"/>
                <a:ea typeface="Noto Sans"/>
                <a:cs typeface="Noto Sans"/>
              </a:rPr>
              <a:t>App provides simple configuration without power prior to installation</a:t>
            </a:r>
          </a:p>
          <a:p>
            <a:pPr>
              <a:spcBef>
                <a:spcPts val="300"/>
              </a:spcBef>
            </a:pPr>
            <a:r>
              <a:rPr lang="en-US" sz="2400" dirty="0"/>
              <a:t>No login or username required</a:t>
            </a:r>
          </a:p>
          <a:p>
            <a:pPr>
              <a:spcBef>
                <a:spcPts val="300"/>
              </a:spcBef>
            </a:pPr>
            <a:r>
              <a:rPr lang="en-US" sz="2400" dirty="0">
                <a:latin typeface="Noto Sans"/>
                <a:ea typeface="Noto Sans"/>
                <a:cs typeface="Noto Sans"/>
              </a:rPr>
              <a:t>Configure with preloaded OEM settings or customize module configurations</a:t>
            </a:r>
          </a:p>
          <a:p>
            <a:pPr>
              <a:spcBef>
                <a:spcPts val="300"/>
              </a:spcBef>
              <a:buClr>
                <a:srgbClr val="808080"/>
              </a:buClr>
            </a:pPr>
            <a:r>
              <a:rPr lang="en-US" sz="2400" dirty="0">
                <a:latin typeface="Noto Sans"/>
                <a:ea typeface="Noto Sans"/>
                <a:cs typeface="Noto Sans"/>
              </a:rPr>
              <a:t>Diagnose fault codes and troubleshoot confidently</a:t>
            </a:r>
          </a:p>
          <a:p>
            <a:pPr>
              <a:spcBef>
                <a:spcPts val="300"/>
              </a:spcBef>
            </a:pPr>
            <a:r>
              <a:rPr lang="en-US" sz="2400" dirty="0">
                <a:latin typeface="Noto Sans"/>
                <a:ea typeface="Noto Sans"/>
                <a:cs typeface="Noto Sans"/>
              </a:rPr>
              <a:t>View status and details about the module</a:t>
            </a:r>
          </a:p>
          <a:p>
            <a:pPr>
              <a:spcBef>
                <a:spcPts val="300"/>
              </a:spcBef>
            </a:pPr>
            <a:endParaRPr lang="en-US" sz="2400" dirty="0"/>
          </a:p>
        </p:txBody>
      </p:sp>
      <p:grpSp>
        <p:nvGrpSpPr>
          <p:cNvPr id="3" name="Group 2">
            <a:extLst>
              <a:ext uri="{FF2B5EF4-FFF2-40B4-BE49-F238E27FC236}">
                <a16:creationId xmlns:a16="http://schemas.microsoft.com/office/drawing/2014/main" id="{5F9907D3-32AB-4118-9AC8-82B3DB97B0EF}"/>
              </a:ext>
            </a:extLst>
          </p:cNvPr>
          <p:cNvGrpSpPr/>
          <p:nvPr/>
        </p:nvGrpSpPr>
        <p:grpSpPr>
          <a:xfrm>
            <a:off x="9285953" y="1437010"/>
            <a:ext cx="4841211" cy="5862328"/>
            <a:chOff x="8591788" y="1437010"/>
            <a:chExt cx="4841211" cy="5862328"/>
          </a:xfrm>
        </p:grpSpPr>
        <p:pic>
          <p:nvPicPr>
            <p:cNvPr id="13" name="Picture 12">
              <a:extLst>
                <a:ext uri="{FF2B5EF4-FFF2-40B4-BE49-F238E27FC236}">
                  <a16:creationId xmlns:a16="http://schemas.microsoft.com/office/drawing/2014/main" id="{3546E4CF-BF8F-3D43-908C-70344364750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968004" y="4646272"/>
              <a:ext cx="1151843" cy="2492878"/>
            </a:xfrm>
            <a:prstGeom prst="rect">
              <a:avLst/>
            </a:prstGeom>
          </p:spPr>
        </p:pic>
        <p:pic>
          <p:nvPicPr>
            <p:cNvPr id="14" name="Picture 13" descr="A picture containing text, sign, image&#10;&#10;Description automatically generated">
              <a:extLst>
                <a:ext uri="{FF2B5EF4-FFF2-40B4-BE49-F238E27FC236}">
                  <a16:creationId xmlns:a16="http://schemas.microsoft.com/office/drawing/2014/main" id="{2B6DC5B1-F999-EA44-B8B4-DA492B07E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32587" y="4578315"/>
              <a:ext cx="1800412" cy="2721023"/>
            </a:xfrm>
            <a:prstGeom prst="rect">
              <a:avLst/>
            </a:prstGeom>
          </p:spPr>
        </p:pic>
        <p:pic>
          <p:nvPicPr>
            <p:cNvPr id="6" name="Picture 5" descr="A close-up of a cell phone&#10;&#10;Description automatically generated with low confidence">
              <a:extLst>
                <a:ext uri="{FF2B5EF4-FFF2-40B4-BE49-F238E27FC236}">
                  <a16:creationId xmlns:a16="http://schemas.microsoft.com/office/drawing/2014/main" id="{820F1A2E-F29E-9CDC-43C3-FA05429A4E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1788" y="1437010"/>
              <a:ext cx="2890677" cy="5781354"/>
            </a:xfrm>
            <a:prstGeom prst="rect">
              <a:avLst/>
            </a:prstGeom>
          </p:spPr>
        </p:pic>
        <p:pic>
          <p:nvPicPr>
            <p:cNvPr id="11" name="Picture 10">
              <a:extLst>
                <a:ext uri="{FF2B5EF4-FFF2-40B4-BE49-F238E27FC236}">
                  <a16:creationId xmlns:a16="http://schemas.microsoft.com/office/drawing/2014/main" id="{815EE762-8E82-834D-B8FA-E0D1EDB9D27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954618" y="1811587"/>
              <a:ext cx="1151843" cy="2492878"/>
            </a:xfrm>
            <a:prstGeom prst="rect">
              <a:avLst/>
            </a:prstGeom>
          </p:spPr>
        </p:pic>
        <p:pic>
          <p:nvPicPr>
            <p:cNvPr id="12" name="Picture 11" descr="A picture containing text, sign, image&#10;&#10;Description automatically generated">
              <a:extLst>
                <a:ext uri="{FF2B5EF4-FFF2-40B4-BE49-F238E27FC236}">
                  <a16:creationId xmlns:a16="http://schemas.microsoft.com/office/drawing/2014/main" id="{4549B5DB-09F4-7D44-A01E-F49BE4725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2865" y="1741261"/>
              <a:ext cx="1800412" cy="2721023"/>
            </a:xfrm>
            <a:prstGeom prst="rect">
              <a:avLst/>
            </a:prstGeom>
          </p:spPr>
        </p:pic>
      </p:grpSp>
      <p:sp>
        <p:nvSpPr>
          <p:cNvPr id="15" name="TextBox 14">
            <a:extLst>
              <a:ext uri="{FF2B5EF4-FFF2-40B4-BE49-F238E27FC236}">
                <a16:creationId xmlns:a16="http://schemas.microsoft.com/office/drawing/2014/main" id="{11051D47-BBE9-5340-B125-D0A6C836DB74}"/>
              </a:ext>
            </a:extLst>
          </p:cNvPr>
          <p:cNvSpPr txBox="1"/>
          <p:nvPr/>
        </p:nvSpPr>
        <p:spPr bwMode="auto">
          <a:xfrm>
            <a:off x="803903" y="5145325"/>
            <a:ext cx="6682747" cy="2265236"/>
          </a:xfrm>
          <a:prstGeom prst="rect">
            <a:avLst/>
          </a:prstGeom>
          <a:noFill/>
          <a:ln w="9525">
            <a:noFill/>
            <a:miter lim="800000"/>
            <a:headEnd/>
            <a:tailEnd/>
          </a:ln>
        </p:spPr>
        <p:txBody>
          <a:bodyPr wrap="square" lIns="109728" tIns="54864" rIns="109728" bIns="54864" rtlCol="0" anchor="t">
            <a:spAutoFit/>
          </a:bodyPr>
          <a:lstStyle/>
          <a:p>
            <a:r>
              <a:rPr lang="en-US" sz="2000" b="1" dirty="0"/>
              <a:t>Near-field Communication (NFC)</a:t>
            </a:r>
            <a:r>
              <a:rPr lang="en-US" sz="2000" dirty="0"/>
              <a:t> creates an interface between the control and your mobile device with the White-Rodgers Connect app. Just place your mobile device on the control to enable a connection.</a:t>
            </a:r>
            <a:endParaRPr lang="en-US" sz="2000" dirty="0">
              <a:cs typeface="Noto Sans" panose="020B0502040504020204" pitchFamily="34" charset="0"/>
            </a:endParaRPr>
          </a:p>
          <a:p>
            <a:endParaRPr lang="en-US" sz="2000" dirty="0">
              <a:cs typeface="Noto Sans" panose="020B0502040504020204" pitchFamily="34" charset="0"/>
            </a:endParaRPr>
          </a:p>
          <a:p>
            <a:r>
              <a:rPr lang="en-US" sz="2000" dirty="0"/>
              <a:t>Once downloaded, the White-Rodgers Connect app does not require cellular/Wi-Fi service to use.</a:t>
            </a:r>
          </a:p>
        </p:txBody>
      </p:sp>
    </p:spTree>
    <p:extLst>
      <p:ext uri="{BB962C8B-B14F-4D97-AF65-F5344CB8AC3E}">
        <p14:creationId xmlns:p14="http://schemas.microsoft.com/office/powerpoint/2010/main" val="117235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F7D2677-CA48-5126-60EF-5B9FD5C68F9F}"/>
              </a:ext>
            </a:extLst>
          </p:cNvPr>
          <p:cNvSpPr>
            <a:spLocks noGrp="1"/>
          </p:cNvSpPr>
          <p:nvPr>
            <p:ph type="body" sz="quarter" idx="15"/>
          </p:nvPr>
        </p:nvSpPr>
        <p:spPr/>
        <p:txBody>
          <a:bodyPr vert="horz" lIns="0" tIns="0" rIns="0" bIns="0" rtlCol="0" anchor="t">
            <a:noAutofit/>
          </a:bodyPr>
          <a:lstStyle/>
          <a:p>
            <a:r>
              <a:rPr lang="en-US" dirty="0">
                <a:latin typeface="Arial"/>
                <a:cs typeface="Arial"/>
              </a:rPr>
              <a:t>Type the replacement part number into the configuration tab of the White-Rodgers Connect app to automatically configure the control to the original default settings for the replacement part number. </a:t>
            </a:r>
            <a:endParaRPr lang="en-US" dirty="0"/>
          </a:p>
          <a:p>
            <a:r>
              <a:rPr lang="en-US" dirty="0">
                <a:latin typeface="Arial"/>
                <a:cs typeface="Arial"/>
              </a:rPr>
              <a:t>This can be completed without power to the control and before installation. </a:t>
            </a:r>
          </a:p>
          <a:p>
            <a:endParaRPr lang="en-US" dirty="0"/>
          </a:p>
        </p:txBody>
      </p:sp>
      <p:sp>
        <p:nvSpPr>
          <p:cNvPr id="10" name="Text Placeholder 9">
            <a:extLst>
              <a:ext uri="{FF2B5EF4-FFF2-40B4-BE49-F238E27FC236}">
                <a16:creationId xmlns:a16="http://schemas.microsoft.com/office/drawing/2014/main" id="{0BDEB621-1A21-33A0-A937-6D20B7A68078}"/>
              </a:ext>
            </a:extLst>
          </p:cNvPr>
          <p:cNvSpPr>
            <a:spLocks noGrp="1"/>
          </p:cNvSpPr>
          <p:nvPr>
            <p:ph type="body" sz="quarter" idx="19"/>
          </p:nvPr>
        </p:nvSpPr>
        <p:spPr/>
        <p:txBody>
          <a:bodyPr/>
          <a:lstStyle/>
          <a:p>
            <a:r>
              <a:rPr lang="en-US" sz="2800" dirty="0"/>
              <a:t>Configure with Auto-set</a:t>
            </a:r>
          </a:p>
        </p:txBody>
      </p:sp>
      <p:sp>
        <p:nvSpPr>
          <p:cNvPr id="11" name="Text Placeholder 10">
            <a:extLst>
              <a:ext uri="{FF2B5EF4-FFF2-40B4-BE49-F238E27FC236}">
                <a16:creationId xmlns:a16="http://schemas.microsoft.com/office/drawing/2014/main" id="{C72F7B94-1562-4633-9713-C19D40A0DA96}"/>
              </a:ext>
            </a:extLst>
          </p:cNvPr>
          <p:cNvSpPr>
            <a:spLocks noGrp="1"/>
          </p:cNvSpPr>
          <p:nvPr>
            <p:ph type="body" sz="quarter" idx="13"/>
          </p:nvPr>
        </p:nvSpPr>
        <p:spPr/>
        <p:txBody>
          <a:bodyPr/>
          <a:lstStyle/>
          <a:p>
            <a:r>
              <a:rPr lang="en-US" dirty="0"/>
              <a:t>WR Connect Auto-set Feature</a:t>
            </a:r>
          </a:p>
        </p:txBody>
      </p:sp>
      <p:sp>
        <p:nvSpPr>
          <p:cNvPr id="2" name="Text Placeholder 4">
            <a:extLst>
              <a:ext uri="{FF2B5EF4-FFF2-40B4-BE49-F238E27FC236}">
                <a16:creationId xmlns:a16="http://schemas.microsoft.com/office/drawing/2014/main" id="{53D4C620-4519-738D-CA18-47C9759ADB48}"/>
              </a:ext>
            </a:extLst>
          </p:cNvPr>
          <p:cNvSpPr>
            <a:spLocks noGrp="1"/>
          </p:cNvSpPr>
          <p:nvPr>
            <p:ph type="body" sz="quarter" idx="14"/>
          </p:nvPr>
        </p:nvSpPr>
        <p:spPr/>
        <p:txBody>
          <a:bodyPr/>
          <a:lstStyle/>
          <a:p>
            <a:r>
              <a:rPr lang="en-US" sz="2000" dirty="0"/>
              <a:t>White-Rodgers Connect App</a:t>
            </a:r>
          </a:p>
        </p:txBody>
      </p:sp>
      <p:pic>
        <p:nvPicPr>
          <p:cNvPr id="16" name="Picture 15">
            <a:extLst>
              <a:ext uri="{FF2B5EF4-FFF2-40B4-BE49-F238E27FC236}">
                <a16:creationId xmlns:a16="http://schemas.microsoft.com/office/drawing/2014/main" id="{4C4F044F-4D0C-F5F5-B14F-88002E5040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54319" y="686273"/>
            <a:ext cx="870235" cy="887434"/>
          </a:xfrm>
          <a:prstGeom prst="rect">
            <a:avLst/>
          </a:prstGeom>
        </p:spPr>
      </p:pic>
      <p:grpSp>
        <p:nvGrpSpPr>
          <p:cNvPr id="3" name="Group 2">
            <a:extLst>
              <a:ext uri="{FF2B5EF4-FFF2-40B4-BE49-F238E27FC236}">
                <a16:creationId xmlns:a16="http://schemas.microsoft.com/office/drawing/2014/main" id="{40687170-C64C-2B97-25E3-FB11E33E85D4}"/>
              </a:ext>
            </a:extLst>
          </p:cNvPr>
          <p:cNvGrpSpPr/>
          <p:nvPr/>
        </p:nvGrpSpPr>
        <p:grpSpPr>
          <a:xfrm>
            <a:off x="7229374" y="1645980"/>
            <a:ext cx="4181480" cy="6319612"/>
            <a:chOff x="7229374" y="1639905"/>
            <a:chExt cx="4181480" cy="6319612"/>
          </a:xfrm>
        </p:grpSpPr>
        <p:pic>
          <p:nvPicPr>
            <p:cNvPr id="4" name="Picture 3">
              <a:extLst>
                <a:ext uri="{FF2B5EF4-FFF2-40B4-BE49-F238E27FC236}">
                  <a16:creationId xmlns:a16="http://schemas.microsoft.com/office/drawing/2014/main" id="{AF8C6351-1A47-66D8-38A1-DF2ACE4743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89470" y="1773381"/>
              <a:ext cx="2675170" cy="5789342"/>
            </a:xfrm>
            <a:prstGeom prst="rect">
              <a:avLst/>
            </a:prstGeom>
          </p:spPr>
        </p:pic>
        <p:pic>
          <p:nvPicPr>
            <p:cNvPr id="5" name="Picture 4" descr="A picture containing text, sign, image&#10;&#10;Description automatically generated">
              <a:extLst>
                <a:ext uri="{FF2B5EF4-FFF2-40B4-BE49-F238E27FC236}">
                  <a16:creationId xmlns:a16="http://schemas.microsoft.com/office/drawing/2014/main" id="{F32284E5-9875-D2C6-AE87-983E0ACFF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374" y="1639905"/>
              <a:ext cx="4181480" cy="6319612"/>
            </a:xfrm>
            <a:prstGeom prst="rect">
              <a:avLst/>
            </a:prstGeom>
          </p:spPr>
        </p:pic>
      </p:grpSp>
      <p:sp>
        <p:nvSpPr>
          <p:cNvPr id="6" name="Pentagon 5">
            <a:extLst>
              <a:ext uri="{FF2B5EF4-FFF2-40B4-BE49-F238E27FC236}">
                <a16:creationId xmlns:a16="http://schemas.microsoft.com/office/drawing/2014/main" id="{F53064BE-F542-ED8A-A65E-E5543FD3A851}"/>
              </a:ext>
            </a:extLst>
          </p:cNvPr>
          <p:cNvSpPr/>
          <p:nvPr/>
        </p:nvSpPr>
        <p:spPr bwMode="auto">
          <a:xfrm flipH="1">
            <a:off x="10975731" y="2144908"/>
            <a:ext cx="3549565" cy="1216685"/>
          </a:xfrm>
          <a:prstGeom prst="homePlate">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7" name="TextBox 6">
            <a:extLst>
              <a:ext uri="{FF2B5EF4-FFF2-40B4-BE49-F238E27FC236}">
                <a16:creationId xmlns:a16="http://schemas.microsoft.com/office/drawing/2014/main" id="{2A7B6756-5051-220E-173B-E9A90F317B88}"/>
              </a:ext>
            </a:extLst>
          </p:cNvPr>
          <p:cNvSpPr txBox="1"/>
          <p:nvPr/>
        </p:nvSpPr>
        <p:spPr>
          <a:xfrm>
            <a:off x="11507839" y="2245419"/>
            <a:ext cx="2891333" cy="1015663"/>
          </a:xfrm>
          <a:prstGeom prst="rect">
            <a:avLst/>
          </a:prstGeom>
          <a:noFill/>
        </p:spPr>
        <p:txBody>
          <a:bodyPr wrap="square" rtlCol="0">
            <a:spAutoFit/>
          </a:bodyPr>
          <a:lstStyle/>
          <a:p>
            <a:r>
              <a:rPr lang="en-US" sz="2000" dirty="0">
                <a:solidFill>
                  <a:schemeClr val="bg1"/>
                </a:solidFill>
              </a:rPr>
              <a:t>Enter replacement part number to automatically configure the All-Spark.</a:t>
            </a:r>
          </a:p>
        </p:txBody>
      </p:sp>
      <p:cxnSp>
        <p:nvCxnSpPr>
          <p:cNvPr id="12" name="Straight Connector 11">
            <a:extLst>
              <a:ext uri="{FF2B5EF4-FFF2-40B4-BE49-F238E27FC236}">
                <a16:creationId xmlns:a16="http://schemas.microsoft.com/office/drawing/2014/main" id="{67555589-98BF-F8AB-D5B4-E7D45DA5FF90}"/>
              </a:ext>
            </a:extLst>
          </p:cNvPr>
          <p:cNvCxnSpPr>
            <a:cxnSpLocks/>
          </p:cNvCxnSpPr>
          <p:nvPr/>
        </p:nvCxnSpPr>
        <p:spPr>
          <a:xfrm>
            <a:off x="762000" y="3161360"/>
            <a:ext cx="617220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0094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41C5D4-504A-E7C3-E8ED-EFA5D12F3766}"/>
              </a:ext>
            </a:extLst>
          </p:cNvPr>
          <p:cNvSpPr>
            <a:spLocks noGrp="1"/>
          </p:cNvSpPr>
          <p:nvPr>
            <p:ph type="body" sz="quarter" idx="21"/>
          </p:nvPr>
        </p:nvSpPr>
        <p:spPr>
          <a:xfrm>
            <a:off x="761999" y="1746939"/>
            <a:ext cx="7562193" cy="5524816"/>
          </a:xfrm>
        </p:spPr>
        <p:txBody>
          <a:bodyPr/>
          <a:lstStyle/>
          <a:p>
            <a:r>
              <a:rPr lang="en-US" sz="2400" b="1" dirty="0">
                <a:solidFill>
                  <a:schemeClr val="accent1"/>
                </a:solidFill>
              </a:rPr>
              <a:t>Quick Configuration Setup!</a:t>
            </a:r>
          </a:p>
          <a:p>
            <a:r>
              <a:rPr lang="en-US" sz="2400" dirty="0"/>
              <a:t>Blower Type</a:t>
            </a:r>
          </a:p>
          <a:p>
            <a:pPr lvl="1"/>
            <a:r>
              <a:rPr lang="en-US" sz="2400" dirty="0"/>
              <a:t>Select between PSC &amp; </a:t>
            </a:r>
            <a:r>
              <a:rPr lang="en-US" sz="2400" dirty="0" err="1"/>
              <a:t>ECMx</a:t>
            </a:r>
            <a:r>
              <a:rPr lang="en-US" sz="2400" dirty="0"/>
              <a:t> blowers with multiple speed options</a:t>
            </a:r>
          </a:p>
          <a:p>
            <a:r>
              <a:rPr lang="en-US" sz="2400" dirty="0"/>
              <a:t>Blower Timings</a:t>
            </a:r>
          </a:p>
          <a:p>
            <a:pPr lvl="1"/>
            <a:r>
              <a:rPr lang="en-US" sz="2400" dirty="0"/>
              <a:t>Adjust blower heat on &amp; off time</a:t>
            </a:r>
          </a:p>
          <a:p>
            <a:pPr lvl="1"/>
            <a:r>
              <a:rPr lang="en-US" sz="2400" dirty="0"/>
              <a:t>Adjust blower cool on &amp; off time</a:t>
            </a:r>
          </a:p>
          <a:p>
            <a:pPr lvl="1"/>
            <a:r>
              <a:rPr lang="en-US" sz="2400" dirty="0"/>
              <a:t>Adjust blower fan on &amp; off time</a:t>
            </a:r>
          </a:p>
          <a:p>
            <a:r>
              <a:rPr lang="en-US" sz="2400" dirty="0"/>
              <a:t>Inducer Purge Timings</a:t>
            </a:r>
          </a:p>
          <a:p>
            <a:pPr lvl="1"/>
            <a:r>
              <a:rPr lang="en-US" sz="2400" dirty="0"/>
              <a:t>Comes set at default for most cross-reference SKU’s. Available for timing adjustments if needed.</a:t>
            </a:r>
          </a:p>
          <a:p>
            <a:endParaRPr lang="en-US" sz="2400" dirty="0"/>
          </a:p>
          <a:p>
            <a:endParaRPr lang="en-US" sz="2400" dirty="0"/>
          </a:p>
        </p:txBody>
      </p:sp>
      <p:sp>
        <p:nvSpPr>
          <p:cNvPr id="5" name="Text Placeholder 4">
            <a:extLst>
              <a:ext uri="{FF2B5EF4-FFF2-40B4-BE49-F238E27FC236}">
                <a16:creationId xmlns:a16="http://schemas.microsoft.com/office/drawing/2014/main" id="{D013A9E4-135B-F2ED-9D49-FF104D36DD2A}"/>
              </a:ext>
            </a:extLst>
          </p:cNvPr>
          <p:cNvSpPr>
            <a:spLocks noGrp="1"/>
          </p:cNvSpPr>
          <p:nvPr>
            <p:ph type="body" sz="quarter" idx="13"/>
          </p:nvPr>
        </p:nvSpPr>
        <p:spPr>
          <a:xfrm>
            <a:off x="548642" y="143130"/>
            <a:ext cx="13319758" cy="987552"/>
          </a:xfrm>
        </p:spPr>
        <p:txBody>
          <a:bodyPr/>
          <a:lstStyle/>
          <a:p>
            <a:r>
              <a:rPr lang="en-US" sz="4000" dirty="0"/>
              <a:t>Fully Customizable Configuration Programming in App</a:t>
            </a:r>
          </a:p>
        </p:txBody>
      </p:sp>
      <p:sp>
        <p:nvSpPr>
          <p:cNvPr id="6" name="Text Placeholder 5">
            <a:extLst>
              <a:ext uri="{FF2B5EF4-FFF2-40B4-BE49-F238E27FC236}">
                <a16:creationId xmlns:a16="http://schemas.microsoft.com/office/drawing/2014/main" id="{1E1AA050-758A-F059-E5C9-209940350C6A}"/>
              </a:ext>
            </a:extLst>
          </p:cNvPr>
          <p:cNvSpPr>
            <a:spLocks noGrp="1"/>
          </p:cNvSpPr>
          <p:nvPr>
            <p:ph type="body" sz="quarter" idx="14"/>
          </p:nvPr>
        </p:nvSpPr>
        <p:spPr>
          <a:xfrm>
            <a:off x="564406" y="1269562"/>
            <a:ext cx="13319760" cy="407950"/>
          </a:xfrm>
        </p:spPr>
        <p:txBody>
          <a:bodyPr/>
          <a:lstStyle/>
          <a:p>
            <a:r>
              <a:rPr lang="en-US" sz="2000" dirty="0"/>
              <a:t>Both ignition and blower options are shown in the 50M56X-843 Configuration Settings</a:t>
            </a:r>
          </a:p>
          <a:p>
            <a:endParaRPr lang="en-US" sz="2000" dirty="0"/>
          </a:p>
        </p:txBody>
      </p:sp>
      <p:sp>
        <p:nvSpPr>
          <p:cNvPr id="7" name="Slide Number Placeholder 6">
            <a:extLst>
              <a:ext uri="{FF2B5EF4-FFF2-40B4-BE49-F238E27FC236}">
                <a16:creationId xmlns:a16="http://schemas.microsoft.com/office/drawing/2014/main" id="{DDAA8FC1-A30F-F9E3-13BC-40012383C790}"/>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43</a:t>
            </a:fld>
            <a:endParaRPr lang="en-US"/>
          </a:p>
        </p:txBody>
      </p:sp>
      <p:grpSp>
        <p:nvGrpSpPr>
          <p:cNvPr id="8" name="Group 7">
            <a:extLst>
              <a:ext uri="{FF2B5EF4-FFF2-40B4-BE49-F238E27FC236}">
                <a16:creationId xmlns:a16="http://schemas.microsoft.com/office/drawing/2014/main" id="{9884EB70-D05B-F1EF-110B-65F40AD9F9FC}"/>
              </a:ext>
            </a:extLst>
          </p:cNvPr>
          <p:cNvGrpSpPr/>
          <p:nvPr/>
        </p:nvGrpSpPr>
        <p:grpSpPr>
          <a:xfrm>
            <a:off x="8171179" y="2650843"/>
            <a:ext cx="2852928" cy="4311726"/>
            <a:chOff x="197549" y="2650843"/>
            <a:chExt cx="2852928" cy="4311726"/>
          </a:xfrm>
        </p:grpSpPr>
        <p:pic>
          <p:nvPicPr>
            <p:cNvPr id="9" name="Picture 8">
              <a:extLst>
                <a:ext uri="{FF2B5EF4-FFF2-40B4-BE49-F238E27FC236}">
                  <a16:creationId xmlns:a16="http://schemas.microsoft.com/office/drawing/2014/main" id="{79329979-1DE9-0261-0645-86018500EFF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2643" y="2731499"/>
              <a:ext cx="1828800" cy="3957710"/>
            </a:xfrm>
            <a:prstGeom prst="rect">
              <a:avLst/>
            </a:prstGeom>
          </p:spPr>
        </p:pic>
        <p:pic>
          <p:nvPicPr>
            <p:cNvPr id="10" name="Picture 9" descr="A picture containing text, sign, image&#10;&#10;Description automatically generated">
              <a:extLst>
                <a:ext uri="{FF2B5EF4-FFF2-40B4-BE49-F238E27FC236}">
                  <a16:creationId xmlns:a16="http://schemas.microsoft.com/office/drawing/2014/main" id="{BB764B9D-6A75-3C0C-CEA9-3E737391E6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549" y="2650843"/>
              <a:ext cx="2852928" cy="4311726"/>
            </a:xfrm>
            <a:prstGeom prst="rect">
              <a:avLst/>
            </a:prstGeom>
          </p:spPr>
        </p:pic>
      </p:grpSp>
      <p:grpSp>
        <p:nvGrpSpPr>
          <p:cNvPr id="11" name="Group 10">
            <a:extLst>
              <a:ext uri="{FF2B5EF4-FFF2-40B4-BE49-F238E27FC236}">
                <a16:creationId xmlns:a16="http://schemas.microsoft.com/office/drawing/2014/main" id="{890047E8-FF80-B938-7B87-5956426A32B3}"/>
              </a:ext>
            </a:extLst>
          </p:cNvPr>
          <p:cNvGrpSpPr/>
          <p:nvPr/>
        </p:nvGrpSpPr>
        <p:grpSpPr>
          <a:xfrm>
            <a:off x="10646363" y="2685974"/>
            <a:ext cx="2852928" cy="4311726"/>
            <a:chOff x="2672733" y="2685974"/>
            <a:chExt cx="2852928" cy="4311726"/>
          </a:xfrm>
        </p:grpSpPr>
        <p:pic>
          <p:nvPicPr>
            <p:cNvPr id="12" name="Picture 11">
              <a:extLst>
                <a:ext uri="{FF2B5EF4-FFF2-40B4-BE49-F238E27FC236}">
                  <a16:creationId xmlns:a16="http://schemas.microsoft.com/office/drawing/2014/main" id="{42BE2190-9EAF-069C-B53C-13CCBC30E4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91226" y="2785643"/>
              <a:ext cx="1828800" cy="3957710"/>
            </a:xfrm>
            <a:prstGeom prst="rect">
              <a:avLst/>
            </a:prstGeom>
          </p:spPr>
        </p:pic>
        <p:pic>
          <p:nvPicPr>
            <p:cNvPr id="13" name="Picture 12" descr="A picture containing text, sign, image&#10;&#10;Description automatically generated">
              <a:extLst>
                <a:ext uri="{FF2B5EF4-FFF2-40B4-BE49-F238E27FC236}">
                  <a16:creationId xmlns:a16="http://schemas.microsoft.com/office/drawing/2014/main" id="{2627331F-53D5-F405-F59B-728FAC68A9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2733" y="2685974"/>
              <a:ext cx="2852928" cy="4311726"/>
            </a:xfrm>
            <a:prstGeom prst="rect">
              <a:avLst/>
            </a:prstGeom>
          </p:spPr>
        </p:pic>
      </p:grpSp>
      <p:sp>
        <p:nvSpPr>
          <p:cNvPr id="14" name="Rectangle 13">
            <a:extLst>
              <a:ext uri="{FF2B5EF4-FFF2-40B4-BE49-F238E27FC236}">
                <a16:creationId xmlns:a16="http://schemas.microsoft.com/office/drawing/2014/main" id="{E63C8EBF-7BDA-6545-6243-4C0490D6EFDE}"/>
              </a:ext>
            </a:extLst>
          </p:cNvPr>
          <p:cNvSpPr/>
          <p:nvPr/>
        </p:nvSpPr>
        <p:spPr>
          <a:xfrm>
            <a:off x="10141643" y="6994756"/>
            <a:ext cx="1196161" cy="276999"/>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ea typeface="+mn-ea"/>
                <a:cs typeface="+mn-cs"/>
              </a:rPr>
              <a:t>Configuration</a:t>
            </a:r>
          </a:p>
        </p:txBody>
      </p:sp>
    </p:spTree>
    <p:extLst>
      <p:ext uri="{BB962C8B-B14F-4D97-AF65-F5344CB8AC3E}">
        <p14:creationId xmlns:p14="http://schemas.microsoft.com/office/powerpoint/2010/main" val="1807214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CBD96-2878-CAA5-256D-7EE5DFF29C7F}"/>
              </a:ext>
            </a:extLst>
          </p:cNvPr>
          <p:cNvSpPr>
            <a:spLocks noGrp="1"/>
          </p:cNvSpPr>
          <p:nvPr>
            <p:ph type="title"/>
          </p:nvPr>
        </p:nvSpPr>
        <p:spPr>
          <a:xfrm>
            <a:off x="503238" y="329565"/>
            <a:ext cx="13623925" cy="1016350"/>
          </a:xfrm>
        </p:spPr>
        <p:txBody>
          <a:bodyPr>
            <a:normAutofit/>
          </a:bodyPr>
          <a:lstStyle/>
          <a:p>
            <a:r>
              <a:rPr lang="en-US" sz="4000" dirty="0"/>
              <a:t>Update Configuration Settings from the App</a:t>
            </a:r>
          </a:p>
        </p:txBody>
      </p:sp>
      <p:sp>
        <p:nvSpPr>
          <p:cNvPr id="8" name="Text Placeholder 7">
            <a:extLst>
              <a:ext uri="{FF2B5EF4-FFF2-40B4-BE49-F238E27FC236}">
                <a16:creationId xmlns:a16="http://schemas.microsoft.com/office/drawing/2014/main" id="{2E3BA34D-4ACE-BB51-D69A-F7AC4DDB7F16}"/>
              </a:ext>
            </a:extLst>
          </p:cNvPr>
          <p:cNvSpPr>
            <a:spLocks noGrp="1"/>
          </p:cNvSpPr>
          <p:nvPr>
            <p:ph type="body" sz="quarter" idx="15"/>
          </p:nvPr>
        </p:nvSpPr>
        <p:spPr>
          <a:xfrm>
            <a:off x="503238" y="1587500"/>
            <a:ext cx="6629400" cy="762000"/>
          </a:xfrm>
        </p:spPr>
        <p:txBody>
          <a:bodyPr>
            <a:normAutofit/>
          </a:bodyPr>
          <a:lstStyle/>
          <a:p>
            <a:r>
              <a:rPr lang="en-US" sz="2400" dirty="0"/>
              <a:t>White-Rodgers Connect</a:t>
            </a:r>
          </a:p>
        </p:txBody>
      </p:sp>
      <p:sp>
        <p:nvSpPr>
          <p:cNvPr id="13" name="Text Placeholder 12">
            <a:extLst>
              <a:ext uri="{FF2B5EF4-FFF2-40B4-BE49-F238E27FC236}">
                <a16:creationId xmlns:a16="http://schemas.microsoft.com/office/drawing/2014/main" id="{FAA5703C-1262-823A-1743-D556E4C0DA85}"/>
              </a:ext>
            </a:extLst>
          </p:cNvPr>
          <p:cNvSpPr>
            <a:spLocks noGrp="1"/>
          </p:cNvSpPr>
          <p:nvPr>
            <p:ph type="body" sz="quarter" idx="16"/>
          </p:nvPr>
        </p:nvSpPr>
        <p:spPr>
          <a:xfrm>
            <a:off x="7480301" y="1587500"/>
            <a:ext cx="6629400" cy="762000"/>
          </a:xfrm>
        </p:spPr>
        <p:txBody>
          <a:bodyPr>
            <a:normAutofit/>
          </a:bodyPr>
          <a:lstStyle/>
          <a:p>
            <a:r>
              <a:rPr lang="en-US" sz="2400"/>
              <a:t>Easy to Update</a:t>
            </a:r>
          </a:p>
        </p:txBody>
      </p:sp>
      <p:sp>
        <p:nvSpPr>
          <p:cNvPr id="35" name="Content Placeholder 34">
            <a:extLst>
              <a:ext uri="{FF2B5EF4-FFF2-40B4-BE49-F238E27FC236}">
                <a16:creationId xmlns:a16="http://schemas.microsoft.com/office/drawing/2014/main" id="{0D42EBD1-EC79-2281-C057-BF98C065F98F}"/>
              </a:ext>
            </a:extLst>
          </p:cNvPr>
          <p:cNvSpPr>
            <a:spLocks noGrp="1"/>
          </p:cNvSpPr>
          <p:nvPr>
            <p:ph sz="quarter" idx="18"/>
          </p:nvPr>
        </p:nvSpPr>
        <p:spPr>
          <a:xfrm>
            <a:off x="7480301" y="2590800"/>
            <a:ext cx="6629400" cy="4406900"/>
          </a:xfrm>
        </p:spPr>
        <p:txBody>
          <a:bodyPr vert="horz" lIns="91440" tIns="91440" rIns="91440" bIns="45720" rtlCol="0" anchor="t">
            <a:noAutofit/>
          </a:bodyPr>
          <a:lstStyle/>
          <a:p>
            <a:pPr lvl="0"/>
            <a:r>
              <a:rPr lang="en-US" sz="2400" noProof="0" dirty="0"/>
              <a:t>After making configuration changes, tap “Update Control” and hold your smartphone over the module again</a:t>
            </a:r>
            <a:endParaRPr lang="en-US" sz="2400" dirty="0"/>
          </a:p>
          <a:p>
            <a:pPr lvl="0"/>
            <a:r>
              <a:rPr lang="en-US" sz="2400" noProof="0" dirty="0"/>
              <a:t>Once the new configuration is uploaded, a confirmation will display</a:t>
            </a:r>
          </a:p>
          <a:p>
            <a:r>
              <a:rPr lang="en-US" sz="2400" noProof="0" dirty="0"/>
              <a:t>The settings for the control have been updated. You can then share a .txt file via an email or by texting. This .txt file can be printed or stored electronically in a </a:t>
            </a:r>
            <a:r>
              <a:rPr lang="en-US" sz="2400" dirty="0"/>
              <a:t>customer's</a:t>
            </a:r>
            <a:r>
              <a:rPr lang="en-US" sz="2400" noProof="0" dirty="0"/>
              <a:t> records at the installation company’s office.</a:t>
            </a:r>
          </a:p>
        </p:txBody>
      </p:sp>
      <p:pic>
        <p:nvPicPr>
          <p:cNvPr id="9" name="Picture 8">
            <a:extLst>
              <a:ext uri="{FF2B5EF4-FFF2-40B4-BE49-F238E27FC236}">
                <a16:creationId xmlns:a16="http://schemas.microsoft.com/office/drawing/2014/main" id="{1E2A1473-35A6-DEB9-371D-07125AFF4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7268" y="307009"/>
            <a:ext cx="870235" cy="887434"/>
          </a:xfrm>
          <a:prstGeom prst="rect">
            <a:avLst/>
          </a:prstGeom>
        </p:spPr>
      </p:pic>
      <p:sp>
        <p:nvSpPr>
          <p:cNvPr id="17" name="Rectangle 16">
            <a:extLst>
              <a:ext uri="{FF2B5EF4-FFF2-40B4-BE49-F238E27FC236}">
                <a16:creationId xmlns:a16="http://schemas.microsoft.com/office/drawing/2014/main" id="{EE1440E7-5CB8-57E2-ECD9-8CD38B463BAC}"/>
              </a:ext>
            </a:extLst>
          </p:cNvPr>
          <p:cNvSpPr/>
          <p:nvPr/>
        </p:nvSpPr>
        <p:spPr bwMode="auto">
          <a:xfrm>
            <a:off x="7705510" y="7207422"/>
            <a:ext cx="6404191" cy="853440"/>
          </a:xfrm>
          <a:prstGeom prst="rect">
            <a:avLst/>
          </a:prstGeom>
          <a:solidFill>
            <a:schemeClr val="bg2">
              <a:lumMod val="20000"/>
              <a:lumOff val="80000"/>
              <a:alpha val="50000"/>
            </a:schemeClr>
          </a:solidFill>
          <a:ln>
            <a:solidFill>
              <a:schemeClr val="tx2"/>
            </a:solidFill>
          </a:ln>
        </p:spPr>
        <p:style>
          <a:lnRef idx="0">
            <a:scrgbClr r="0" g="0" b="0"/>
          </a:lnRef>
          <a:fillRef idx="0">
            <a:scrgbClr r="0" g="0" b="0"/>
          </a:fillRef>
          <a:effectRef idx="0">
            <a:scrgbClr r="0" g="0" b="0"/>
          </a:effectRef>
          <a:fontRef idx="minor">
            <a:schemeClr val="lt1"/>
          </a:fontRef>
        </p:style>
        <p:txBody>
          <a:bodyPr wrap="square" rtlCol="0" anchor="ctr"/>
          <a:lstStyle/>
          <a:p>
            <a:pPr algn="ctr" eaLnBrk="0" fontAlgn="base" hangingPunct="0">
              <a:spcBef>
                <a:spcPct val="0"/>
              </a:spcBef>
              <a:spcAft>
                <a:spcPct val="0"/>
              </a:spcAft>
            </a:pPr>
            <a:endParaRPr lang="en-US" sz="3480">
              <a:solidFill>
                <a:schemeClr val="bg1"/>
              </a:solidFill>
            </a:endParaRPr>
          </a:p>
        </p:txBody>
      </p:sp>
      <p:sp>
        <p:nvSpPr>
          <p:cNvPr id="18" name="Rectangle 17">
            <a:extLst>
              <a:ext uri="{FF2B5EF4-FFF2-40B4-BE49-F238E27FC236}">
                <a16:creationId xmlns:a16="http://schemas.microsoft.com/office/drawing/2014/main" id="{8223622E-AC3A-F5FB-67AC-7F1C16ACD77A}"/>
              </a:ext>
            </a:extLst>
          </p:cNvPr>
          <p:cNvSpPr/>
          <p:nvPr/>
        </p:nvSpPr>
        <p:spPr>
          <a:xfrm>
            <a:off x="7812397" y="7321387"/>
            <a:ext cx="6173673" cy="707886"/>
          </a:xfrm>
          <a:prstGeom prst="rect">
            <a:avLst/>
          </a:prstGeom>
        </p:spPr>
        <p:txBody>
          <a:bodyPr wrap="square">
            <a:spAutoFit/>
          </a:bodyPr>
          <a:lstStyle/>
          <a:p>
            <a:pPr marL="0" indent="0" algn="ctr">
              <a:buNone/>
            </a:pPr>
            <a:r>
              <a:rPr kumimoji="0" lang="en-US" sz="2000" i="0" u="none" strike="noStrike" kern="1200" cap="none" spc="0" normalizeH="0" baseline="0" noProof="0" dirty="0">
                <a:ln>
                  <a:noFill/>
                </a:ln>
                <a:solidFill>
                  <a:schemeClr val="tx2"/>
                </a:solidFill>
                <a:effectLst/>
                <a:uLnTx/>
                <a:uFillTx/>
                <a:latin typeface="+mn-lt"/>
                <a:ea typeface="+mn-ea"/>
                <a:cs typeface="+mn-cs"/>
              </a:rPr>
              <a:t>It takes 5± seconds to update when holding your phone steady over the module.</a:t>
            </a:r>
          </a:p>
        </p:txBody>
      </p:sp>
      <p:grpSp>
        <p:nvGrpSpPr>
          <p:cNvPr id="3" name="Group 2">
            <a:extLst>
              <a:ext uri="{FF2B5EF4-FFF2-40B4-BE49-F238E27FC236}">
                <a16:creationId xmlns:a16="http://schemas.microsoft.com/office/drawing/2014/main" id="{942C30A8-1D38-02C1-CFB1-62FB388E0176}"/>
              </a:ext>
            </a:extLst>
          </p:cNvPr>
          <p:cNvGrpSpPr/>
          <p:nvPr/>
        </p:nvGrpSpPr>
        <p:grpSpPr>
          <a:xfrm>
            <a:off x="232390" y="2590800"/>
            <a:ext cx="7382382" cy="4668288"/>
            <a:chOff x="232390" y="2590800"/>
            <a:chExt cx="7382382" cy="4668288"/>
          </a:xfrm>
        </p:grpSpPr>
        <p:pic>
          <p:nvPicPr>
            <p:cNvPr id="23" name="Picture 22">
              <a:extLst>
                <a:ext uri="{FF2B5EF4-FFF2-40B4-BE49-F238E27FC236}">
                  <a16:creationId xmlns:a16="http://schemas.microsoft.com/office/drawing/2014/main" id="{9C75A6DB-56F1-44D7-74D9-F913DB0559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292746" y="2694699"/>
              <a:ext cx="1828800" cy="3957710"/>
            </a:xfrm>
            <a:prstGeom prst="rect">
              <a:avLst/>
            </a:prstGeom>
          </p:spPr>
        </p:pic>
        <p:pic>
          <p:nvPicPr>
            <p:cNvPr id="24" name="Picture 23" descr="A picture containing text, sign, image&#10;&#10;Description automatically generated">
              <a:extLst>
                <a:ext uri="{FF2B5EF4-FFF2-40B4-BE49-F238E27FC236}">
                  <a16:creationId xmlns:a16="http://schemas.microsoft.com/office/drawing/2014/main" id="{64720232-C739-F57A-43E3-9035A1FE6F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1844" y="2612208"/>
              <a:ext cx="2852928" cy="4311726"/>
            </a:xfrm>
            <a:prstGeom prst="rect">
              <a:avLst/>
            </a:prstGeom>
          </p:spPr>
        </p:pic>
        <p:pic>
          <p:nvPicPr>
            <p:cNvPr id="12" name="Picture 11">
              <a:extLst>
                <a:ext uri="{FF2B5EF4-FFF2-40B4-BE49-F238E27FC236}">
                  <a16:creationId xmlns:a16="http://schemas.microsoft.com/office/drawing/2014/main" id="{84A8F6EE-0856-D705-23A7-D8690158B8E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2153" y="2689457"/>
              <a:ext cx="1828800" cy="3957710"/>
            </a:xfrm>
            <a:prstGeom prst="rect">
              <a:avLst/>
            </a:prstGeom>
          </p:spPr>
        </p:pic>
        <p:sp>
          <p:nvSpPr>
            <p:cNvPr id="25" name="Rectangle 24">
              <a:extLst>
                <a:ext uri="{FF2B5EF4-FFF2-40B4-BE49-F238E27FC236}">
                  <a16:creationId xmlns:a16="http://schemas.microsoft.com/office/drawing/2014/main" id="{7BD3B484-F0D0-E7CB-A55B-38C3163CF572}"/>
                </a:ext>
              </a:extLst>
            </p:cNvPr>
            <p:cNvSpPr/>
            <p:nvPr/>
          </p:nvSpPr>
          <p:spPr>
            <a:xfrm>
              <a:off x="1368582" y="6858978"/>
              <a:ext cx="651140" cy="400110"/>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3F4040"/>
                  </a:solidFill>
                  <a:effectLst/>
                  <a:uLnTx/>
                  <a:uFillTx/>
                  <a:ea typeface="+mn-ea"/>
                  <a:cs typeface="+mn-cs"/>
                </a:rPr>
                <a:t>Tap</a:t>
              </a:r>
            </a:p>
          </p:txBody>
        </p:sp>
        <p:grpSp>
          <p:nvGrpSpPr>
            <p:cNvPr id="19" name="Group 18">
              <a:extLst>
                <a:ext uri="{FF2B5EF4-FFF2-40B4-BE49-F238E27FC236}">
                  <a16:creationId xmlns:a16="http://schemas.microsoft.com/office/drawing/2014/main" id="{7AE8AE58-2552-7ECB-AA5A-48023E6E9466}"/>
                </a:ext>
              </a:extLst>
            </p:cNvPr>
            <p:cNvGrpSpPr/>
            <p:nvPr/>
          </p:nvGrpSpPr>
          <p:grpSpPr>
            <a:xfrm>
              <a:off x="2533759" y="2612208"/>
              <a:ext cx="2852928" cy="4644495"/>
              <a:chOff x="2533759" y="2612208"/>
              <a:chExt cx="2852928" cy="4644495"/>
            </a:xfrm>
          </p:grpSpPr>
          <p:pic>
            <p:nvPicPr>
              <p:cNvPr id="5" name="Picture 4">
                <a:extLst>
                  <a:ext uri="{FF2B5EF4-FFF2-40B4-BE49-F238E27FC236}">
                    <a16:creationId xmlns:a16="http://schemas.microsoft.com/office/drawing/2014/main" id="{53B143C8-1394-86F9-4DA7-15B6CAF5BC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349" y="2704592"/>
                <a:ext cx="1818534" cy="3957986"/>
              </a:xfrm>
              <a:prstGeom prst="rect">
                <a:avLst/>
              </a:prstGeom>
            </p:spPr>
          </p:pic>
          <p:pic>
            <p:nvPicPr>
              <p:cNvPr id="10" name="Picture 9" descr="A picture containing text, sign, image&#10;&#10;Description automatically generated">
                <a:extLst>
                  <a:ext uri="{FF2B5EF4-FFF2-40B4-BE49-F238E27FC236}">
                    <a16:creationId xmlns:a16="http://schemas.microsoft.com/office/drawing/2014/main" id="{BDEB6E3B-C73C-B7E0-41A6-3A23669BA7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33759" y="2612208"/>
                <a:ext cx="2852928" cy="4311726"/>
              </a:xfrm>
              <a:prstGeom prst="rect">
                <a:avLst/>
              </a:prstGeom>
            </p:spPr>
          </p:pic>
          <p:sp>
            <p:nvSpPr>
              <p:cNvPr id="26" name="Rectangle 25">
                <a:extLst>
                  <a:ext uri="{FF2B5EF4-FFF2-40B4-BE49-F238E27FC236}">
                    <a16:creationId xmlns:a16="http://schemas.microsoft.com/office/drawing/2014/main" id="{21483459-D13E-40BF-AB50-E67455BE3EE9}"/>
                  </a:ext>
                </a:extLst>
              </p:cNvPr>
              <p:cNvSpPr/>
              <p:nvPr/>
            </p:nvSpPr>
            <p:spPr>
              <a:xfrm>
                <a:off x="3465073" y="6856593"/>
                <a:ext cx="1067921" cy="400110"/>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3F4040"/>
                    </a:solidFill>
                    <a:effectLst/>
                    <a:uLnTx/>
                    <a:uFillTx/>
                    <a:ea typeface="+mn-ea"/>
                    <a:cs typeface="+mn-cs"/>
                  </a:rPr>
                  <a:t>Update</a:t>
                </a:r>
              </a:p>
            </p:txBody>
          </p:sp>
        </p:grpSp>
        <p:sp>
          <p:nvSpPr>
            <p:cNvPr id="27" name="Rectangle 26">
              <a:extLst>
                <a:ext uri="{FF2B5EF4-FFF2-40B4-BE49-F238E27FC236}">
                  <a16:creationId xmlns:a16="http://schemas.microsoft.com/office/drawing/2014/main" id="{C5373406-F131-B2F4-DCA2-7BF1EFDEA396}"/>
                </a:ext>
              </a:extLst>
            </p:cNvPr>
            <p:cNvSpPr/>
            <p:nvPr/>
          </p:nvSpPr>
          <p:spPr>
            <a:xfrm>
              <a:off x="5787800" y="6856593"/>
              <a:ext cx="878767" cy="400110"/>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3F4040"/>
                  </a:solidFill>
                  <a:effectLst/>
                  <a:uLnTx/>
                  <a:uFillTx/>
                  <a:ea typeface="+mn-ea"/>
                  <a:cs typeface="+mn-cs"/>
                </a:rPr>
                <a:t>Share</a:t>
              </a:r>
            </a:p>
          </p:txBody>
        </p:sp>
        <p:pic>
          <p:nvPicPr>
            <p:cNvPr id="21" name="Picture 20" descr="A picture containing text, sign, image&#10;&#10;Description automatically generated">
              <a:extLst>
                <a:ext uri="{FF2B5EF4-FFF2-40B4-BE49-F238E27FC236}">
                  <a16:creationId xmlns:a16="http://schemas.microsoft.com/office/drawing/2014/main" id="{1323912F-8144-490D-19A5-8A91A9F075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2390" y="2590800"/>
              <a:ext cx="2852928" cy="4311726"/>
            </a:xfrm>
            <a:prstGeom prst="rect">
              <a:avLst/>
            </a:prstGeom>
          </p:spPr>
        </p:pic>
      </p:grpSp>
    </p:spTree>
    <p:extLst>
      <p:ext uri="{BB962C8B-B14F-4D97-AF65-F5344CB8AC3E}">
        <p14:creationId xmlns:p14="http://schemas.microsoft.com/office/powerpoint/2010/main" val="330654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CDED22-EDFA-75C9-5C12-21000FB039A1}"/>
              </a:ext>
            </a:extLst>
          </p:cNvPr>
          <p:cNvSpPr>
            <a:spLocks noGrp="1"/>
          </p:cNvSpPr>
          <p:nvPr>
            <p:ph type="body" sz="quarter" idx="19"/>
          </p:nvPr>
        </p:nvSpPr>
        <p:spPr>
          <a:xfrm>
            <a:off x="762002" y="1682972"/>
            <a:ext cx="6172200" cy="756894"/>
          </a:xfrm>
        </p:spPr>
        <p:txBody>
          <a:bodyPr/>
          <a:lstStyle/>
          <a:p>
            <a:r>
              <a:rPr lang="en-US" sz="2400" dirty="0"/>
              <a:t>The app displays all the information shown on the 7-segment display and more! </a:t>
            </a:r>
          </a:p>
        </p:txBody>
      </p:sp>
      <p:sp>
        <p:nvSpPr>
          <p:cNvPr id="3" name="Text Placeholder 2">
            <a:extLst>
              <a:ext uri="{FF2B5EF4-FFF2-40B4-BE49-F238E27FC236}">
                <a16:creationId xmlns:a16="http://schemas.microsoft.com/office/drawing/2014/main" id="{D241C5D4-504A-E7C3-E8ED-EFA5D12F3766}"/>
              </a:ext>
            </a:extLst>
          </p:cNvPr>
          <p:cNvSpPr>
            <a:spLocks noGrp="1"/>
          </p:cNvSpPr>
          <p:nvPr>
            <p:ph type="body" sz="quarter" idx="21"/>
          </p:nvPr>
        </p:nvSpPr>
        <p:spPr>
          <a:xfrm>
            <a:off x="762000" y="2695493"/>
            <a:ext cx="6370378" cy="3764802"/>
          </a:xfrm>
        </p:spPr>
        <p:txBody>
          <a:bodyPr vert="horz" lIns="0" tIns="0" rIns="0" bIns="0" rtlCol="0" anchor="t">
            <a:noAutofit/>
          </a:bodyPr>
          <a:lstStyle/>
          <a:p>
            <a:pPr marL="342900" indent="-342900">
              <a:spcAft>
                <a:spcPts val="0"/>
              </a:spcAft>
              <a:buFont typeface="Arial" panose="020B0604020202020204" pitchFamily="34" charset="0"/>
              <a:buChar char="•"/>
            </a:pPr>
            <a:r>
              <a:rPr lang="en-US" sz="2400" dirty="0">
                <a:latin typeface="Arial"/>
                <a:cs typeface="Arial"/>
              </a:rPr>
              <a:t>Status</a:t>
            </a:r>
          </a:p>
          <a:p>
            <a:pPr marL="685800" lvl="1" indent="-342900">
              <a:spcAft>
                <a:spcPts val="0"/>
              </a:spcAft>
            </a:pPr>
            <a:r>
              <a:rPr lang="en-US" sz="2400" dirty="0">
                <a:latin typeface="Arial"/>
                <a:cs typeface="Arial"/>
              </a:rPr>
              <a:t>See what is going on with voltage, configuration and operation</a:t>
            </a:r>
          </a:p>
          <a:p>
            <a:pPr marL="342900" indent="-342900">
              <a:spcAft>
                <a:spcPts val="0"/>
              </a:spcAft>
              <a:buFont typeface="Arial" panose="020B0604020202020204" pitchFamily="34" charset="0"/>
              <a:buChar char="•"/>
            </a:pPr>
            <a:r>
              <a:rPr lang="en-US" sz="2400" dirty="0">
                <a:latin typeface="Arial"/>
                <a:cs typeface="Arial"/>
              </a:rPr>
              <a:t>Diagnostics</a:t>
            </a:r>
          </a:p>
          <a:p>
            <a:pPr marL="617220" lvl="1" indent="-342900">
              <a:spcAft>
                <a:spcPts val="0"/>
              </a:spcAft>
            </a:pPr>
            <a:r>
              <a:rPr lang="en-US" sz="2400" dirty="0">
                <a:latin typeface="Arial"/>
                <a:cs typeface="Arial"/>
              </a:rPr>
              <a:t>Look up current active errors as well as the last five errors that have occurred in the last 14 days</a:t>
            </a:r>
          </a:p>
          <a:p>
            <a:pPr marL="617220" lvl="1" indent="-342900">
              <a:spcAft>
                <a:spcPts val="0"/>
              </a:spcAft>
            </a:pPr>
            <a:r>
              <a:rPr lang="en-US" sz="2400" dirty="0">
                <a:latin typeface="Arial"/>
                <a:cs typeface="Arial"/>
              </a:rPr>
              <a:t>View troubleshooting tips</a:t>
            </a:r>
          </a:p>
          <a:p>
            <a:pPr marL="342900" indent="-342900">
              <a:spcAft>
                <a:spcPts val="0"/>
              </a:spcAft>
              <a:buFont typeface="Arial" panose="020B0604020202020204" pitchFamily="34" charset="0"/>
              <a:buChar char="•"/>
            </a:pPr>
            <a:r>
              <a:rPr lang="en-US" sz="2400" dirty="0">
                <a:latin typeface="Arial"/>
                <a:cs typeface="Arial"/>
              </a:rPr>
              <a:t>About</a:t>
            </a:r>
          </a:p>
          <a:p>
            <a:pPr marL="617220" lvl="1" indent="-342900">
              <a:spcAft>
                <a:spcPts val="0"/>
              </a:spcAft>
            </a:pPr>
            <a:r>
              <a:rPr lang="en-US" sz="2400" dirty="0">
                <a:latin typeface="Arial"/>
                <a:cs typeface="Arial"/>
              </a:rPr>
              <a:t>Get module-specific information, including the date code and the operating firmware</a:t>
            </a:r>
          </a:p>
        </p:txBody>
      </p:sp>
      <p:sp>
        <p:nvSpPr>
          <p:cNvPr id="5" name="Text Placeholder 4">
            <a:extLst>
              <a:ext uri="{FF2B5EF4-FFF2-40B4-BE49-F238E27FC236}">
                <a16:creationId xmlns:a16="http://schemas.microsoft.com/office/drawing/2014/main" id="{D013A9E4-135B-F2ED-9D49-FF104D36DD2A}"/>
              </a:ext>
            </a:extLst>
          </p:cNvPr>
          <p:cNvSpPr>
            <a:spLocks noGrp="1"/>
          </p:cNvSpPr>
          <p:nvPr>
            <p:ph type="body" sz="quarter" idx="13"/>
          </p:nvPr>
        </p:nvSpPr>
        <p:spPr>
          <a:xfrm>
            <a:off x="548642" y="143130"/>
            <a:ext cx="13319758" cy="987552"/>
          </a:xfrm>
        </p:spPr>
        <p:txBody>
          <a:bodyPr/>
          <a:lstStyle/>
          <a:p>
            <a:r>
              <a:rPr lang="en-US" sz="4000" dirty="0"/>
              <a:t>Additional App Features</a:t>
            </a:r>
          </a:p>
        </p:txBody>
      </p:sp>
      <p:sp>
        <p:nvSpPr>
          <p:cNvPr id="6" name="Text Placeholder 5">
            <a:extLst>
              <a:ext uri="{FF2B5EF4-FFF2-40B4-BE49-F238E27FC236}">
                <a16:creationId xmlns:a16="http://schemas.microsoft.com/office/drawing/2014/main" id="{1E1AA050-758A-F059-E5C9-209940350C6A}"/>
              </a:ext>
            </a:extLst>
          </p:cNvPr>
          <p:cNvSpPr>
            <a:spLocks noGrp="1"/>
          </p:cNvSpPr>
          <p:nvPr>
            <p:ph type="body" sz="quarter" idx="14"/>
          </p:nvPr>
        </p:nvSpPr>
        <p:spPr>
          <a:xfrm>
            <a:off x="548640" y="1238030"/>
            <a:ext cx="13319760" cy="407950"/>
          </a:xfrm>
        </p:spPr>
        <p:txBody>
          <a:bodyPr/>
          <a:lstStyle/>
          <a:p>
            <a:r>
              <a:rPr lang="en-US" sz="2000" dirty="0"/>
              <a:t>White-Rodgers Connect</a:t>
            </a:r>
          </a:p>
        </p:txBody>
      </p:sp>
      <p:pic>
        <p:nvPicPr>
          <p:cNvPr id="7" name="Picture 6" descr="Graphical user interface, application, Teams&#10;&#10;Description automatically generated">
            <a:extLst>
              <a:ext uri="{FF2B5EF4-FFF2-40B4-BE49-F238E27FC236}">
                <a16:creationId xmlns:a16="http://schemas.microsoft.com/office/drawing/2014/main" id="{6643DB4F-8C22-5A1A-BE2F-6AEB1AAAF024}"/>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7557540" y="2743519"/>
            <a:ext cx="1849910" cy="4003671"/>
          </a:xfrm>
          <a:prstGeom prst="rect">
            <a:avLst/>
          </a:prstGeom>
        </p:spPr>
      </p:pic>
      <p:pic>
        <p:nvPicPr>
          <p:cNvPr id="8" name="Picture 7" descr="A picture containing text, sign, image&#10;&#10;Description automatically generated">
            <a:extLst>
              <a:ext uri="{FF2B5EF4-FFF2-40B4-BE49-F238E27FC236}">
                <a16:creationId xmlns:a16="http://schemas.microsoft.com/office/drawing/2014/main" id="{61F42167-2B62-E665-683F-CB27EF8C43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9565" y="2650842"/>
            <a:ext cx="2891540" cy="4370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18D4386-E4B0-3CEF-B380-58BAB36EC2B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9832612" y="2736631"/>
            <a:ext cx="1849919" cy="4003671"/>
          </a:xfrm>
          <a:prstGeom prst="rect">
            <a:avLst/>
          </a:prstGeom>
        </p:spPr>
      </p:pic>
      <p:pic>
        <p:nvPicPr>
          <p:cNvPr id="10" name="Picture 9" descr="A picture containing text, sign, image&#10;&#10;Description automatically generated">
            <a:extLst>
              <a:ext uri="{FF2B5EF4-FFF2-40B4-BE49-F238E27FC236}">
                <a16:creationId xmlns:a16="http://schemas.microsoft.com/office/drawing/2014/main" id="{73F065C7-DEDE-FF35-41A8-B19333E3D2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6267" y="2650842"/>
            <a:ext cx="2891540" cy="4370082"/>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F11FC198-33C0-5D19-6819-45200A8F2F8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12102397" y="2736631"/>
            <a:ext cx="1849919" cy="4003671"/>
          </a:xfrm>
          <a:prstGeom prst="rect">
            <a:avLst/>
          </a:prstGeom>
        </p:spPr>
      </p:pic>
      <p:pic>
        <p:nvPicPr>
          <p:cNvPr id="12" name="Picture 11" descr="A picture containing text, sign, image&#10;&#10;Description automatically generated">
            <a:extLst>
              <a:ext uri="{FF2B5EF4-FFF2-40B4-BE49-F238E27FC236}">
                <a16:creationId xmlns:a16="http://schemas.microsoft.com/office/drawing/2014/main" id="{54BA96FF-16B2-51A7-39CE-9559A62F8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68210" y="2650842"/>
            <a:ext cx="2891540" cy="4370082"/>
          </a:xfrm>
          <a:prstGeom prst="rect">
            <a:avLst/>
          </a:prstGeom>
        </p:spPr>
      </p:pic>
      <p:sp>
        <p:nvSpPr>
          <p:cNvPr id="13" name="Rectangle 12">
            <a:extLst>
              <a:ext uri="{FF2B5EF4-FFF2-40B4-BE49-F238E27FC236}">
                <a16:creationId xmlns:a16="http://schemas.microsoft.com/office/drawing/2014/main" id="{8741B4B0-F56E-69FA-7E62-353413099A7E}"/>
              </a:ext>
            </a:extLst>
          </p:cNvPr>
          <p:cNvSpPr/>
          <p:nvPr/>
        </p:nvSpPr>
        <p:spPr>
          <a:xfrm>
            <a:off x="7608746" y="6974370"/>
            <a:ext cx="1887409" cy="354777"/>
          </a:xfrm>
          <a:prstGeom prst="rect">
            <a:avLst/>
          </a:prstGeom>
        </p:spPr>
        <p:txBody>
          <a:bodyPr wrap="square">
            <a:spAutoFit/>
          </a:bodyPr>
          <a:lstStyle/>
          <a:p>
            <a:pPr algn="ctr" defTabSz="1097280" eaLnBrk="0" fontAlgn="base" hangingPunct="0">
              <a:lnSpc>
                <a:spcPct val="85000"/>
              </a:lnSpc>
              <a:spcBef>
                <a:spcPct val="0"/>
              </a:spcBef>
              <a:spcAft>
                <a:spcPct val="0"/>
              </a:spcAft>
              <a:defRPr/>
            </a:pPr>
            <a:r>
              <a:rPr lang="en-US" sz="2000" dirty="0">
                <a:solidFill>
                  <a:srgbClr val="3F4040"/>
                </a:solidFill>
                <a:latin typeface="Noto Sans" panose="020B0502040504020204" pitchFamily="34" charset="0"/>
              </a:rPr>
              <a:t>Status</a:t>
            </a:r>
          </a:p>
        </p:txBody>
      </p:sp>
      <p:sp>
        <p:nvSpPr>
          <p:cNvPr id="14" name="Rectangle 13">
            <a:extLst>
              <a:ext uri="{FF2B5EF4-FFF2-40B4-BE49-F238E27FC236}">
                <a16:creationId xmlns:a16="http://schemas.microsoft.com/office/drawing/2014/main" id="{4D8D0C14-5585-15D0-B182-1E7C3A3C7534}"/>
              </a:ext>
            </a:extLst>
          </p:cNvPr>
          <p:cNvSpPr/>
          <p:nvPr/>
        </p:nvSpPr>
        <p:spPr>
          <a:xfrm>
            <a:off x="9832613" y="6974370"/>
            <a:ext cx="1967862" cy="354777"/>
          </a:xfrm>
          <a:prstGeom prst="rect">
            <a:avLst/>
          </a:prstGeom>
        </p:spPr>
        <p:txBody>
          <a:bodyPr wrap="square">
            <a:spAutoFit/>
          </a:bodyPr>
          <a:lstStyle/>
          <a:p>
            <a:pPr algn="ctr" defTabSz="1097280" eaLnBrk="0" fontAlgn="base" hangingPunct="0">
              <a:lnSpc>
                <a:spcPct val="85000"/>
              </a:lnSpc>
              <a:spcBef>
                <a:spcPct val="0"/>
              </a:spcBef>
              <a:spcAft>
                <a:spcPct val="0"/>
              </a:spcAft>
              <a:defRPr/>
            </a:pPr>
            <a:r>
              <a:rPr lang="en-US" sz="2000">
                <a:solidFill>
                  <a:srgbClr val="3F4040"/>
                </a:solidFill>
                <a:latin typeface="Noto Sans" panose="020B0502040504020204" pitchFamily="34" charset="0"/>
              </a:rPr>
              <a:t>Diagnostics</a:t>
            </a:r>
          </a:p>
        </p:txBody>
      </p:sp>
      <p:sp>
        <p:nvSpPr>
          <p:cNvPr id="15" name="Rectangle 14">
            <a:extLst>
              <a:ext uri="{FF2B5EF4-FFF2-40B4-BE49-F238E27FC236}">
                <a16:creationId xmlns:a16="http://schemas.microsoft.com/office/drawing/2014/main" id="{B20BB1BA-6237-6263-9292-A88D1EE5E032}"/>
              </a:ext>
            </a:extLst>
          </p:cNvPr>
          <p:cNvSpPr/>
          <p:nvPr/>
        </p:nvSpPr>
        <p:spPr>
          <a:xfrm>
            <a:off x="12445655" y="6974370"/>
            <a:ext cx="1248813" cy="354777"/>
          </a:xfrm>
          <a:prstGeom prst="rect">
            <a:avLst/>
          </a:prstGeom>
        </p:spPr>
        <p:txBody>
          <a:bodyPr wrap="square">
            <a:spAutoFit/>
          </a:bodyPr>
          <a:lstStyle/>
          <a:p>
            <a:pPr algn="ctr" defTabSz="1097280" eaLnBrk="0" fontAlgn="base" hangingPunct="0">
              <a:lnSpc>
                <a:spcPct val="85000"/>
              </a:lnSpc>
              <a:spcBef>
                <a:spcPct val="0"/>
              </a:spcBef>
              <a:spcAft>
                <a:spcPct val="0"/>
              </a:spcAft>
              <a:defRPr/>
            </a:pPr>
            <a:r>
              <a:rPr lang="en-US" sz="2000">
                <a:solidFill>
                  <a:srgbClr val="3F4040"/>
                </a:solidFill>
                <a:latin typeface="Noto Sans" panose="020B0502040504020204" pitchFamily="34" charset="0"/>
              </a:rPr>
              <a:t>About</a:t>
            </a:r>
          </a:p>
        </p:txBody>
      </p:sp>
    </p:spTree>
    <p:extLst>
      <p:ext uri="{BB962C8B-B14F-4D97-AF65-F5344CB8AC3E}">
        <p14:creationId xmlns:p14="http://schemas.microsoft.com/office/powerpoint/2010/main" val="1136990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18">
            <a:extLst>
              <a:ext uri="{FF2B5EF4-FFF2-40B4-BE49-F238E27FC236}">
                <a16:creationId xmlns:a16="http://schemas.microsoft.com/office/drawing/2014/main" id="{BED5B729-A0B0-1331-6F2F-28FDF07396D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t="-528"/>
          <a:stretch/>
        </p:blipFill>
        <p:spPr>
          <a:xfrm>
            <a:off x="10926763" y="2014515"/>
            <a:ext cx="3154997" cy="2107853"/>
          </a:xfrm>
          <a:prstGeom prst="rect">
            <a:avLst/>
          </a:prstGeom>
        </p:spPr>
      </p:pic>
      <p:sp>
        <p:nvSpPr>
          <p:cNvPr id="28" name="Rectangle 27">
            <a:extLst>
              <a:ext uri="{FF2B5EF4-FFF2-40B4-BE49-F238E27FC236}">
                <a16:creationId xmlns:a16="http://schemas.microsoft.com/office/drawing/2014/main" id="{0BF8E78B-F858-791C-08D1-842A03A7000F}"/>
              </a:ext>
            </a:extLst>
          </p:cNvPr>
          <p:cNvSpPr/>
          <p:nvPr/>
        </p:nvSpPr>
        <p:spPr bwMode="auto">
          <a:xfrm rot="16200000">
            <a:off x="2969486" y="4159737"/>
            <a:ext cx="1004984" cy="6943952"/>
          </a:xfrm>
          <a:prstGeom prst="rect">
            <a:avLst/>
          </a:prstGeom>
          <a:solidFill>
            <a:schemeClr val="bg2"/>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latin typeface="Noto Sans" panose="020B0502040504020204" pitchFamily="34" charset="0"/>
              <a:ea typeface="Fira Sans Light" panose="020B0403050000020004" charset="0"/>
            </a:endParaRPr>
          </a:p>
        </p:txBody>
      </p:sp>
      <p:sp>
        <p:nvSpPr>
          <p:cNvPr id="2" name="Text Placeholder 1">
            <a:extLst>
              <a:ext uri="{FF2B5EF4-FFF2-40B4-BE49-F238E27FC236}">
                <a16:creationId xmlns:a16="http://schemas.microsoft.com/office/drawing/2014/main" id="{A4D7A951-4E8A-48AA-A295-62C7F7B77993}"/>
              </a:ext>
            </a:extLst>
          </p:cNvPr>
          <p:cNvSpPr>
            <a:spLocks noGrp="1"/>
          </p:cNvSpPr>
          <p:nvPr>
            <p:ph type="body" sz="quarter" idx="15"/>
          </p:nvPr>
        </p:nvSpPr>
        <p:spPr>
          <a:xfrm>
            <a:off x="762000" y="4761428"/>
            <a:ext cx="2941638" cy="2978192"/>
          </a:xfrm>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 connect to your NFC enabled control tap,</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connect to control. Place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the NFC region of your mobile device on the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NFC</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marking of your </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White-Rodgers control.</a:t>
            </a:r>
          </a:p>
        </p:txBody>
      </p:sp>
      <p:sp>
        <p:nvSpPr>
          <p:cNvPr id="3" name="Text Placeholder 2">
            <a:extLst>
              <a:ext uri="{FF2B5EF4-FFF2-40B4-BE49-F238E27FC236}">
                <a16:creationId xmlns:a16="http://schemas.microsoft.com/office/drawing/2014/main" id="{807E661A-3039-2D93-015E-B39096F4ED71}"/>
              </a:ext>
            </a:extLst>
          </p:cNvPr>
          <p:cNvSpPr>
            <a:spLocks noGrp="1"/>
          </p:cNvSpPr>
          <p:nvPr>
            <p:ph type="body" sz="quarter" idx="16"/>
          </p:nvPr>
        </p:nvSpPr>
        <p:spPr>
          <a:xfrm>
            <a:off x="7696199" y="4761428"/>
            <a:ext cx="2955925" cy="2978192"/>
          </a:xfrm>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text in pink shows your control settings. This text will change as you make modifications to each setting. If you tap on the name of a parameter, the app will display a description about each one for some controls.</a:t>
            </a:r>
          </a:p>
        </p:txBody>
      </p:sp>
      <p:sp>
        <p:nvSpPr>
          <p:cNvPr id="4" name="Text Placeholder 3">
            <a:extLst>
              <a:ext uri="{FF2B5EF4-FFF2-40B4-BE49-F238E27FC236}">
                <a16:creationId xmlns:a16="http://schemas.microsoft.com/office/drawing/2014/main" id="{58806E88-FD51-FEC6-5E60-3646F65E7315}"/>
              </a:ext>
            </a:extLst>
          </p:cNvPr>
          <p:cNvSpPr>
            <a:spLocks noGrp="1"/>
          </p:cNvSpPr>
          <p:nvPr>
            <p:ph type="body" sz="quarter" idx="17"/>
          </p:nvPr>
        </p:nvSpPr>
        <p:spPr>
          <a:xfrm>
            <a:off x="4229100" y="4761428"/>
            <a:ext cx="2960958" cy="2978192"/>
          </a:xfrm>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Keep your device in contact with the NFC marking until a check mark appears and the app transitions to the configuration tab. You can then move your device away from the control.</a:t>
            </a:r>
          </a:p>
          <a:p>
            <a:pPr marL="0" indent="0">
              <a:buNone/>
            </a:pPr>
            <a:endParaRPr lang="en-US" sz="2000" dirty="0"/>
          </a:p>
        </p:txBody>
      </p:sp>
      <p:sp>
        <p:nvSpPr>
          <p:cNvPr id="5" name="Text Placeholder 4">
            <a:extLst>
              <a:ext uri="{FF2B5EF4-FFF2-40B4-BE49-F238E27FC236}">
                <a16:creationId xmlns:a16="http://schemas.microsoft.com/office/drawing/2014/main" id="{2C1C8459-4689-9FD8-E784-DC2853E09094}"/>
              </a:ext>
            </a:extLst>
          </p:cNvPr>
          <p:cNvSpPr>
            <a:spLocks noGrp="1"/>
          </p:cNvSpPr>
          <p:nvPr>
            <p:ph type="body" sz="quarter" idx="19"/>
          </p:nvPr>
        </p:nvSpPr>
        <p:spPr>
          <a:xfrm>
            <a:off x="762000" y="3892649"/>
            <a:ext cx="2707234" cy="756894"/>
          </a:xfrm>
        </p:spPr>
        <p:txBody>
          <a:bodyPr/>
          <a:lstStyle/>
          <a:p>
            <a:r>
              <a:rPr lang="en-US" sz="2000" b="1"/>
              <a:t>NFC </a:t>
            </a:r>
          </a:p>
        </p:txBody>
      </p:sp>
      <p:sp>
        <p:nvSpPr>
          <p:cNvPr id="6" name="Text Placeholder 5">
            <a:extLst>
              <a:ext uri="{FF2B5EF4-FFF2-40B4-BE49-F238E27FC236}">
                <a16:creationId xmlns:a16="http://schemas.microsoft.com/office/drawing/2014/main" id="{5DFB5D27-B0E1-6E17-C902-2B0C64DFB465}"/>
              </a:ext>
            </a:extLst>
          </p:cNvPr>
          <p:cNvSpPr>
            <a:spLocks noGrp="1"/>
          </p:cNvSpPr>
          <p:nvPr>
            <p:ph type="body" sz="quarter" idx="20"/>
          </p:nvPr>
        </p:nvSpPr>
        <p:spPr>
          <a:xfrm>
            <a:off x="4229100" y="3892649"/>
            <a:ext cx="2714854" cy="756894"/>
          </a:xfrm>
        </p:spPr>
        <p:txBody>
          <a:bodyPr/>
          <a:lstStyle/>
          <a:p>
            <a:r>
              <a:rPr lang="en-US" sz="2000" b="1"/>
              <a:t>Connecting</a:t>
            </a:r>
          </a:p>
        </p:txBody>
      </p:sp>
      <p:sp>
        <p:nvSpPr>
          <p:cNvPr id="7" name="Text Placeholder 6">
            <a:extLst>
              <a:ext uri="{FF2B5EF4-FFF2-40B4-BE49-F238E27FC236}">
                <a16:creationId xmlns:a16="http://schemas.microsoft.com/office/drawing/2014/main" id="{54BB80E3-D597-6993-30F6-E0AC9CDB07CC}"/>
              </a:ext>
            </a:extLst>
          </p:cNvPr>
          <p:cNvSpPr>
            <a:spLocks noGrp="1"/>
          </p:cNvSpPr>
          <p:nvPr>
            <p:ph type="body" sz="quarter" idx="21"/>
          </p:nvPr>
        </p:nvSpPr>
        <p:spPr>
          <a:xfrm>
            <a:off x="7696200" y="3892649"/>
            <a:ext cx="2697480" cy="756894"/>
          </a:xfrm>
        </p:spPr>
        <p:txBody>
          <a:bodyPr/>
          <a:lstStyle/>
          <a:p>
            <a:r>
              <a:rPr lang="en-US" sz="2000" b="1"/>
              <a:t>Configuring</a:t>
            </a:r>
          </a:p>
        </p:txBody>
      </p:sp>
      <p:sp>
        <p:nvSpPr>
          <p:cNvPr id="8" name="Text Placeholder 7">
            <a:extLst>
              <a:ext uri="{FF2B5EF4-FFF2-40B4-BE49-F238E27FC236}">
                <a16:creationId xmlns:a16="http://schemas.microsoft.com/office/drawing/2014/main" id="{B4AE523F-672A-5F0B-D83F-DAF0851050A6}"/>
              </a:ext>
            </a:extLst>
          </p:cNvPr>
          <p:cNvSpPr>
            <a:spLocks noGrp="1"/>
          </p:cNvSpPr>
          <p:nvPr>
            <p:ph type="body" sz="quarter" idx="22"/>
          </p:nvPr>
        </p:nvSpPr>
        <p:spPr>
          <a:xfrm>
            <a:off x="11163300" y="4761428"/>
            <a:ext cx="2918460" cy="2978192"/>
          </a:xfrm>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Once you've chosen your desired settings, tap update control. Place the NFC region of your device on the NFC marking of your White-Rodgers control, keep your device in contact with the NFC marking until a checkmark appears.</a:t>
            </a:r>
          </a:p>
        </p:txBody>
      </p:sp>
      <p:sp>
        <p:nvSpPr>
          <p:cNvPr id="9" name="Text Placeholder 8">
            <a:extLst>
              <a:ext uri="{FF2B5EF4-FFF2-40B4-BE49-F238E27FC236}">
                <a16:creationId xmlns:a16="http://schemas.microsoft.com/office/drawing/2014/main" id="{2F3752D2-4743-92A4-0C4D-524178DA1210}"/>
              </a:ext>
            </a:extLst>
          </p:cNvPr>
          <p:cNvSpPr>
            <a:spLocks noGrp="1"/>
          </p:cNvSpPr>
          <p:nvPr>
            <p:ph type="body" sz="quarter" idx="23"/>
          </p:nvPr>
        </p:nvSpPr>
        <p:spPr>
          <a:xfrm>
            <a:off x="11163300" y="3892649"/>
            <a:ext cx="2705100" cy="756894"/>
          </a:xfrm>
        </p:spPr>
        <p:txBody>
          <a:bodyPr/>
          <a:lstStyle/>
          <a:p>
            <a:r>
              <a:rPr lang="en-US" sz="2000" b="1" dirty="0"/>
              <a:t>Updating</a:t>
            </a:r>
          </a:p>
        </p:txBody>
      </p:sp>
      <p:sp>
        <p:nvSpPr>
          <p:cNvPr id="10" name="Text Placeholder 9">
            <a:extLst>
              <a:ext uri="{FF2B5EF4-FFF2-40B4-BE49-F238E27FC236}">
                <a16:creationId xmlns:a16="http://schemas.microsoft.com/office/drawing/2014/main" id="{37ED0EB6-328F-67DC-6437-359CA66B6AD7}"/>
              </a:ext>
            </a:extLst>
          </p:cNvPr>
          <p:cNvSpPr>
            <a:spLocks noGrp="1"/>
          </p:cNvSpPr>
          <p:nvPr>
            <p:ph type="body" sz="quarter" idx="13"/>
          </p:nvPr>
        </p:nvSpPr>
        <p:spPr/>
        <p:txBody>
          <a:bodyPr/>
          <a:lstStyle/>
          <a:p>
            <a:r>
              <a:rPr lang="en-US" sz="4000" dirty="0"/>
              <a:t>Understanding Near-field Communication</a:t>
            </a:r>
          </a:p>
        </p:txBody>
      </p:sp>
      <p:sp>
        <p:nvSpPr>
          <p:cNvPr id="12" name="Slide Number Placeholder 11">
            <a:extLst>
              <a:ext uri="{FF2B5EF4-FFF2-40B4-BE49-F238E27FC236}">
                <a16:creationId xmlns:a16="http://schemas.microsoft.com/office/drawing/2014/main" id="{2FC7BEB8-92DF-578F-E80A-CEE487D8A2B4}"/>
              </a:ext>
            </a:extLst>
          </p:cNvPr>
          <p:cNvSpPr>
            <a:spLocks noGrp="1"/>
          </p:cNvSpPr>
          <p:nvPr>
            <p:ph type="sldNum" sz="quarter" idx="4"/>
          </p:nvPr>
        </p:nvSpPr>
        <p:spPr/>
        <p:txBody>
          <a:bodyPr/>
          <a:lstStyle/>
          <a:p>
            <a:fld id="{837543D7-8401-5C4E-B0A9-F48897C0C347}" type="slidenum">
              <a:rPr lang="en-US" smtClean="0"/>
              <a:pPr/>
              <a:t>46</a:t>
            </a:fld>
            <a:endParaRPr lang="en-US"/>
          </a:p>
        </p:txBody>
      </p:sp>
      <p:pic>
        <p:nvPicPr>
          <p:cNvPr id="20" name="Picture 19">
            <a:extLst>
              <a:ext uri="{FF2B5EF4-FFF2-40B4-BE49-F238E27FC236}">
                <a16:creationId xmlns:a16="http://schemas.microsoft.com/office/drawing/2014/main" id="{41D05F97-23EE-7A77-BB2D-AD2D970A66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54319" y="686273"/>
            <a:ext cx="870235" cy="887434"/>
          </a:xfrm>
          <a:prstGeom prst="rect">
            <a:avLst/>
          </a:prstGeom>
        </p:spPr>
      </p:pic>
      <p:sp>
        <p:nvSpPr>
          <p:cNvPr id="27" name="Rectangle 26">
            <a:extLst>
              <a:ext uri="{FF2B5EF4-FFF2-40B4-BE49-F238E27FC236}">
                <a16:creationId xmlns:a16="http://schemas.microsoft.com/office/drawing/2014/main" id="{04361FF4-6AC8-DBA4-F192-B60F6EC8B4BE}"/>
              </a:ext>
            </a:extLst>
          </p:cNvPr>
          <p:cNvSpPr/>
          <p:nvPr/>
        </p:nvSpPr>
        <p:spPr>
          <a:xfrm>
            <a:off x="933255" y="7225726"/>
            <a:ext cx="6217918" cy="830997"/>
          </a:xfrm>
          <a:prstGeom prst="rect">
            <a:avLst/>
          </a:prstGeom>
        </p:spPr>
        <p:txBody>
          <a:bodyPr wrap="square">
            <a:spAutoFit/>
          </a:bodyPr>
          <a:lstStyle/>
          <a:p>
            <a:pPr>
              <a:spcBef>
                <a:spcPts val="0"/>
              </a:spcBef>
              <a:spcAft>
                <a:spcPts val="0"/>
              </a:spcAft>
            </a:pPr>
            <a:r>
              <a:rPr lang="en-US" sz="160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On select White-Rodgers controls, the auto set feature allows you to enter the replacement part number to automatically configure the White-Rodgers control to the replacement parts original settings. </a:t>
            </a:r>
          </a:p>
        </p:txBody>
      </p:sp>
      <p:pic>
        <p:nvPicPr>
          <p:cNvPr id="29" name="Picture 28">
            <a:extLst>
              <a:ext uri="{FF2B5EF4-FFF2-40B4-BE49-F238E27FC236}">
                <a16:creationId xmlns:a16="http://schemas.microsoft.com/office/drawing/2014/main" id="{100C17FD-073D-AB67-AD1A-A1AE9377B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05" y="7349195"/>
            <a:ext cx="542340" cy="542340"/>
          </a:xfrm>
          <a:prstGeom prst="rect">
            <a:avLst/>
          </a:prstGeom>
        </p:spPr>
      </p:pic>
      <p:pic>
        <p:nvPicPr>
          <p:cNvPr id="30" name="Picture Placeholder 15">
            <a:extLst>
              <a:ext uri="{FF2B5EF4-FFF2-40B4-BE49-F238E27FC236}">
                <a16:creationId xmlns:a16="http://schemas.microsoft.com/office/drawing/2014/main" id="{1D1F9E76-A846-E77E-C418-9D24B399823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p:blipFill>
        <p:spPr>
          <a:xfrm>
            <a:off x="503238" y="2014515"/>
            <a:ext cx="3200400" cy="2082933"/>
          </a:xfrm>
          <a:prstGeom prst="rect">
            <a:avLst/>
          </a:prstGeom>
        </p:spPr>
      </p:pic>
      <p:pic>
        <p:nvPicPr>
          <p:cNvPr id="31" name="Picture Placeholder 16">
            <a:extLst>
              <a:ext uri="{FF2B5EF4-FFF2-40B4-BE49-F238E27FC236}">
                <a16:creationId xmlns:a16="http://schemas.microsoft.com/office/drawing/2014/main" id="{A5EB8C7B-01E7-847C-8388-58265E98B39C}"/>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l="-1228"/>
          <a:stretch/>
        </p:blipFill>
        <p:spPr>
          <a:xfrm>
            <a:off x="3938990" y="2005905"/>
            <a:ext cx="3238537" cy="2107872"/>
          </a:xfrm>
          <a:prstGeom prst="rect">
            <a:avLst/>
          </a:prstGeom>
        </p:spPr>
      </p:pic>
      <p:pic>
        <p:nvPicPr>
          <p:cNvPr id="32" name="Picture Placeholder 17">
            <a:extLst>
              <a:ext uri="{FF2B5EF4-FFF2-40B4-BE49-F238E27FC236}">
                <a16:creationId xmlns:a16="http://schemas.microsoft.com/office/drawing/2014/main" id="{E612EDFE-3AC6-085E-8D06-D177AB9174F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p:blipFill>
        <p:spPr>
          <a:xfrm>
            <a:off x="7451725" y="2014515"/>
            <a:ext cx="3200400" cy="2082933"/>
          </a:xfrm>
          <a:prstGeom prst="rect">
            <a:avLst/>
          </a:prstGeom>
        </p:spPr>
      </p:pic>
    </p:spTree>
    <p:extLst>
      <p:ext uri="{BB962C8B-B14F-4D97-AF65-F5344CB8AC3E}">
        <p14:creationId xmlns:p14="http://schemas.microsoft.com/office/powerpoint/2010/main" val="2233248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47D944-1CFC-D515-4F71-387DAE5E8284}"/>
              </a:ext>
            </a:extLst>
          </p:cNvPr>
          <p:cNvGrpSpPr/>
          <p:nvPr/>
        </p:nvGrpSpPr>
        <p:grpSpPr>
          <a:xfrm>
            <a:off x="5458441" y="4064798"/>
            <a:ext cx="3194699" cy="4793975"/>
            <a:chOff x="5331287" y="3004497"/>
            <a:chExt cx="3713518" cy="5572516"/>
          </a:xfrm>
        </p:grpSpPr>
        <p:pic>
          <p:nvPicPr>
            <p:cNvPr id="29" name="Picture 28" descr="A picture containing diagram&#10;&#10;Description automatically generated">
              <a:extLst>
                <a:ext uri="{FF2B5EF4-FFF2-40B4-BE49-F238E27FC236}">
                  <a16:creationId xmlns:a16="http://schemas.microsoft.com/office/drawing/2014/main" id="{E609373C-EBEB-53E9-1980-FD01F9116176}"/>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5331287" y="3004497"/>
              <a:ext cx="3713518" cy="5572516"/>
            </a:xfrm>
            <a:prstGeom prst="rect">
              <a:avLst/>
            </a:prstGeom>
          </p:spPr>
        </p:pic>
        <p:sp>
          <p:nvSpPr>
            <p:cNvPr id="30" name="Oval 29">
              <a:extLst>
                <a:ext uri="{FF2B5EF4-FFF2-40B4-BE49-F238E27FC236}">
                  <a16:creationId xmlns:a16="http://schemas.microsoft.com/office/drawing/2014/main" id="{839BA28C-9854-EC7E-4A55-1B27BCF1265D}"/>
                </a:ext>
              </a:extLst>
            </p:cNvPr>
            <p:cNvSpPr/>
            <p:nvPr/>
          </p:nvSpPr>
          <p:spPr bwMode="auto">
            <a:xfrm>
              <a:off x="6078812" y="434219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31" name="Oval 30">
              <a:extLst>
                <a:ext uri="{FF2B5EF4-FFF2-40B4-BE49-F238E27FC236}">
                  <a16:creationId xmlns:a16="http://schemas.microsoft.com/office/drawing/2014/main" id="{DB08E276-D305-7ECB-F588-2DDA7A134E0C}"/>
                </a:ext>
              </a:extLst>
            </p:cNvPr>
            <p:cNvSpPr/>
            <p:nvPr/>
          </p:nvSpPr>
          <p:spPr bwMode="auto">
            <a:xfrm>
              <a:off x="7731342" y="434219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32" name="Oval 31">
              <a:extLst>
                <a:ext uri="{FF2B5EF4-FFF2-40B4-BE49-F238E27FC236}">
                  <a16:creationId xmlns:a16="http://schemas.microsoft.com/office/drawing/2014/main" id="{1FCF984C-043D-8E56-6FF5-9390A45BA0A9}"/>
                </a:ext>
              </a:extLst>
            </p:cNvPr>
            <p:cNvSpPr/>
            <p:nvPr/>
          </p:nvSpPr>
          <p:spPr bwMode="auto">
            <a:xfrm>
              <a:off x="6078812" y="667777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33" name="Oval 32">
              <a:extLst>
                <a:ext uri="{FF2B5EF4-FFF2-40B4-BE49-F238E27FC236}">
                  <a16:creationId xmlns:a16="http://schemas.microsoft.com/office/drawing/2014/main" id="{F8DFF572-479C-7744-9A5C-AAC239C489A1}"/>
                </a:ext>
              </a:extLst>
            </p:cNvPr>
            <p:cNvSpPr/>
            <p:nvPr/>
          </p:nvSpPr>
          <p:spPr bwMode="auto">
            <a:xfrm>
              <a:off x="7731342" y="667777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34" name="Oval 33">
              <a:extLst>
                <a:ext uri="{FF2B5EF4-FFF2-40B4-BE49-F238E27FC236}">
                  <a16:creationId xmlns:a16="http://schemas.microsoft.com/office/drawing/2014/main" id="{B3E8E5F3-8E05-818C-4CC1-A8AE9A1A8DED}"/>
                </a:ext>
              </a:extLst>
            </p:cNvPr>
            <p:cNvSpPr/>
            <p:nvPr/>
          </p:nvSpPr>
          <p:spPr bwMode="auto">
            <a:xfrm>
              <a:off x="6728808" y="537778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grpSp>
      <p:sp>
        <p:nvSpPr>
          <p:cNvPr id="2" name="Text Placeholder 1">
            <a:extLst>
              <a:ext uri="{FF2B5EF4-FFF2-40B4-BE49-F238E27FC236}">
                <a16:creationId xmlns:a16="http://schemas.microsoft.com/office/drawing/2014/main" id="{263508DB-1234-A163-E341-A37B96560C0E}"/>
              </a:ext>
            </a:extLst>
          </p:cNvPr>
          <p:cNvSpPr>
            <a:spLocks noGrp="1"/>
          </p:cNvSpPr>
          <p:nvPr>
            <p:ph type="body" sz="quarter" idx="15"/>
          </p:nvPr>
        </p:nvSpPr>
        <p:spPr>
          <a:xfrm>
            <a:off x="761998" y="2414403"/>
            <a:ext cx="3848102" cy="2978192"/>
          </a:xfrm>
        </p:spPr>
        <p:txBody>
          <a:bodyPr/>
          <a:lstStyle/>
          <a:p>
            <a:r>
              <a:rPr lang="en-US" sz="2400" dirty="0"/>
              <a:t>4 ½” self-tapping screws are supplied for multiple mounting options.</a:t>
            </a:r>
          </a:p>
          <a:p>
            <a:endParaRPr lang="en-US" sz="2400" dirty="0"/>
          </a:p>
        </p:txBody>
      </p:sp>
      <p:sp>
        <p:nvSpPr>
          <p:cNvPr id="3" name="Text Placeholder 2">
            <a:extLst>
              <a:ext uri="{FF2B5EF4-FFF2-40B4-BE49-F238E27FC236}">
                <a16:creationId xmlns:a16="http://schemas.microsoft.com/office/drawing/2014/main" id="{6BF4AAE6-1DB3-E1AB-64C6-38FDC11C1E55}"/>
              </a:ext>
            </a:extLst>
          </p:cNvPr>
          <p:cNvSpPr>
            <a:spLocks noGrp="1"/>
          </p:cNvSpPr>
          <p:nvPr>
            <p:ph type="body" sz="quarter" idx="16"/>
          </p:nvPr>
        </p:nvSpPr>
        <p:spPr>
          <a:xfrm>
            <a:off x="10020300" y="2414403"/>
            <a:ext cx="3848100" cy="2978192"/>
          </a:xfrm>
        </p:spPr>
        <p:txBody>
          <a:bodyPr/>
          <a:lstStyle/>
          <a:p>
            <a:pPr marL="0" indent="0">
              <a:buNone/>
            </a:pPr>
            <a:r>
              <a:rPr lang="en-US" sz="2400"/>
              <a:t>Utilize existing slots by using slide-in tabs molded into the tray.</a:t>
            </a:r>
          </a:p>
        </p:txBody>
      </p:sp>
      <p:sp>
        <p:nvSpPr>
          <p:cNvPr id="4" name="Text Placeholder 3">
            <a:extLst>
              <a:ext uri="{FF2B5EF4-FFF2-40B4-BE49-F238E27FC236}">
                <a16:creationId xmlns:a16="http://schemas.microsoft.com/office/drawing/2014/main" id="{774D6F4F-8F15-E5A5-6C20-28117641E00B}"/>
              </a:ext>
            </a:extLst>
          </p:cNvPr>
          <p:cNvSpPr>
            <a:spLocks noGrp="1"/>
          </p:cNvSpPr>
          <p:nvPr>
            <p:ph type="body" sz="quarter" idx="17"/>
          </p:nvPr>
        </p:nvSpPr>
        <p:spPr>
          <a:xfrm>
            <a:off x="5372100" y="2414403"/>
            <a:ext cx="3878580" cy="2978192"/>
          </a:xfrm>
        </p:spPr>
        <p:txBody>
          <a:bodyPr/>
          <a:lstStyle/>
          <a:p>
            <a:r>
              <a:rPr lang="en-US" sz="2400"/>
              <a:t>White-Rodgers’ molded tray base provides space between the board and the unit mounting plate. Five standoffs are included for snap-in mounting.</a:t>
            </a:r>
          </a:p>
          <a:p>
            <a:endParaRPr lang="en-US" sz="2400"/>
          </a:p>
        </p:txBody>
      </p:sp>
      <p:sp>
        <p:nvSpPr>
          <p:cNvPr id="5" name="Text Placeholder 4">
            <a:extLst>
              <a:ext uri="{FF2B5EF4-FFF2-40B4-BE49-F238E27FC236}">
                <a16:creationId xmlns:a16="http://schemas.microsoft.com/office/drawing/2014/main" id="{17DCDB86-8E58-A3C6-65CD-B71BF0A811A2}"/>
              </a:ext>
            </a:extLst>
          </p:cNvPr>
          <p:cNvSpPr>
            <a:spLocks noGrp="1"/>
          </p:cNvSpPr>
          <p:nvPr>
            <p:ph type="body" sz="quarter" idx="19"/>
          </p:nvPr>
        </p:nvSpPr>
        <p:spPr>
          <a:xfrm>
            <a:off x="762000" y="1501362"/>
            <a:ext cx="3843581" cy="722387"/>
          </a:xfrm>
        </p:spPr>
        <p:txBody>
          <a:bodyPr/>
          <a:lstStyle/>
          <a:p>
            <a:r>
              <a:rPr lang="en-US" sz="2400"/>
              <a:t>Seven Mounting Tabs</a:t>
            </a:r>
          </a:p>
        </p:txBody>
      </p:sp>
      <p:sp>
        <p:nvSpPr>
          <p:cNvPr id="6" name="Text Placeholder 5">
            <a:extLst>
              <a:ext uri="{FF2B5EF4-FFF2-40B4-BE49-F238E27FC236}">
                <a16:creationId xmlns:a16="http://schemas.microsoft.com/office/drawing/2014/main" id="{DB00DAEA-11E1-A3E8-999B-19085676247D}"/>
              </a:ext>
            </a:extLst>
          </p:cNvPr>
          <p:cNvSpPr>
            <a:spLocks noGrp="1"/>
          </p:cNvSpPr>
          <p:nvPr>
            <p:ph type="body" sz="quarter" idx="20"/>
          </p:nvPr>
        </p:nvSpPr>
        <p:spPr>
          <a:xfrm>
            <a:off x="5372100" y="1501362"/>
            <a:ext cx="3881679" cy="722387"/>
          </a:xfrm>
        </p:spPr>
        <p:txBody>
          <a:bodyPr/>
          <a:lstStyle/>
          <a:p>
            <a:r>
              <a:rPr lang="en-US" sz="2400"/>
              <a:t>Five Standoff Holes</a:t>
            </a:r>
          </a:p>
        </p:txBody>
      </p:sp>
      <p:sp>
        <p:nvSpPr>
          <p:cNvPr id="7" name="Text Placeholder 6">
            <a:extLst>
              <a:ext uri="{FF2B5EF4-FFF2-40B4-BE49-F238E27FC236}">
                <a16:creationId xmlns:a16="http://schemas.microsoft.com/office/drawing/2014/main" id="{2E530553-A139-D151-1CE8-2D2A837FFE7C}"/>
              </a:ext>
            </a:extLst>
          </p:cNvPr>
          <p:cNvSpPr>
            <a:spLocks noGrp="1"/>
          </p:cNvSpPr>
          <p:nvPr>
            <p:ph type="body" sz="quarter" idx="21"/>
          </p:nvPr>
        </p:nvSpPr>
        <p:spPr>
          <a:xfrm>
            <a:off x="10020300" y="1501362"/>
            <a:ext cx="3848100" cy="722387"/>
          </a:xfrm>
        </p:spPr>
        <p:txBody>
          <a:bodyPr/>
          <a:lstStyle/>
          <a:p>
            <a:r>
              <a:rPr lang="en-US" sz="2400"/>
              <a:t>Two-slot Slide-in Tabs</a:t>
            </a:r>
          </a:p>
        </p:txBody>
      </p:sp>
      <p:sp>
        <p:nvSpPr>
          <p:cNvPr id="8" name="Text Placeholder 7">
            <a:extLst>
              <a:ext uri="{FF2B5EF4-FFF2-40B4-BE49-F238E27FC236}">
                <a16:creationId xmlns:a16="http://schemas.microsoft.com/office/drawing/2014/main" id="{5C4448F8-DB17-7B4A-5362-79B5A9AB4D82}"/>
              </a:ext>
            </a:extLst>
          </p:cNvPr>
          <p:cNvSpPr>
            <a:spLocks noGrp="1"/>
          </p:cNvSpPr>
          <p:nvPr>
            <p:ph type="body" sz="quarter" idx="13"/>
          </p:nvPr>
        </p:nvSpPr>
        <p:spPr/>
        <p:txBody>
          <a:bodyPr/>
          <a:lstStyle/>
          <a:p>
            <a:r>
              <a:rPr lang="en-US" sz="4000" dirty="0"/>
              <a:t>Three Easy-to-Install Mounting Options</a:t>
            </a:r>
          </a:p>
        </p:txBody>
      </p:sp>
      <p:sp>
        <p:nvSpPr>
          <p:cNvPr id="10" name="Slide Number Placeholder 9">
            <a:extLst>
              <a:ext uri="{FF2B5EF4-FFF2-40B4-BE49-F238E27FC236}">
                <a16:creationId xmlns:a16="http://schemas.microsoft.com/office/drawing/2014/main" id="{749E3694-9537-A377-A977-B53B8A8591D9}"/>
              </a:ext>
            </a:extLst>
          </p:cNvPr>
          <p:cNvSpPr>
            <a:spLocks noGrp="1"/>
          </p:cNvSpPr>
          <p:nvPr>
            <p:ph type="sldNum" sz="quarter" idx="4"/>
          </p:nvPr>
        </p:nvSpPr>
        <p:spPr/>
        <p:txBody>
          <a:bodyPr/>
          <a:lstStyle/>
          <a:p>
            <a:fld id="{837543D7-8401-5C4E-B0A9-F48897C0C347}" type="slidenum">
              <a:rPr lang="en-US" smtClean="0"/>
              <a:pPr/>
              <a:t>47</a:t>
            </a:fld>
            <a:endParaRPr lang="en-US"/>
          </a:p>
        </p:txBody>
      </p:sp>
      <p:grpSp>
        <p:nvGrpSpPr>
          <p:cNvPr id="36" name="Group 35">
            <a:extLst>
              <a:ext uri="{FF2B5EF4-FFF2-40B4-BE49-F238E27FC236}">
                <a16:creationId xmlns:a16="http://schemas.microsoft.com/office/drawing/2014/main" id="{D9171DCF-04F8-378C-B3D9-B49567DFA0D5}"/>
              </a:ext>
            </a:extLst>
          </p:cNvPr>
          <p:cNvGrpSpPr/>
          <p:nvPr/>
        </p:nvGrpSpPr>
        <p:grpSpPr>
          <a:xfrm>
            <a:off x="581062" y="4402055"/>
            <a:ext cx="3277217" cy="3270583"/>
            <a:chOff x="581062" y="4161543"/>
            <a:chExt cx="3809437" cy="3801726"/>
          </a:xfrm>
        </p:grpSpPr>
        <p:pic>
          <p:nvPicPr>
            <p:cNvPr id="20" name="Picture 19">
              <a:extLst>
                <a:ext uri="{FF2B5EF4-FFF2-40B4-BE49-F238E27FC236}">
                  <a16:creationId xmlns:a16="http://schemas.microsoft.com/office/drawing/2014/main" id="{3B5264C3-FFED-8CA8-3458-54D4885C32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1062" y="4161543"/>
              <a:ext cx="3809437" cy="3801726"/>
            </a:xfrm>
            <a:prstGeom prst="rect">
              <a:avLst/>
            </a:prstGeom>
          </p:spPr>
        </p:pic>
        <p:sp>
          <p:nvSpPr>
            <p:cNvPr id="21" name="Oval 20">
              <a:extLst>
                <a:ext uri="{FF2B5EF4-FFF2-40B4-BE49-F238E27FC236}">
                  <a16:creationId xmlns:a16="http://schemas.microsoft.com/office/drawing/2014/main" id="{5CD14EFF-2AC1-2E7F-9B4F-DF0604437B37}"/>
                </a:ext>
              </a:extLst>
            </p:cNvPr>
            <p:cNvSpPr/>
            <p:nvPr/>
          </p:nvSpPr>
          <p:spPr bwMode="auto">
            <a:xfrm>
              <a:off x="3578145" y="4480253"/>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2" name="Oval 21">
              <a:extLst>
                <a:ext uri="{FF2B5EF4-FFF2-40B4-BE49-F238E27FC236}">
                  <a16:creationId xmlns:a16="http://schemas.microsoft.com/office/drawing/2014/main" id="{F421880D-2C1F-A168-E66A-F55CD058F950}"/>
                </a:ext>
              </a:extLst>
            </p:cNvPr>
            <p:cNvSpPr/>
            <p:nvPr/>
          </p:nvSpPr>
          <p:spPr bwMode="auto">
            <a:xfrm>
              <a:off x="3578145" y="588078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3" name="Oval 22">
              <a:extLst>
                <a:ext uri="{FF2B5EF4-FFF2-40B4-BE49-F238E27FC236}">
                  <a16:creationId xmlns:a16="http://schemas.microsoft.com/office/drawing/2014/main" id="{039AA472-53D9-593C-167D-6295A1FF7A81}"/>
                </a:ext>
              </a:extLst>
            </p:cNvPr>
            <p:cNvSpPr/>
            <p:nvPr/>
          </p:nvSpPr>
          <p:spPr bwMode="auto">
            <a:xfrm>
              <a:off x="3578145" y="7269751"/>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4" name="Oval 23">
              <a:extLst>
                <a:ext uri="{FF2B5EF4-FFF2-40B4-BE49-F238E27FC236}">
                  <a16:creationId xmlns:a16="http://schemas.microsoft.com/office/drawing/2014/main" id="{A2F9BCEB-0120-50EE-CB32-9DD38EF95226}"/>
                </a:ext>
              </a:extLst>
            </p:cNvPr>
            <p:cNvSpPr/>
            <p:nvPr/>
          </p:nvSpPr>
          <p:spPr bwMode="auto">
            <a:xfrm>
              <a:off x="1714621" y="7524394"/>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5" name="Oval 24">
              <a:extLst>
                <a:ext uri="{FF2B5EF4-FFF2-40B4-BE49-F238E27FC236}">
                  <a16:creationId xmlns:a16="http://schemas.microsoft.com/office/drawing/2014/main" id="{D384B9B9-2CB8-E51B-AC70-819999F5BF1F}"/>
                </a:ext>
              </a:extLst>
            </p:cNvPr>
            <p:cNvSpPr/>
            <p:nvPr/>
          </p:nvSpPr>
          <p:spPr bwMode="auto">
            <a:xfrm>
              <a:off x="973841" y="490809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6" name="Oval 25">
              <a:extLst>
                <a:ext uri="{FF2B5EF4-FFF2-40B4-BE49-F238E27FC236}">
                  <a16:creationId xmlns:a16="http://schemas.microsoft.com/office/drawing/2014/main" id="{79CDAC33-91FC-3680-23D5-AC4DCDDDAA46}"/>
                </a:ext>
              </a:extLst>
            </p:cNvPr>
            <p:cNvSpPr/>
            <p:nvPr/>
          </p:nvSpPr>
          <p:spPr bwMode="auto">
            <a:xfrm>
              <a:off x="973841" y="6829913"/>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7" name="Oval 26">
              <a:extLst>
                <a:ext uri="{FF2B5EF4-FFF2-40B4-BE49-F238E27FC236}">
                  <a16:creationId xmlns:a16="http://schemas.microsoft.com/office/drawing/2014/main" id="{72065F29-0F34-FB37-47CE-D92CE134BF99}"/>
                </a:ext>
              </a:extLst>
            </p:cNvPr>
            <p:cNvSpPr/>
            <p:nvPr/>
          </p:nvSpPr>
          <p:spPr bwMode="auto">
            <a:xfrm>
              <a:off x="1714621" y="418099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grpSp>
      <p:pic>
        <p:nvPicPr>
          <p:cNvPr id="35" name="Picture 34">
            <a:extLst>
              <a:ext uri="{FF2B5EF4-FFF2-40B4-BE49-F238E27FC236}">
                <a16:creationId xmlns:a16="http://schemas.microsoft.com/office/drawing/2014/main" id="{C32FF408-790F-2876-9370-57219E0CD9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108939" y="4804083"/>
            <a:ext cx="3154554" cy="2466529"/>
          </a:xfrm>
          <a:prstGeom prst="rect">
            <a:avLst/>
          </a:prstGeom>
        </p:spPr>
      </p:pic>
    </p:spTree>
    <p:extLst>
      <p:ext uri="{BB962C8B-B14F-4D97-AF65-F5344CB8AC3E}">
        <p14:creationId xmlns:p14="http://schemas.microsoft.com/office/powerpoint/2010/main" val="63751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4831A-F2E7-2309-16C1-DAEDDD541E8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34400" y="1053406"/>
            <a:ext cx="6273880" cy="6261180"/>
          </a:xfrm>
          <a:prstGeom prst="rect">
            <a:avLst/>
          </a:prstGeom>
        </p:spPr>
      </p:pic>
      <p:sp>
        <p:nvSpPr>
          <p:cNvPr id="6" name="Text Placeholder 5">
            <a:extLst>
              <a:ext uri="{FF2B5EF4-FFF2-40B4-BE49-F238E27FC236}">
                <a16:creationId xmlns:a16="http://schemas.microsoft.com/office/drawing/2014/main" id="{DC212E99-F44E-D768-26B9-45200B6984C6}"/>
              </a:ext>
            </a:extLst>
          </p:cNvPr>
          <p:cNvSpPr>
            <a:spLocks noGrp="1"/>
          </p:cNvSpPr>
          <p:nvPr>
            <p:ph type="body" sz="quarter" idx="21"/>
          </p:nvPr>
        </p:nvSpPr>
        <p:spPr>
          <a:xfrm>
            <a:off x="762000" y="1599665"/>
            <a:ext cx="6172200" cy="5030270"/>
          </a:xfrm>
        </p:spPr>
        <p:txBody>
          <a:bodyPr/>
          <a:lstStyle/>
          <a:p>
            <a:pPr marL="285750" indent="-285750">
              <a:buFont typeface="Arial" panose="020B0604020202020204" pitchFamily="34" charset="0"/>
              <a:buChar char="•"/>
            </a:pPr>
            <a:r>
              <a:rPr lang="en-US" sz="2800" dirty="0"/>
              <a:t>Two 50M56X-843 controls can be connected to operate simultaneously.</a:t>
            </a:r>
          </a:p>
          <a:p>
            <a:pPr marL="285750" indent="-285750">
              <a:buFont typeface="Arial" panose="020B0604020202020204" pitchFamily="34" charset="0"/>
              <a:buChar char="•"/>
            </a:pPr>
            <a:r>
              <a:rPr lang="en-US" sz="2800" dirty="0"/>
              <a:t>Twinning requires a connection of the twin terminal on both boards using an 18ga wire.</a:t>
            </a:r>
          </a:p>
          <a:p>
            <a:pPr marL="285750" indent="-285750">
              <a:buFont typeface="Arial" panose="020B0604020202020204" pitchFamily="34" charset="0"/>
              <a:buChar char="•"/>
            </a:pPr>
            <a:r>
              <a:rPr lang="en-US" sz="2800" dirty="0"/>
              <a:t>The board with the thermostat connection will fully function, including the LED indicator and DIP switch settings. The twinned board will operate simultaneously as determined by the wired board unless “W” or “Y” are powered to it.  </a:t>
            </a:r>
          </a:p>
          <a:p>
            <a:pPr marL="285750" indent="-285750">
              <a:buFont typeface="Arial" panose="020B0604020202020204" pitchFamily="34" charset="0"/>
              <a:buChar char="•"/>
            </a:pPr>
            <a:endParaRPr lang="en-US" sz="2800" dirty="0"/>
          </a:p>
        </p:txBody>
      </p:sp>
      <p:sp>
        <p:nvSpPr>
          <p:cNvPr id="2" name="Text Placeholder 1">
            <a:extLst>
              <a:ext uri="{FF2B5EF4-FFF2-40B4-BE49-F238E27FC236}">
                <a16:creationId xmlns:a16="http://schemas.microsoft.com/office/drawing/2014/main" id="{AB2A1D5B-E631-51F6-D1B8-994EBD9B4B20}"/>
              </a:ext>
            </a:extLst>
          </p:cNvPr>
          <p:cNvSpPr>
            <a:spLocks noGrp="1"/>
          </p:cNvSpPr>
          <p:nvPr>
            <p:ph type="body" sz="quarter" idx="13"/>
          </p:nvPr>
        </p:nvSpPr>
        <p:spPr/>
        <p:txBody>
          <a:bodyPr/>
          <a:lstStyle/>
          <a:p>
            <a:r>
              <a:rPr lang="en-US" sz="4000" dirty="0"/>
              <a:t>Twinning Feature</a:t>
            </a:r>
          </a:p>
        </p:txBody>
      </p:sp>
      <p:pic>
        <p:nvPicPr>
          <p:cNvPr id="19" name="Picture 18" descr="Graphical user interface, qr code&#10;&#10;Description automatically generated">
            <a:extLst>
              <a:ext uri="{FF2B5EF4-FFF2-40B4-BE49-F238E27FC236}">
                <a16:creationId xmlns:a16="http://schemas.microsoft.com/office/drawing/2014/main" id="{774CF46F-70FC-3532-1646-5F6C6B9C30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46570" y="1780022"/>
            <a:ext cx="2743200" cy="2760135"/>
          </a:xfrm>
          <a:prstGeom prst="ellipse">
            <a:avLst/>
          </a:prstGeom>
        </p:spPr>
      </p:pic>
      <p:cxnSp>
        <p:nvCxnSpPr>
          <p:cNvPr id="21" name="Straight Connector 20">
            <a:extLst>
              <a:ext uri="{FF2B5EF4-FFF2-40B4-BE49-F238E27FC236}">
                <a16:creationId xmlns:a16="http://schemas.microsoft.com/office/drawing/2014/main" id="{25F25CF7-69F3-2235-06E7-BBB6EEA109E6}"/>
              </a:ext>
            </a:extLst>
          </p:cNvPr>
          <p:cNvCxnSpPr>
            <a:cxnSpLocks/>
          </p:cNvCxnSpPr>
          <p:nvPr/>
        </p:nvCxnSpPr>
        <p:spPr bwMode="auto">
          <a:xfrm flipH="1">
            <a:off x="11056960" y="2602575"/>
            <a:ext cx="780489" cy="1557076"/>
          </a:xfrm>
          <a:prstGeom prst="line">
            <a:avLst/>
          </a:prstGeom>
          <a:solidFill>
            <a:schemeClr val="accent1"/>
          </a:solidFill>
          <a:ln w="38100" cap="flat" cmpd="sng" algn="ctr">
            <a:solidFill>
              <a:srgbClr val="E30A7C"/>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41667E5-8C77-0D5F-148E-B9979178C652}"/>
              </a:ext>
            </a:extLst>
          </p:cNvPr>
          <p:cNvCxnSpPr>
            <a:cxnSpLocks/>
            <a:stCxn id="24" idx="4"/>
          </p:cNvCxnSpPr>
          <p:nvPr/>
        </p:nvCxnSpPr>
        <p:spPr bwMode="auto">
          <a:xfrm flipH="1">
            <a:off x="11725054" y="4522470"/>
            <a:ext cx="1371600" cy="283759"/>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B7F601DF-F235-DA3B-CACB-29AF27D732BC}"/>
              </a:ext>
            </a:extLst>
          </p:cNvPr>
          <p:cNvSpPr/>
          <p:nvPr/>
        </p:nvSpPr>
        <p:spPr bwMode="auto">
          <a:xfrm>
            <a:off x="10944565" y="4025740"/>
            <a:ext cx="914400" cy="914400"/>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Arial"/>
            </a:endParaRPr>
          </a:p>
        </p:txBody>
      </p:sp>
      <p:sp>
        <p:nvSpPr>
          <p:cNvPr id="24" name="Oval 23">
            <a:extLst>
              <a:ext uri="{FF2B5EF4-FFF2-40B4-BE49-F238E27FC236}">
                <a16:creationId xmlns:a16="http://schemas.microsoft.com/office/drawing/2014/main" id="{80481618-3219-52DA-1EC9-B36E685DB08B}"/>
              </a:ext>
            </a:extLst>
          </p:cNvPr>
          <p:cNvSpPr/>
          <p:nvPr/>
        </p:nvSpPr>
        <p:spPr bwMode="auto">
          <a:xfrm>
            <a:off x="11725054" y="1779270"/>
            <a:ext cx="2743200" cy="2743200"/>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Arial"/>
            </a:endParaRPr>
          </a:p>
        </p:txBody>
      </p:sp>
    </p:spTree>
    <p:extLst>
      <p:ext uri="{BB962C8B-B14F-4D97-AF65-F5344CB8AC3E}">
        <p14:creationId xmlns:p14="http://schemas.microsoft.com/office/powerpoint/2010/main" val="1970698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BB7877-023B-4E39-D671-BF08B340BDBA}"/>
              </a:ext>
            </a:extLst>
          </p:cNvPr>
          <p:cNvPicPr>
            <a:picLocks noChangeAspect="1"/>
          </p:cNvPicPr>
          <p:nvPr/>
        </p:nvPicPr>
        <p:blipFill>
          <a:blip r:embed="rId2"/>
          <a:stretch>
            <a:fillRect/>
          </a:stretch>
        </p:blipFill>
        <p:spPr>
          <a:xfrm>
            <a:off x="8907333" y="681545"/>
            <a:ext cx="5654055" cy="5534504"/>
          </a:xfrm>
          <a:prstGeom prst="rect">
            <a:avLst/>
          </a:prstGeom>
        </p:spPr>
      </p:pic>
      <p:sp>
        <p:nvSpPr>
          <p:cNvPr id="2" name="Text Placeholder 1">
            <a:extLst>
              <a:ext uri="{FF2B5EF4-FFF2-40B4-BE49-F238E27FC236}">
                <a16:creationId xmlns:a16="http://schemas.microsoft.com/office/drawing/2014/main" id="{57AD79FE-A26C-FB3A-2811-E2C0E7D2EF04}"/>
              </a:ext>
            </a:extLst>
          </p:cNvPr>
          <p:cNvSpPr>
            <a:spLocks noGrp="1"/>
          </p:cNvSpPr>
          <p:nvPr>
            <p:ph type="body" sz="quarter" idx="15"/>
          </p:nvPr>
        </p:nvSpPr>
        <p:spPr>
          <a:xfrm>
            <a:off x="762000" y="1488411"/>
            <a:ext cx="7987674" cy="4929266"/>
          </a:xfrm>
        </p:spPr>
        <p:txBody>
          <a:bodyPr>
            <a:noAutofit/>
          </a:bodyPr>
          <a:lstStyle/>
          <a:p>
            <a:r>
              <a:rPr lang="en-US" sz="2400" b="1" dirty="0">
                <a:solidFill>
                  <a:schemeClr val="accent1"/>
                </a:solidFill>
              </a:rPr>
              <a:t>Configure Using the Option &amp; Select Buttons</a:t>
            </a:r>
          </a:p>
          <a:p>
            <a:pPr marL="285750" indent="-285750">
              <a:buFont typeface="Arial" panose="020B0604020202020204" pitchFamily="34" charset="0"/>
              <a:buChar char="•"/>
            </a:pPr>
            <a:r>
              <a:rPr lang="en-US" sz="2400" b="0" dirty="0">
                <a:latin typeface="+mn-lt"/>
              </a:rPr>
              <a:t>After the system is powered on, the display will read ON when in standby mode. To enter setup, press the “Option” button.</a:t>
            </a:r>
          </a:p>
          <a:p>
            <a:pPr marL="285750" indent="-285750">
              <a:buFont typeface="Arial" panose="020B0604020202020204" pitchFamily="34" charset="0"/>
              <a:buChar char="•"/>
            </a:pPr>
            <a:r>
              <a:rPr lang="en-US" sz="2400" b="0" dirty="0">
                <a:latin typeface="+mn-lt"/>
              </a:rPr>
              <a:t>Refer to the installation instructions on page 2 for details on how to navigate the </a:t>
            </a:r>
            <a:r>
              <a:rPr lang="en-US" sz="2400" dirty="0">
                <a:solidFill>
                  <a:srgbClr val="000000"/>
                </a:solidFill>
                <a:effectLst/>
                <a:latin typeface="Helvetica" pitchFamily="2" charset="0"/>
              </a:rPr>
              <a:t>"Option" and "Select" buttons</a:t>
            </a:r>
            <a:r>
              <a:rPr lang="en-US" sz="2400" b="0" dirty="0">
                <a:latin typeface="+mn-lt"/>
              </a:rPr>
              <a:t>.</a:t>
            </a:r>
          </a:p>
          <a:p>
            <a:endParaRPr lang="en-US" sz="2400" b="0" dirty="0">
              <a:latin typeface="+mn-lt"/>
            </a:endParaRPr>
          </a:p>
          <a:p>
            <a:pPr marL="285750" indent="-285750">
              <a:buFont typeface="Arial" panose="020B0604020202020204" pitchFamily="34" charset="0"/>
              <a:buChar char="•"/>
            </a:pPr>
            <a:endParaRPr lang="en-US" sz="2400" dirty="0">
              <a:latin typeface="+mn-lt"/>
            </a:endParaRPr>
          </a:p>
          <a:p>
            <a:pPr marL="285750" indent="-285750">
              <a:buFont typeface="Arial" panose="020B0604020202020204" pitchFamily="34" charset="0"/>
              <a:buChar char="•"/>
            </a:pPr>
            <a:endParaRPr lang="en-US" sz="2400" dirty="0">
              <a:latin typeface="+mn-lt"/>
            </a:endParaRPr>
          </a:p>
          <a:p>
            <a:pPr marL="285750" indent="-285750">
              <a:buFont typeface="Arial" panose="020B0604020202020204" pitchFamily="34" charset="0"/>
              <a:buChar char="•"/>
            </a:pPr>
            <a:endParaRPr lang="en-US" sz="2400" b="0" dirty="0">
              <a:latin typeface="+mn-lt"/>
            </a:endParaRPr>
          </a:p>
          <a:p>
            <a:r>
              <a:rPr lang="en-US" sz="2400" b="1" dirty="0">
                <a:latin typeface="+mn-lt"/>
              </a:rPr>
              <a:t>Match blower timer settings to the old control being replaced.</a:t>
            </a:r>
          </a:p>
          <a:p>
            <a:pPr marL="285750" indent="-28575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4C3D9C2C-B70F-53AA-F5C8-8E618B78F79E}"/>
              </a:ext>
            </a:extLst>
          </p:cNvPr>
          <p:cNvSpPr>
            <a:spLocks noGrp="1"/>
          </p:cNvSpPr>
          <p:nvPr>
            <p:ph type="body" sz="quarter" idx="13"/>
          </p:nvPr>
        </p:nvSpPr>
        <p:spPr/>
        <p:txBody>
          <a:bodyPr/>
          <a:lstStyle/>
          <a:p>
            <a:r>
              <a:rPr lang="en-US"/>
              <a:t>Easy On-board Setup Configuration</a:t>
            </a:r>
          </a:p>
        </p:txBody>
      </p:sp>
      <p:sp>
        <p:nvSpPr>
          <p:cNvPr id="6" name="Slide Number Placeholder 5">
            <a:extLst>
              <a:ext uri="{FF2B5EF4-FFF2-40B4-BE49-F238E27FC236}">
                <a16:creationId xmlns:a16="http://schemas.microsoft.com/office/drawing/2014/main" id="{5651A229-821E-EF35-6902-D1ECE75DE37A}"/>
              </a:ext>
            </a:extLst>
          </p:cNvPr>
          <p:cNvSpPr>
            <a:spLocks noGrp="1"/>
          </p:cNvSpPr>
          <p:nvPr>
            <p:ph type="sldNum" sz="quarter" idx="4"/>
          </p:nvPr>
        </p:nvSpPr>
        <p:spPr/>
        <p:txBody>
          <a:bodyPr/>
          <a:lstStyle/>
          <a:p>
            <a:fld id="{837543D7-8401-5C4E-B0A9-F48897C0C347}" type="slidenum">
              <a:rPr lang="en-US" smtClean="0"/>
              <a:pPr/>
              <a:t>49</a:t>
            </a:fld>
            <a:endParaRPr lang="en-US"/>
          </a:p>
        </p:txBody>
      </p:sp>
      <p:pic>
        <p:nvPicPr>
          <p:cNvPr id="7" name="Picture 6">
            <a:extLst>
              <a:ext uri="{FF2B5EF4-FFF2-40B4-BE49-F238E27FC236}">
                <a16:creationId xmlns:a16="http://schemas.microsoft.com/office/drawing/2014/main" id="{91328544-1D11-6C0B-0B03-07120FADCAF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762000" y="4474046"/>
            <a:ext cx="5402508" cy="1812608"/>
          </a:xfrm>
          <a:prstGeom prst="rect">
            <a:avLst/>
          </a:prstGeom>
        </p:spPr>
      </p:pic>
      <p:pic>
        <p:nvPicPr>
          <p:cNvPr id="9" name="Picture 8">
            <a:extLst>
              <a:ext uri="{FF2B5EF4-FFF2-40B4-BE49-F238E27FC236}">
                <a16:creationId xmlns:a16="http://schemas.microsoft.com/office/drawing/2014/main" id="{8BB27DE4-223A-3A1E-D013-6ED02B36C2FE}"/>
              </a:ext>
            </a:extLst>
          </p:cNvPr>
          <p:cNvPicPr>
            <a:picLocks noChangeAspect="1"/>
          </p:cNvPicPr>
          <p:nvPr/>
        </p:nvPicPr>
        <p:blipFill>
          <a:blip r:embed="rId5"/>
          <a:stretch>
            <a:fillRect/>
          </a:stretch>
        </p:blipFill>
        <p:spPr>
          <a:xfrm>
            <a:off x="8964057" y="6286654"/>
            <a:ext cx="4935912" cy="1711116"/>
          </a:xfrm>
          <a:prstGeom prst="rect">
            <a:avLst/>
          </a:prstGeom>
        </p:spPr>
      </p:pic>
    </p:spTree>
    <p:extLst>
      <p:ext uri="{BB962C8B-B14F-4D97-AF65-F5344CB8AC3E}">
        <p14:creationId xmlns:p14="http://schemas.microsoft.com/office/powerpoint/2010/main" val="178902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154B541-98EE-EDC9-6602-CD0FB551A6BE}"/>
              </a:ext>
            </a:extLst>
          </p:cNvPr>
          <p:cNvSpPr>
            <a:spLocks noGrp="1"/>
          </p:cNvSpPr>
          <p:nvPr>
            <p:ph type="body" sz="quarter" idx="21"/>
          </p:nvPr>
        </p:nvSpPr>
        <p:spPr>
          <a:xfrm>
            <a:off x="762000" y="2437330"/>
            <a:ext cx="6172200" cy="5030270"/>
          </a:xfrm>
        </p:spPr>
        <p:txBody>
          <a:bodyPr/>
          <a:lstStyle/>
          <a:p>
            <a:pPr marL="342900" indent="-342900" eaLnBrk="0" hangingPunct="0">
              <a:lnSpc>
                <a:spcPct val="105000"/>
              </a:lnSpc>
              <a:spcBef>
                <a:spcPts val="0"/>
              </a:spcBef>
              <a:spcAft>
                <a:spcPts val="0"/>
              </a:spcAft>
              <a:buClr>
                <a:schemeClr val="accent4"/>
              </a:buClr>
              <a:buFont typeface="+mj-lt"/>
              <a:buAutoNum type="arabicPeriod"/>
            </a:pPr>
            <a:r>
              <a:rPr lang="en-US" dirty="0"/>
              <a:t>Humidifier</a:t>
            </a:r>
          </a:p>
          <a:p>
            <a:pPr marL="342900" indent="-342900" eaLnBrk="0" hangingPunct="0">
              <a:lnSpc>
                <a:spcPct val="105000"/>
              </a:lnSpc>
              <a:spcBef>
                <a:spcPts val="0"/>
              </a:spcBef>
              <a:spcAft>
                <a:spcPts val="0"/>
              </a:spcAft>
              <a:buClr>
                <a:schemeClr val="accent4"/>
              </a:buClr>
              <a:buFont typeface="+mj-lt"/>
              <a:buAutoNum type="arabicPeriod"/>
            </a:pPr>
            <a:r>
              <a:rPr lang="en-US" dirty="0"/>
              <a:t>Electronic air cleaner</a:t>
            </a:r>
            <a:endParaRPr lang="en-US" dirty="0">
              <a:cs typeface="Arial"/>
            </a:endParaRPr>
          </a:p>
          <a:p>
            <a:pPr marL="342900" indent="-342900" eaLnBrk="0" hangingPunct="0">
              <a:lnSpc>
                <a:spcPct val="105000"/>
              </a:lnSpc>
              <a:spcBef>
                <a:spcPts val="0"/>
              </a:spcBef>
              <a:spcAft>
                <a:spcPts val="0"/>
              </a:spcAft>
              <a:buClr>
                <a:schemeClr val="accent4"/>
              </a:buClr>
              <a:buFont typeface="+mj-lt"/>
              <a:buAutoNum type="arabicPeriod"/>
            </a:pPr>
            <a:r>
              <a:rPr lang="en-US" dirty="0"/>
              <a:t>Blower motor:</a:t>
            </a:r>
            <a:endParaRPr lang="en-US" dirty="0">
              <a:cs typeface="Arial"/>
            </a:endParaRP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sz="1400" dirty="0"/>
              <a:t>PSC Fan, Cool, Heat speed taps</a:t>
            </a:r>
            <a:endParaRPr lang="en-US" sz="1400" dirty="0">
              <a:cs typeface="Arial"/>
            </a:endParaRP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sz="1400" dirty="0" err="1"/>
              <a:t>ECMx</a:t>
            </a:r>
            <a:r>
              <a:rPr lang="en-US" sz="1400" dirty="0"/>
              <a:t> Fan, Cool, Heat speed taps</a:t>
            </a: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dirty="0" err="1">
                <a:cs typeface="Arial"/>
              </a:rPr>
              <a:t>ECMx</a:t>
            </a:r>
            <a:r>
              <a:rPr lang="en-US" dirty="0">
                <a:cs typeface="Arial"/>
              </a:rPr>
              <a:t> Motor Inline Connectors</a:t>
            </a:r>
            <a:endParaRPr lang="en-US" sz="1400" dirty="0">
              <a:cs typeface="Arial"/>
            </a:endParaRPr>
          </a:p>
          <a:p>
            <a:pPr marL="342900" indent="-342900" eaLnBrk="0" hangingPunct="0">
              <a:lnSpc>
                <a:spcPct val="105000"/>
              </a:lnSpc>
              <a:spcBef>
                <a:spcPts val="0"/>
              </a:spcBef>
              <a:spcAft>
                <a:spcPts val="0"/>
              </a:spcAft>
              <a:buClr>
                <a:schemeClr val="accent4"/>
              </a:buClr>
              <a:buFont typeface="+mj-lt"/>
              <a:buAutoNum type="arabicPeriod"/>
            </a:pPr>
            <a:r>
              <a:rPr lang="en-US" dirty="0"/>
              <a:t>Thermostat terminals</a:t>
            </a:r>
            <a:endParaRPr lang="en-US" dirty="0">
              <a:cs typeface="Arial"/>
            </a:endParaRPr>
          </a:p>
          <a:p>
            <a:pPr marL="342900" indent="-342900">
              <a:lnSpc>
                <a:spcPct val="105000"/>
              </a:lnSpc>
              <a:spcBef>
                <a:spcPts val="0"/>
              </a:spcBef>
              <a:spcAft>
                <a:spcPts val="0"/>
              </a:spcAft>
              <a:buClr>
                <a:schemeClr val="accent4"/>
              </a:buClr>
              <a:buFont typeface="Georgia"/>
              <a:buAutoNum type="arabicPeriod"/>
            </a:pPr>
            <a:r>
              <a:rPr lang="en-US" dirty="0">
                <a:cs typeface="Arial"/>
              </a:rPr>
              <a:t>Main Harness Connectors (5 Options*)</a:t>
            </a:r>
          </a:p>
          <a:p>
            <a:pPr marL="1096963" lvl="1" indent="-400050" eaLnBrk="0" hangingPunct="0">
              <a:lnSpc>
                <a:spcPct val="105000"/>
              </a:lnSpc>
              <a:spcBef>
                <a:spcPts val="0"/>
              </a:spcBef>
              <a:spcAft>
                <a:spcPts val="0"/>
              </a:spcAft>
              <a:buClr>
                <a:schemeClr val="accent4"/>
              </a:buClr>
              <a:buFont typeface="+mj-lt"/>
              <a:buAutoNum type="romanUcPeriod"/>
            </a:pPr>
            <a:r>
              <a:rPr lang="en-US" dirty="0"/>
              <a:t>Pressure switch</a:t>
            </a:r>
            <a:endParaRPr lang="en-US"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dirty="0"/>
              <a:t>Proof of venting</a:t>
            </a:r>
            <a:endParaRPr lang="en-US"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dirty="0"/>
              <a:t>Condensate </a:t>
            </a:r>
            <a:endParaRPr lang="en-US" sz="1600" dirty="0"/>
          </a:p>
          <a:p>
            <a:pPr marL="1096963" lvl="1" indent="-400050" eaLnBrk="0" hangingPunct="0">
              <a:lnSpc>
                <a:spcPct val="105000"/>
              </a:lnSpc>
              <a:spcBef>
                <a:spcPts val="0"/>
              </a:spcBef>
              <a:spcAft>
                <a:spcPts val="0"/>
              </a:spcAft>
              <a:buClr>
                <a:schemeClr val="accent4"/>
              </a:buClr>
              <a:buFont typeface="+mj-lt"/>
              <a:buAutoNum type="romanUcPeriod"/>
            </a:pPr>
            <a:r>
              <a:rPr lang="en-US" dirty="0">
                <a:cs typeface="Arial"/>
              </a:rPr>
              <a:t>Limit Switches</a:t>
            </a:r>
          </a:p>
          <a:p>
            <a:pPr marL="1304925" lvl="2" indent="-400050" eaLnBrk="0" hangingPunct="0">
              <a:lnSpc>
                <a:spcPct val="105000"/>
              </a:lnSpc>
              <a:spcBef>
                <a:spcPts val="0"/>
              </a:spcBef>
              <a:spcAft>
                <a:spcPts val="0"/>
              </a:spcAft>
              <a:buClr>
                <a:schemeClr val="accent4"/>
              </a:buClr>
              <a:buFont typeface="+mj-lt"/>
              <a:buAutoNum type="alphaLcPeriod"/>
            </a:pPr>
            <a:r>
              <a:rPr lang="en-US" dirty="0"/>
              <a:t>Main air limit</a:t>
            </a:r>
            <a:endParaRPr lang="en-US"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dirty="0"/>
              <a:t>Vent limit</a:t>
            </a:r>
            <a:endParaRPr lang="en-US"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dirty="0"/>
              <a:t>Blower limit</a:t>
            </a:r>
          </a:p>
          <a:p>
            <a:pPr marL="1304925" lvl="2" indent="-400050" eaLnBrk="0" hangingPunct="0">
              <a:lnSpc>
                <a:spcPct val="105000"/>
              </a:lnSpc>
              <a:spcBef>
                <a:spcPts val="0"/>
              </a:spcBef>
              <a:spcAft>
                <a:spcPts val="0"/>
              </a:spcAft>
              <a:buClr>
                <a:schemeClr val="accent4"/>
              </a:buClr>
              <a:buFont typeface="+mj-lt"/>
              <a:buAutoNum type="alphaLcPeriod"/>
            </a:pPr>
            <a:r>
              <a:rPr lang="en-US" dirty="0">
                <a:cs typeface="Arial"/>
              </a:rPr>
              <a:t>Rollout</a:t>
            </a:r>
          </a:p>
          <a:p>
            <a:pPr marL="1096963" lvl="1" indent="-400050" eaLnBrk="0" hangingPunct="0">
              <a:lnSpc>
                <a:spcPct val="105000"/>
              </a:lnSpc>
              <a:spcBef>
                <a:spcPts val="0"/>
              </a:spcBef>
              <a:spcAft>
                <a:spcPts val="0"/>
              </a:spcAft>
              <a:buClr>
                <a:schemeClr val="accent4"/>
              </a:buClr>
              <a:buFont typeface="+mj-lt"/>
              <a:buAutoNum type="romanUcPeriod"/>
            </a:pPr>
            <a:r>
              <a:rPr lang="en-US" dirty="0"/>
              <a:t>Flame sense</a:t>
            </a:r>
            <a:endParaRPr lang="en-US" dirty="0">
              <a:cs typeface="Arial"/>
            </a:endParaRPr>
          </a:p>
          <a:p>
            <a:pPr marL="342900" indent="-342900" eaLnBrk="0" hangingPunct="0">
              <a:lnSpc>
                <a:spcPct val="105000"/>
              </a:lnSpc>
              <a:spcBef>
                <a:spcPts val="0"/>
              </a:spcBef>
              <a:spcAft>
                <a:spcPts val="0"/>
              </a:spcAft>
              <a:buClr>
                <a:schemeClr val="accent4"/>
              </a:buClr>
              <a:buFont typeface="+mj-lt"/>
              <a:buAutoNum type="arabicPeriod"/>
            </a:pPr>
            <a:r>
              <a:rPr lang="en-US" dirty="0"/>
              <a:t>Inducer / Ignitor Connectors (4 Options*)</a:t>
            </a:r>
            <a:endParaRPr lang="en-US" dirty="0">
              <a:cs typeface="Arial"/>
            </a:endParaRPr>
          </a:p>
          <a:p>
            <a:pPr eaLnBrk="0" hangingPunct="0">
              <a:lnSpc>
                <a:spcPct val="105000"/>
              </a:lnSpc>
              <a:spcBef>
                <a:spcPts val="0"/>
              </a:spcBef>
              <a:spcAft>
                <a:spcPts val="0"/>
              </a:spcAft>
              <a:buClr>
                <a:schemeClr val="accent4"/>
              </a:buClr>
            </a:pPr>
            <a:endParaRPr lang="en-US" dirty="0"/>
          </a:p>
        </p:txBody>
      </p:sp>
      <p:sp>
        <p:nvSpPr>
          <p:cNvPr id="7" name="Slide Number Placeholder 6">
            <a:extLst>
              <a:ext uri="{FF2B5EF4-FFF2-40B4-BE49-F238E27FC236}">
                <a16:creationId xmlns:a16="http://schemas.microsoft.com/office/drawing/2014/main" id="{11E2781C-807F-BDAA-E067-849D42EF08CE}"/>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5</a:t>
            </a:fld>
            <a:endParaRPr lang="en-US"/>
          </a:p>
        </p:txBody>
      </p:sp>
      <p:sp>
        <p:nvSpPr>
          <p:cNvPr id="5" name="TextBox 4">
            <a:extLst>
              <a:ext uri="{FF2B5EF4-FFF2-40B4-BE49-F238E27FC236}">
                <a16:creationId xmlns:a16="http://schemas.microsoft.com/office/drawing/2014/main" id="{A3E262D1-3DA3-07B7-5DB2-3AB86C23175A}"/>
              </a:ext>
            </a:extLst>
          </p:cNvPr>
          <p:cNvSpPr txBox="1"/>
          <p:nvPr/>
        </p:nvSpPr>
        <p:spPr>
          <a:xfrm>
            <a:off x="4612341" y="9587753"/>
            <a:ext cx="184731" cy="424732"/>
          </a:xfrm>
          <a:prstGeom prst="rect">
            <a:avLst/>
          </a:prstGeom>
          <a:noFill/>
        </p:spPr>
        <p:txBody>
          <a:bodyPr wrap="none" rtlCol="0">
            <a:spAutoFit/>
          </a:bodyPr>
          <a:lstStyle/>
          <a:p>
            <a:endParaRPr lang="en-US"/>
          </a:p>
        </p:txBody>
      </p:sp>
      <p:grpSp>
        <p:nvGrpSpPr>
          <p:cNvPr id="18" name="Group 17">
            <a:extLst>
              <a:ext uri="{FF2B5EF4-FFF2-40B4-BE49-F238E27FC236}">
                <a16:creationId xmlns:a16="http://schemas.microsoft.com/office/drawing/2014/main" id="{98549D13-3574-6D83-3949-D38D84D3683C}"/>
              </a:ext>
            </a:extLst>
          </p:cNvPr>
          <p:cNvGrpSpPr/>
          <p:nvPr/>
        </p:nvGrpSpPr>
        <p:grpSpPr>
          <a:xfrm>
            <a:off x="5354755" y="1524885"/>
            <a:ext cx="5911531" cy="5899564"/>
            <a:chOff x="3469135" y="1879395"/>
            <a:chExt cx="5911531" cy="5899564"/>
          </a:xfrm>
        </p:grpSpPr>
        <p:pic>
          <p:nvPicPr>
            <p:cNvPr id="49" name="Picture 48">
              <a:extLst>
                <a:ext uri="{FF2B5EF4-FFF2-40B4-BE49-F238E27FC236}">
                  <a16:creationId xmlns:a16="http://schemas.microsoft.com/office/drawing/2014/main" id="{AC90F87A-A4F8-303D-010C-0959B0704F4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69135" y="1879395"/>
              <a:ext cx="5911531" cy="5899564"/>
            </a:xfrm>
            <a:prstGeom prst="rect">
              <a:avLst/>
            </a:prstGeom>
          </p:spPr>
        </p:pic>
        <p:sp>
          <p:nvSpPr>
            <p:cNvPr id="66" name="Oval 65">
              <a:extLst>
                <a:ext uri="{FF2B5EF4-FFF2-40B4-BE49-F238E27FC236}">
                  <a16:creationId xmlns:a16="http://schemas.microsoft.com/office/drawing/2014/main" id="{C3EC4535-AA0E-9CE9-FEF4-AE7D99D5E0CE}"/>
                </a:ext>
              </a:extLst>
            </p:cNvPr>
            <p:cNvSpPr/>
            <p:nvPr/>
          </p:nvSpPr>
          <p:spPr bwMode="auto">
            <a:xfrm>
              <a:off x="8240964" y="29564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3</a:t>
              </a:r>
            </a:p>
          </p:txBody>
        </p:sp>
        <p:sp>
          <p:nvSpPr>
            <p:cNvPr id="79" name="Oval 78">
              <a:extLst>
                <a:ext uri="{FF2B5EF4-FFF2-40B4-BE49-F238E27FC236}">
                  <a16:creationId xmlns:a16="http://schemas.microsoft.com/office/drawing/2014/main" id="{D6E09A9F-7DAC-F898-61DB-854BC68F153B}"/>
                </a:ext>
              </a:extLst>
            </p:cNvPr>
            <p:cNvSpPr/>
            <p:nvPr/>
          </p:nvSpPr>
          <p:spPr bwMode="auto">
            <a:xfrm>
              <a:off x="6935959" y="2194423"/>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3</a:t>
              </a:r>
            </a:p>
          </p:txBody>
        </p:sp>
        <p:sp>
          <p:nvSpPr>
            <p:cNvPr id="82" name="Oval 81">
              <a:extLst>
                <a:ext uri="{FF2B5EF4-FFF2-40B4-BE49-F238E27FC236}">
                  <a16:creationId xmlns:a16="http://schemas.microsoft.com/office/drawing/2014/main" id="{FD41840C-A7FD-E126-051D-E2B608A4A191}"/>
                </a:ext>
              </a:extLst>
            </p:cNvPr>
            <p:cNvSpPr/>
            <p:nvPr/>
          </p:nvSpPr>
          <p:spPr bwMode="auto">
            <a:xfrm>
              <a:off x="5921977" y="2200843"/>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2</a:t>
              </a:r>
            </a:p>
          </p:txBody>
        </p:sp>
        <p:sp>
          <p:nvSpPr>
            <p:cNvPr id="85" name="Oval 84">
              <a:extLst>
                <a:ext uri="{FF2B5EF4-FFF2-40B4-BE49-F238E27FC236}">
                  <a16:creationId xmlns:a16="http://schemas.microsoft.com/office/drawing/2014/main" id="{C457BBFF-B230-82E5-5DEC-EC4850D66FDA}"/>
                </a:ext>
              </a:extLst>
            </p:cNvPr>
            <p:cNvSpPr/>
            <p:nvPr/>
          </p:nvSpPr>
          <p:spPr bwMode="auto">
            <a:xfrm>
              <a:off x="5327822" y="2248127"/>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1</a:t>
              </a:r>
            </a:p>
          </p:txBody>
        </p:sp>
        <p:sp>
          <p:nvSpPr>
            <p:cNvPr id="94" name="Oval 93">
              <a:extLst>
                <a:ext uri="{FF2B5EF4-FFF2-40B4-BE49-F238E27FC236}">
                  <a16:creationId xmlns:a16="http://schemas.microsoft.com/office/drawing/2014/main" id="{20C946F9-8E26-7543-3055-B22F0179547A}"/>
                </a:ext>
              </a:extLst>
            </p:cNvPr>
            <p:cNvSpPr/>
            <p:nvPr/>
          </p:nvSpPr>
          <p:spPr bwMode="auto">
            <a:xfrm>
              <a:off x="7098548" y="6420249"/>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5</a:t>
              </a:r>
            </a:p>
          </p:txBody>
        </p:sp>
        <p:sp>
          <p:nvSpPr>
            <p:cNvPr id="95" name="Oval 94">
              <a:extLst>
                <a:ext uri="{FF2B5EF4-FFF2-40B4-BE49-F238E27FC236}">
                  <a16:creationId xmlns:a16="http://schemas.microsoft.com/office/drawing/2014/main" id="{D5BEA280-D6A9-86CC-1555-3509C0C45A79}"/>
                </a:ext>
              </a:extLst>
            </p:cNvPr>
            <p:cNvSpPr/>
            <p:nvPr/>
          </p:nvSpPr>
          <p:spPr bwMode="auto">
            <a:xfrm>
              <a:off x="6388730" y="72381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1</a:t>
              </a:r>
            </a:p>
          </p:txBody>
        </p:sp>
        <p:sp>
          <p:nvSpPr>
            <p:cNvPr id="96" name="Oval 95">
              <a:extLst>
                <a:ext uri="{FF2B5EF4-FFF2-40B4-BE49-F238E27FC236}">
                  <a16:creationId xmlns:a16="http://schemas.microsoft.com/office/drawing/2014/main" id="{D22F507F-3222-1FD4-EDE9-0F3A07DCD708}"/>
                </a:ext>
              </a:extLst>
            </p:cNvPr>
            <p:cNvSpPr/>
            <p:nvPr/>
          </p:nvSpPr>
          <p:spPr bwMode="auto">
            <a:xfrm>
              <a:off x="4977878" y="72381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4</a:t>
              </a:r>
            </a:p>
          </p:txBody>
        </p:sp>
        <p:sp>
          <p:nvSpPr>
            <p:cNvPr id="15" name="Oval 14">
              <a:extLst>
                <a:ext uri="{FF2B5EF4-FFF2-40B4-BE49-F238E27FC236}">
                  <a16:creationId xmlns:a16="http://schemas.microsoft.com/office/drawing/2014/main" id="{7E1A92E0-F39F-5ACF-873B-1B2B65E0E02C}"/>
                </a:ext>
              </a:extLst>
            </p:cNvPr>
            <p:cNvSpPr/>
            <p:nvPr/>
          </p:nvSpPr>
          <p:spPr bwMode="auto">
            <a:xfrm>
              <a:off x="5322901" y="3567032"/>
              <a:ext cx="300398" cy="300398"/>
            </a:xfrm>
            <a:prstGeom prst="ellipse">
              <a:avLst/>
            </a:prstGeom>
            <a:solidFill>
              <a:schemeClr val="accent4"/>
            </a:solidFill>
            <a:ln w="9525">
              <a:noFill/>
              <a:round/>
              <a:headEnd/>
              <a:tailEnd/>
            </a:ln>
            <a:effectLst/>
          </p:spPr>
          <p:txBody>
            <a:bodyPr wrap="non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6</a:t>
              </a:r>
            </a:p>
          </p:txBody>
        </p:sp>
      </p:grpSp>
      <p:sp>
        <p:nvSpPr>
          <p:cNvPr id="2" name="TextBox 1">
            <a:extLst>
              <a:ext uri="{FF2B5EF4-FFF2-40B4-BE49-F238E27FC236}">
                <a16:creationId xmlns:a16="http://schemas.microsoft.com/office/drawing/2014/main" id="{C2AEF620-E583-608B-154F-DDE651B5BAE5}"/>
              </a:ext>
            </a:extLst>
          </p:cNvPr>
          <p:cNvSpPr txBox="1"/>
          <p:nvPr/>
        </p:nvSpPr>
        <p:spPr>
          <a:xfrm>
            <a:off x="548642" y="7505457"/>
            <a:ext cx="11136382" cy="230832"/>
          </a:xfrm>
          <a:prstGeom prst="rect">
            <a:avLst/>
          </a:prstGeom>
          <a:noFill/>
        </p:spPr>
        <p:txBody>
          <a:bodyPr wrap="none" rtlCol="0">
            <a:spAutoFit/>
          </a:bodyPr>
          <a:lstStyle/>
          <a:p>
            <a:r>
              <a:rPr lang="en-US" sz="900"/>
              <a:t>* Only 1 main harness and inducer / ignitor connector is utilized in a given application. Harness pinout configuration is determined by autoconfiguration process at startup, see instruction manual for additional details. </a:t>
            </a:r>
          </a:p>
        </p:txBody>
      </p:sp>
      <p:sp>
        <p:nvSpPr>
          <p:cNvPr id="6" name="Text Placeholder 4">
            <a:extLst>
              <a:ext uri="{FF2B5EF4-FFF2-40B4-BE49-F238E27FC236}">
                <a16:creationId xmlns:a16="http://schemas.microsoft.com/office/drawing/2014/main" id="{18788D77-646A-F0FE-1A02-2AF8877D1A3E}"/>
              </a:ext>
            </a:extLst>
          </p:cNvPr>
          <p:cNvSpPr txBox="1">
            <a:spLocks/>
          </p:cNvSpPr>
          <p:nvPr/>
        </p:nvSpPr>
        <p:spPr>
          <a:xfrm>
            <a:off x="548642" y="451888"/>
            <a:ext cx="13319758" cy="987552"/>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latin typeface="Georgia"/>
                <a:cs typeface="Arial"/>
              </a:rPr>
              <a:t>Furnace components and how they connect to an Ignition Control Board</a:t>
            </a:r>
            <a:endParaRPr lang="en-US" dirty="0"/>
          </a:p>
          <a:p>
            <a:r>
              <a:rPr lang="en-US" sz="2400" dirty="0">
                <a:latin typeface="Georgia"/>
                <a:cs typeface="Arial"/>
              </a:rPr>
              <a:t>White-Rodgers 50M56X-843 </a:t>
            </a:r>
            <a:endParaRPr lang="en-US" sz="2400" dirty="0"/>
          </a:p>
        </p:txBody>
      </p:sp>
    </p:spTree>
    <p:extLst>
      <p:ext uri="{BB962C8B-B14F-4D97-AF65-F5344CB8AC3E}">
        <p14:creationId xmlns:p14="http://schemas.microsoft.com/office/powerpoint/2010/main" val="630986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E5C59-C921-3621-BA26-4EDA6F5F63EA}"/>
              </a:ext>
            </a:extLst>
          </p:cNvPr>
          <p:cNvSpPr>
            <a:spLocks noGrp="1"/>
          </p:cNvSpPr>
          <p:nvPr>
            <p:ph type="body" sz="quarter" idx="15"/>
          </p:nvPr>
        </p:nvSpPr>
        <p:spPr>
          <a:xfrm>
            <a:off x="761998" y="2111422"/>
            <a:ext cx="4014954" cy="2978192"/>
          </a:xfrm>
        </p:spPr>
        <p:txBody>
          <a:bodyPr/>
          <a:lstStyle/>
          <a:p>
            <a:r>
              <a:rPr lang="en-US" sz="2200" b="0" i="0" u="none" strike="noStrike" baseline="0" dirty="0">
                <a:latin typeface="+mn-lt"/>
              </a:rPr>
              <a:t>80V ignition systems that must be upgraded to 120V by replacing the OEM ignitor with the included </a:t>
            </a:r>
            <a:r>
              <a:rPr lang="en-US" sz="2200" b="0" i="0" u="none" strike="noStrike" baseline="0" dirty="0" err="1">
                <a:latin typeface="+mn-lt"/>
              </a:rPr>
              <a:t>HotRod</a:t>
            </a:r>
            <a:r>
              <a:rPr lang="en-US" sz="2200" b="0" i="0" u="none" strike="noStrike" baseline="30000" dirty="0" err="1">
                <a:latin typeface="+mn-lt"/>
              </a:rPr>
              <a:t>TM</a:t>
            </a:r>
            <a:r>
              <a:rPr lang="en-US" sz="2200" b="0" i="0" u="none" strike="noStrike" baseline="0" dirty="0">
                <a:latin typeface="+mn-lt"/>
              </a:rPr>
              <a:t> ignitor. See the installation instructions </a:t>
            </a:r>
            <a:r>
              <a:rPr lang="en-US" sz="2200" dirty="0">
                <a:solidFill>
                  <a:srgbClr val="000000"/>
                </a:solidFill>
                <a:effectLst/>
                <a:latin typeface="+mn-lt"/>
              </a:rPr>
              <a:t>on page 5</a:t>
            </a:r>
            <a:r>
              <a:rPr lang="en-US" sz="2200" b="0" i="0" u="none" strike="noStrike" baseline="0" dirty="0">
                <a:latin typeface="+mn-lt"/>
              </a:rPr>
              <a:t> or verify with WR Mobile for cross-reference numbers that apply.</a:t>
            </a:r>
            <a:endParaRPr lang="en-US" sz="2200" dirty="0">
              <a:latin typeface="+mn-lt"/>
            </a:endParaRPr>
          </a:p>
          <a:p>
            <a:endParaRPr lang="en-US" sz="2200" dirty="0"/>
          </a:p>
        </p:txBody>
      </p:sp>
      <p:sp>
        <p:nvSpPr>
          <p:cNvPr id="3" name="Text Placeholder 2">
            <a:extLst>
              <a:ext uri="{FF2B5EF4-FFF2-40B4-BE49-F238E27FC236}">
                <a16:creationId xmlns:a16="http://schemas.microsoft.com/office/drawing/2014/main" id="{6397DBBA-A0DF-4850-7CC8-93D8B6CDE28B}"/>
              </a:ext>
            </a:extLst>
          </p:cNvPr>
          <p:cNvSpPr>
            <a:spLocks noGrp="1"/>
          </p:cNvSpPr>
          <p:nvPr>
            <p:ph type="body" sz="quarter" idx="16"/>
          </p:nvPr>
        </p:nvSpPr>
        <p:spPr>
          <a:xfrm>
            <a:off x="10020300" y="2111422"/>
            <a:ext cx="4061460" cy="2978192"/>
          </a:xfrm>
        </p:spPr>
        <p:txBody>
          <a:bodyPr/>
          <a:lstStyle/>
          <a:p>
            <a:pPr marL="0" indent="0">
              <a:buNone/>
            </a:pPr>
            <a:r>
              <a:rPr lang="en-US" sz="2200" dirty="0"/>
              <a:t>When replacing a failed </a:t>
            </a:r>
            <a:r>
              <a:rPr lang="en-US" sz="2200" dirty="0" err="1"/>
              <a:t>Resideo</a:t>
            </a:r>
            <a:r>
              <a:rPr lang="en-US" sz="2200" dirty="0"/>
              <a:t>/Honeywell H9200U1000, ICM ICM2812-KIT &amp; ICM-2812, or White-Rodgers 50M56U-843 &amp; 50X57-843, identify and remove any wiring adapter harness between OEM furnace wiring and the failed universal control prior to installing a 50M56X-843.</a:t>
            </a:r>
          </a:p>
        </p:txBody>
      </p:sp>
      <p:sp>
        <p:nvSpPr>
          <p:cNvPr id="4" name="Text Placeholder 3">
            <a:extLst>
              <a:ext uri="{FF2B5EF4-FFF2-40B4-BE49-F238E27FC236}">
                <a16:creationId xmlns:a16="http://schemas.microsoft.com/office/drawing/2014/main" id="{2083D8A7-F6B0-4484-2697-9A9C777585E5}"/>
              </a:ext>
            </a:extLst>
          </p:cNvPr>
          <p:cNvSpPr>
            <a:spLocks noGrp="1"/>
          </p:cNvSpPr>
          <p:nvPr>
            <p:ph type="body" sz="quarter" idx="17"/>
          </p:nvPr>
        </p:nvSpPr>
        <p:spPr>
          <a:xfrm>
            <a:off x="5372100" y="2111422"/>
            <a:ext cx="4046470" cy="2978192"/>
          </a:xfrm>
        </p:spPr>
        <p:txBody>
          <a:bodyPr/>
          <a:lstStyle/>
          <a:p>
            <a:pPr marL="0" indent="0">
              <a:buNone/>
            </a:pPr>
            <a:r>
              <a:rPr lang="en-US" sz="2200" dirty="0"/>
              <a:t>With the 50M56X-843 able to replace both PSC &amp; </a:t>
            </a:r>
            <a:r>
              <a:rPr lang="en-US" sz="2200" dirty="0" err="1"/>
              <a:t>ECMx</a:t>
            </a:r>
            <a:r>
              <a:rPr lang="en-US" sz="2200" dirty="0"/>
              <a:t> blowers, configuration must be set to the type of motor as well as the quantity of speeds.</a:t>
            </a:r>
          </a:p>
          <a:p>
            <a:pPr marL="0" indent="0">
              <a:buNone/>
            </a:pPr>
            <a:r>
              <a:rPr lang="en-US" sz="2200" dirty="0">
                <a:latin typeface="+mn-lt"/>
              </a:rPr>
              <a:t>The Configuration Menu setting #6 (</a:t>
            </a:r>
            <a:r>
              <a:rPr lang="en-US" sz="2200" dirty="0" err="1">
                <a:latin typeface="+mn-lt"/>
              </a:rPr>
              <a:t>bLr</a:t>
            </a:r>
            <a:r>
              <a:rPr lang="en-US" sz="2200" dirty="0">
                <a:latin typeface="+mn-lt"/>
              </a:rPr>
              <a:t>) must be set to match the </a:t>
            </a:r>
            <a:r>
              <a:rPr lang="en-US" sz="2200" dirty="0">
                <a:solidFill>
                  <a:srgbClr val="000000"/>
                </a:solidFill>
                <a:effectLst/>
                <a:latin typeface="+mn-lt"/>
              </a:rPr>
              <a:t>equipment's</a:t>
            </a:r>
            <a:r>
              <a:rPr lang="en-US" sz="2200" dirty="0">
                <a:latin typeface="+mn-lt"/>
              </a:rPr>
              <a:t> blower.</a:t>
            </a:r>
          </a:p>
          <a:p>
            <a:endParaRPr lang="en-US" sz="2200" dirty="0"/>
          </a:p>
        </p:txBody>
      </p:sp>
      <p:sp>
        <p:nvSpPr>
          <p:cNvPr id="5" name="Text Placeholder 4">
            <a:extLst>
              <a:ext uri="{FF2B5EF4-FFF2-40B4-BE49-F238E27FC236}">
                <a16:creationId xmlns:a16="http://schemas.microsoft.com/office/drawing/2014/main" id="{F9F4B60E-0847-D067-051C-E7DF736CC34F}"/>
              </a:ext>
            </a:extLst>
          </p:cNvPr>
          <p:cNvSpPr>
            <a:spLocks noGrp="1"/>
          </p:cNvSpPr>
          <p:nvPr>
            <p:ph type="body" sz="quarter" idx="19"/>
          </p:nvPr>
        </p:nvSpPr>
        <p:spPr>
          <a:xfrm>
            <a:off x="762000" y="1198319"/>
            <a:ext cx="3843581" cy="722387"/>
          </a:xfrm>
        </p:spPr>
        <p:txBody>
          <a:bodyPr/>
          <a:lstStyle/>
          <a:p>
            <a:r>
              <a:rPr lang="en-US" sz="2200" b="1" dirty="0"/>
              <a:t>80V Ignitor Controls</a:t>
            </a:r>
          </a:p>
        </p:txBody>
      </p:sp>
      <p:sp>
        <p:nvSpPr>
          <p:cNvPr id="6" name="Text Placeholder 5">
            <a:extLst>
              <a:ext uri="{FF2B5EF4-FFF2-40B4-BE49-F238E27FC236}">
                <a16:creationId xmlns:a16="http://schemas.microsoft.com/office/drawing/2014/main" id="{3F49540B-6BE6-75A9-732E-D6A8A964F6C4}"/>
              </a:ext>
            </a:extLst>
          </p:cNvPr>
          <p:cNvSpPr>
            <a:spLocks noGrp="1"/>
          </p:cNvSpPr>
          <p:nvPr>
            <p:ph type="body" sz="quarter" idx="20"/>
          </p:nvPr>
        </p:nvSpPr>
        <p:spPr>
          <a:xfrm>
            <a:off x="5372100" y="1198319"/>
            <a:ext cx="3881679" cy="722387"/>
          </a:xfrm>
        </p:spPr>
        <p:txBody>
          <a:bodyPr/>
          <a:lstStyle/>
          <a:p>
            <a:r>
              <a:rPr lang="en-US" sz="2200" b="1"/>
              <a:t>Blower Type Selection</a:t>
            </a:r>
          </a:p>
        </p:txBody>
      </p:sp>
      <p:sp>
        <p:nvSpPr>
          <p:cNvPr id="7" name="Text Placeholder 6">
            <a:extLst>
              <a:ext uri="{FF2B5EF4-FFF2-40B4-BE49-F238E27FC236}">
                <a16:creationId xmlns:a16="http://schemas.microsoft.com/office/drawing/2014/main" id="{4F9A3C3E-865F-DE44-1BAC-EA32F86818F7}"/>
              </a:ext>
            </a:extLst>
          </p:cNvPr>
          <p:cNvSpPr>
            <a:spLocks noGrp="1"/>
          </p:cNvSpPr>
          <p:nvPr>
            <p:ph type="body" sz="quarter" idx="21"/>
          </p:nvPr>
        </p:nvSpPr>
        <p:spPr>
          <a:xfrm>
            <a:off x="10020300" y="1198319"/>
            <a:ext cx="3848100" cy="722387"/>
          </a:xfrm>
        </p:spPr>
        <p:txBody>
          <a:bodyPr/>
          <a:lstStyle/>
          <a:p>
            <a:r>
              <a:rPr lang="en-US" sz="2200" b="1"/>
              <a:t>Replacing Existing Universal Controls</a:t>
            </a:r>
          </a:p>
        </p:txBody>
      </p:sp>
      <p:sp>
        <p:nvSpPr>
          <p:cNvPr id="8" name="Text Placeholder 7">
            <a:extLst>
              <a:ext uri="{FF2B5EF4-FFF2-40B4-BE49-F238E27FC236}">
                <a16:creationId xmlns:a16="http://schemas.microsoft.com/office/drawing/2014/main" id="{9CB68E47-AE3F-3929-AF48-CACBCDDB83D7}"/>
              </a:ext>
            </a:extLst>
          </p:cNvPr>
          <p:cNvSpPr>
            <a:spLocks noGrp="1"/>
          </p:cNvSpPr>
          <p:nvPr>
            <p:ph type="body" sz="quarter" idx="13"/>
          </p:nvPr>
        </p:nvSpPr>
        <p:spPr/>
        <p:txBody>
          <a:bodyPr/>
          <a:lstStyle/>
          <a:p>
            <a:r>
              <a:rPr lang="en-US" sz="4000" dirty="0"/>
              <a:t>Universal Applications</a:t>
            </a:r>
          </a:p>
        </p:txBody>
      </p:sp>
      <p:sp>
        <p:nvSpPr>
          <p:cNvPr id="10" name="Slide Number Placeholder 9">
            <a:extLst>
              <a:ext uri="{FF2B5EF4-FFF2-40B4-BE49-F238E27FC236}">
                <a16:creationId xmlns:a16="http://schemas.microsoft.com/office/drawing/2014/main" id="{895AEBF3-E1B3-AAB6-8D26-D23B128A226B}"/>
              </a:ext>
            </a:extLst>
          </p:cNvPr>
          <p:cNvSpPr>
            <a:spLocks noGrp="1"/>
          </p:cNvSpPr>
          <p:nvPr>
            <p:ph type="sldNum" sz="quarter" idx="4"/>
          </p:nvPr>
        </p:nvSpPr>
        <p:spPr/>
        <p:txBody>
          <a:bodyPr/>
          <a:lstStyle/>
          <a:p>
            <a:fld id="{837543D7-8401-5C4E-B0A9-F48897C0C347}" type="slidenum">
              <a:rPr lang="en-US" smtClean="0"/>
              <a:pPr/>
              <a:t>50</a:t>
            </a:fld>
            <a:endParaRPr lang="en-US"/>
          </a:p>
        </p:txBody>
      </p:sp>
      <p:grpSp>
        <p:nvGrpSpPr>
          <p:cNvPr id="11" name="Group 10">
            <a:extLst>
              <a:ext uri="{FF2B5EF4-FFF2-40B4-BE49-F238E27FC236}">
                <a16:creationId xmlns:a16="http://schemas.microsoft.com/office/drawing/2014/main" id="{DA1FF559-2E14-2E4E-4C29-ACFA2205DD22}"/>
              </a:ext>
            </a:extLst>
          </p:cNvPr>
          <p:cNvGrpSpPr/>
          <p:nvPr/>
        </p:nvGrpSpPr>
        <p:grpSpPr>
          <a:xfrm>
            <a:off x="1154469" y="5233382"/>
            <a:ext cx="2333006" cy="2388448"/>
            <a:chOff x="1115310" y="4584492"/>
            <a:chExt cx="2990084" cy="3061141"/>
          </a:xfrm>
        </p:grpSpPr>
        <p:pic>
          <p:nvPicPr>
            <p:cNvPr id="12" name="Picture 11">
              <a:extLst>
                <a:ext uri="{FF2B5EF4-FFF2-40B4-BE49-F238E27FC236}">
                  <a16:creationId xmlns:a16="http://schemas.microsoft.com/office/drawing/2014/main" id="{08E0C14C-234D-B201-EF2A-7DCF683A71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5482" y="4584492"/>
              <a:ext cx="1929912" cy="2610485"/>
            </a:xfrm>
            <a:prstGeom prst="rect">
              <a:avLst/>
            </a:prstGeom>
          </p:spPr>
        </p:pic>
        <p:pic>
          <p:nvPicPr>
            <p:cNvPr id="13" name="Picture 12">
              <a:extLst>
                <a:ext uri="{FF2B5EF4-FFF2-40B4-BE49-F238E27FC236}">
                  <a16:creationId xmlns:a16="http://schemas.microsoft.com/office/drawing/2014/main" id="{5CA38C77-4C51-9CB8-9E22-A4260318D8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310" y="5754127"/>
              <a:ext cx="2025128" cy="1891506"/>
            </a:xfrm>
            <a:prstGeom prst="rect">
              <a:avLst/>
            </a:prstGeom>
          </p:spPr>
        </p:pic>
      </p:grpSp>
      <p:grpSp>
        <p:nvGrpSpPr>
          <p:cNvPr id="14" name="Group 13">
            <a:extLst>
              <a:ext uri="{FF2B5EF4-FFF2-40B4-BE49-F238E27FC236}">
                <a16:creationId xmlns:a16="http://schemas.microsoft.com/office/drawing/2014/main" id="{1BEAD296-DA16-AA8B-7AEE-1253B5DA861C}"/>
              </a:ext>
            </a:extLst>
          </p:cNvPr>
          <p:cNvGrpSpPr/>
          <p:nvPr/>
        </p:nvGrpSpPr>
        <p:grpSpPr>
          <a:xfrm>
            <a:off x="5291965" y="5787527"/>
            <a:ext cx="4046470" cy="1372929"/>
            <a:chOff x="5226448" y="4939629"/>
            <a:chExt cx="4046470" cy="1372929"/>
          </a:xfrm>
        </p:grpSpPr>
        <p:pic>
          <p:nvPicPr>
            <p:cNvPr id="15" name="Picture 14">
              <a:extLst>
                <a:ext uri="{FF2B5EF4-FFF2-40B4-BE49-F238E27FC236}">
                  <a16:creationId xmlns:a16="http://schemas.microsoft.com/office/drawing/2014/main" id="{C9CA9ED1-7D3C-7E20-461D-E90688F794F3}"/>
                </a:ext>
              </a:extLst>
            </p:cNvPr>
            <p:cNvPicPr>
              <a:picLocks noChangeAspect="1"/>
            </p:cNvPicPr>
            <p:nvPr/>
          </p:nvPicPr>
          <p:blipFill>
            <a:blip r:embed="rId4"/>
            <a:stretch>
              <a:fillRect/>
            </a:stretch>
          </p:blipFill>
          <p:spPr>
            <a:xfrm>
              <a:off x="5226448" y="4939629"/>
              <a:ext cx="4046470" cy="640079"/>
            </a:xfrm>
            <a:prstGeom prst="rect">
              <a:avLst/>
            </a:prstGeom>
          </p:spPr>
        </p:pic>
        <p:pic>
          <p:nvPicPr>
            <p:cNvPr id="16" name="Picture 15">
              <a:extLst>
                <a:ext uri="{FF2B5EF4-FFF2-40B4-BE49-F238E27FC236}">
                  <a16:creationId xmlns:a16="http://schemas.microsoft.com/office/drawing/2014/main" id="{6541A016-FF03-AC01-7539-DC10FDBCD233}"/>
                </a:ext>
              </a:extLst>
            </p:cNvPr>
            <p:cNvPicPr>
              <a:picLocks noChangeAspect="1"/>
            </p:cNvPicPr>
            <p:nvPr/>
          </p:nvPicPr>
          <p:blipFill>
            <a:blip r:embed="rId5"/>
            <a:stretch>
              <a:fillRect/>
            </a:stretch>
          </p:blipFill>
          <p:spPr>
            <a:xfrm>
              <a:off x="5249558" y="5754127"/>
              <a:ext cx="4023360" cy="558431"/>
            </a:xfrm>
            <a:prstGeom prst="rect">
              <a:avLst/>
            </a:prstGeom>
          </p:spPr>
        </p:pic>
      </p:grpSp>
      <p:pic>
        <p:nvPicPr>
          <p:cNvPr id="17" name="Picture 16" descr="A group of toothbrushes&#10;&#10;Description automatically generated with medium confidence">
            <a:extLst>
              <a:ext uri="{FF2B5EF4-FFF2-40B4-BE49-F238E27FC236}">
                <a16:creationId xmlns:a16="http://schemas.microsoft.com/office/drawing/2014/main" id="{FFADC759-2489-165A-F1B9-F6110FDF39A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205873" y="5010657"/>
            <a:ext cx="3568920" cy="3568920"/>
          </a:xfrm>
          <a:prstGeom prst="rect">
            <a:avLst/>
          </a:prstGeom>
        </p:spPr>
      </p:pic>
    </p:spTree>
    <p:extLst>
      <p:ext uri="{BB962C8B-B14F-4D97-AF65-F5344CB8AC3E}">
        <p14:creationId xmlns:p14="http://schemas.microsoft.com/office/powerpoint/2010/main" val="3648944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AB3971-EC65-7DB3-CC53-F55FCAC13E32}"/>
              </a:ext>
            </a:extLst>
          </p:cNvPr>
          <p:cNvSpPr>
            <a:spLocks noGrp="1"/>
          </p:cNvSpPr>
          <p:nvPr>
            <p:ph type="body" sz="quarter" idx="15"/>
          </p:nvPr>
        </p:nvSpPr>
        <p:spPr>
          <a:xfrm>
            <a:off x="762000" y="2176707"/>
            <a:ext cx="2707234" cy="2978192"/>
          </a:xfrm>
        </p:spPr>
        <p:txBody>
          <a:bodyPr/>
          <a:lstStyle/>
          <a:p>
            <a:r>
              <a:rPr lang="en-US" sz="1800"/>
              <a:t>A unique system known as the “Goodman Hybrid” system is a furnace with a two-stage gas valve paired with a single-speed inducer motor and a single stage blower.</a:t>
            </a:r>
          </a:p>
          <a:p>
            <a:r>
              <a:rPr lang="en-US" sz="1800"/>
              <a:t>50M56X-843 is able to operate these unique applications with the following cross-reference controls:</a:t>
            </a:r>
          </a:p>
          <a:p>
            <a:endParaRPr lang="en-US" sz="1800"/>
          </a:p>
        </p:txBody>
      </p:sp>
      <p:sp>
        <p:nvSpPr>
          <p:cNvPr id="3" name="Text Placeholder 2">
            <a:extLst>
              <a:ext uri="{FF2B5EF4-FFF2-40B4-BE49-F238E27FC236}">
                <a16:creationId xmlns:a16="http://schemas.microsoft.com/office/drawing/2014/main" id="{9EA662D2-0580-61D2-2A18-1F5E9DA803B7}"/>
              </a:ext>
            </a:extLst>
          </p:cNvPr>
          <p:cNvSpPr>
            <a:spLocks noGrp="1"/>
          </p:cNvSpPr>
          <p:nvPr>
            <p:ph type="body" sz="quarter" idx="16"/>
          </p:nvPr>
        </p:nvSpPr>
        <p:spPr>
          <a:xfrm>
            <a:off x="7696200" y="2176707"/>
            <a:ext cx="2705100" cy="2978192"/>
          </a:xfrm>
        </p:spPr>
        <p:txBody>
          <a:bodyPr vert="horz" lIns="0" tIns="0" rIns="0" bIns="0" rtlCol="0" anchor="t">
            <a:noAutofit/>
          </a:bodyPr>
          <a:lstStyle/>
          <a:p>
            <a:pPr marL="0" indent="0">
              <a:buNone/>
            </a:pPr>
            <a:r>
              <a:rPr lang="en-US" sz="1800">
                <a:latin typeface="Arial"/>
                <a:cs typeface="Arial"/>
              </a:rPr>
              <a:t>Certain Trane, American Standard, and York (including York P3UR/PCLU) furnaces do not have an individually monitored rollout switch in their main harness wiring configuration.</a:t>
            </a:r>
          </a:p>
          <a:p>
            <a:r>
              <a:rPr lang="en-US" sz="1800" b="1">
                <a:latin typeface="Arial"/>
                <a:cs typeface="Arial"/>
              </a:rPr>
              <a:t>No shunt or jumper required. </a:t>
            </a:r>
            <a:endParaRPr lang="en-US" sz="1800" b="1"/>
          </a:p>
          <a:p>
            <a:pPr marL="0" indent="0">
              <a:buNone/>
            </a:pPr>
            <a:r>
              <a:rPr lang="en-US" sz="1800">
                <a:latin typeface="Arial"/>
                <a:cs typeface="Arial"/>
              </a:rPr>
              <a:t>The Configuration Menu setting #21 (</a:t>
            </a:r>
            <a:r>
              <a:rPr lang="en-US" sz="1800" err="1">
                <a:latin typeface="Arial"/>
                <a:cs typeface="Arial"/>
              </a:rPr>
              <a:t>rOb</a:t>
            </a:r>
            <a:r>
              <a:rPr lang="en-US" sz="1800">
                <a:latin typeface="Arial"/>
                <a:cs typeface="Arial"/>
              </a:rPr>
              <a:t>) to (</a:t>
            </a:r>
            <a:r>
              <a:rPr lang="en-US" sz="1800" err="1">
                <a:latin typeface="Arial"/>
                <a:cs typeface="Arial"/>
              </a:rPr>
              <a:t>yES</a:t>
            </a:r>
            <a:r>
              <a:rPr lang="en-US" sz="1800">
                <a:latin typeface="Arial"/>
                <a:cs typeface="Arial"/>
              </a:rPr>
              <a:t>) will digitally bypass the rollout input.</a:t>
            </a:r>
          </a:p>
          <a:p>
            <a:endParaRPr lang="en-US" sz="1800"/>
          </a:p>
        </p:txBody>
      </p:sp>
      <p:sp>
        <p:nvSpPr>
          <p:cNvPr id="4" name="Text Placeholder 3">
            <a:extLst>
              <a:ext uri="{FF2B5EF4-FFF2-40B4-BE49-F238E27FC236}">
                <a16:creationId xmlns:a16="http://schemas.microsoft.com/office/drawing/2014/main" id="{83F8E0F2-33CD-0222-C227-226C21E9C209}"/>
              </a:ext>
            </a:extLst>
          </p:cNvPr>
          <p:cNvSpPr>
            <a:spLocks noGrp="1"/>
          </p:cNvSpPr>
          <p:nvPr>
            <p:ph type="body" sz="quarter" idx="17"/>
          </p:nvPr>
        </p:nvSpPr>
        <p:spPr>
          <a:xfrm>
            <a:off x="4229100" y="2176707"/>
            <a:ext cx="2714854" cy="2978192"/>
          </a:xfrm>
        </p:spPr>
        <p:txBody>
          <a:bodyPr/>
          <a:lstStyle/>
          <a:p>
            <a:r>
              <a:rPr lang="en-US" sz="1800"/>
              <a:t>Some OEM furnaces, for example Trane and American Standard have a plastic connector housing that groups together line and neutral spade terminals.</a:t>
            </a:r>
          </a:p>
          <a:p>
            <a:r>
              <a:rPr lang="en-US" sz="1800"/>
              <a:t>When found, remove the block and install the supplied quick-connect spade terminals.</a:t>
            </a:r>
          </a:p>
          <a:p>
            <a:endParaRPr lang="en-US" sz="1800"/>
          </a:p>
        </p:txBody>
      </p:sp>
      <p:sp>
        <p:nvSpPr>
          <p:cNvPr id="5" name="Text Placeholder 4">
            <a:extLst>
              <a:ext uri="{FF2B5EF4-FFF2-40B4-BE49-F238E27FC236}">
                <a16:creationId xmlns:a16="http://schemas.microsoft.com/office/drawing/2014/main" id="{62FD90EF-88E3-7EB5-B7C0-8CEF8211E45D}"/>
              </a:ext>
            </a:extLst>
          </p:cNvPr>
          <p:cNvSpPr>
            <a:spLocks noGrp="1"/>
          </p:cNvSpPr>
          <p:nvPr>
            <p:ph type="body" sz="quarter" idx="19"/>
          </p:nvPr>
        </p:nvSpPr>
        <p:spPr>
          <a:xfrm>
            <a:off x="762000" y="1294338"/>
            <a:ext cx="2895600" cy="756894"/>
          </a:xfrm>
        </p:spPr>
        <p:txBody>
          <a:bodyPr/>
          <a:lstStyle/>
          <a:p>
            <a:r>
              <a:rPr lang="en-US" b="1" dirty="0"/>
              <a:t>Goodman Hybrid 2-Stage</a:t>
            </a:r>
          </a:p>
        </p:txBody>
      </p:sp>
      <p:sp>
        <p:nvSpPr>
          <p:cNvPr id="6" name="Text Placeholder 5">
            <a:extLst>
              <a:ext uri="{FF2B5EF4-FFF2-40B4-BE49-F238E27FC236}">
                <a16:creationId xmlns:a16="http://schemas.microsoft.com/office/drawing/2014/main" id="{C41FE2B7-5682-0459-D0B7-D02E7533B872}"/>
              </a:ext>
            </a:extLst>
          </p:cNvPr>
          <p:cNvSpPr>
            <a:spLocks noGrp="1"/>
          </p:cNvSpPr>
          <p:nvPr>
            <p:ph type="body" sz="quarter" idx="20"/>
          </p:nvPr>
        </p:nvSpPr>
        <p:spPr>
          <a:xfrm>
            <a:off x="4229100" y="1294338"/>
            <a:ext cx="2714854" cy="756894"/>
          </a:xfrm>
        </p:spPr>
        <p:txBody>
          <a:bodyPr/>
          <a:lstStyle/>
          <a:p>
            <a:r>
              <a:rPr lang="en-US" b="1"/>
              <a:t>OEM Wiring Connectors</a:t>
            </a:r>
          </a:p>
        </p:txBody>
      </p:sp>
      <p:sp>
        <p:nvSpPr>
          <p:cNvPr id="7" name="Text Placeholder 6">
            <a:extLst>
              <a:ext uri="{FF2B5EF4-FFF2-40B4-BE49-F238E27FC236}">
                <a16:creationId xmlns:a16="http://schemas.microsoft.com/office/drawing/2014/main" id="{7704A355-8D20-E700-EE99-6E1C847FCCE4}"/>
              </a:ext>
            </a:extLst>
          </p:cNvPr>
          <p:cNvSpPr>
            <a:spLocks noGrp="1"/>
          </p:cNvSpPr>
          <p:nvPr>
            <p:ph type="body" sz="quarter" idx="21"/>
          </p:nvPr>
        </p:nvSpPr>
        <p:spPr>
          <a:xfrm>
            <a:off x="7703820" y="1294338"/>
            <a:ext cx="2697480" cy="756894"/>
          </a:xfrm>
        </p:spPr>
        <p:txBody>
          <a:bodyPr/>
          <a:lstStyle/>
          <a:p>
            <a:r>
              <a:rPr lang="en-US" b="1"/>
              <a:t>Roll-Out Configuration</a:t>
            </a:r>
          </a:p>
        </p:txBody>
      </p:sp>
      <p:sp>
        <p:nvSpPr>
          <p:cNvPr id="8" name="Text Placeholder 7">
            <a:extLst>
              <a:ext uri="{FF2B5EF4-FFF2-40B4-BE49-F238E27FC236}">
                <a16:creationId xmlns:a16="http://schemas.microsoft.com/office/drawing/2014/main" id="{A24C8D5D-A6B7-8D08-8ECC-1A67A544D408}"/>
              </a:ext>
            </a:extLst>
          </p:cNvPr>
          <p:cNvSpPr>
            <a:spLocks noGrp="1"/>
          </p:cNvSpPr>
          <p:nvPr>
            <p:ph type="body" sz="quarter" idx="22"/>
          </p:nvPr>
        </p:nvSpPr>
        <p:spPr>
          <a:xfrm>
            <a:off x="11163300" y="2176707"/>
            <a:ext cx="2705100" cy="2978192"/>
          </a:xfrm>
        </p:spPr>
        <p:txBody>
          <a:bodyPr/>
          <a:lstStyle/>
          <a:p>
            <a:r>
              <a:rPr lang="en-US" sz="1800"/>
              <a:t>If the 1994 or earlier </a:t>
            </a:r>
            <a:r>
              <a:rPr lang="en-US" sz="1800" err="1"/>
              <a:t>Rheem</a:t>
            </a:r>
            <a:r>
              <a:rPr lang="en-US" sz="1800"/>
              <a:t>/Ruud control being replaced has two green lights (no amber light) and a date code of 3294 or earlier, a Flame Sensor Kit, RHEEM part number 62-24044-71, required (not available through White-Rodgers).</a:t>
            </a:r>
          </a:p>
          <a:p>
            <a:endParaRPr lang="en-US" sz="1800"/>
          </a:p>
        </p:txBody>
      </p:sp>
      <p:sp>
        <p:nvSpPr>
          <p:cNvPr id="9" name="Text Placeholder 8">
            <a:extLst>
              <a:ext uri="{FF2B5EF4-FFF2-40B4-BE49-F238E27FC236}">
                <a16:creationId xmlns:a16="http://schemas.microsoft.com/office/drawing/2014/main" id="{FB8BDCEB-EAC2-C4FF-EA14-591275C10B9C}"/>
              </a:ext>
            </a:extLst>
          </p:cNvPr>
          <p:cNvSpPr>
            <a:spLocks noGrp="1"/>
          </p:cNvSpPr>
          <p:nvPr>
            <p:ph type="body" sz="quarter" idx="23"/>
          </p:nvPr>
        </p:nvSpPr>
        <p:spPr>
          <a:xfrm>
            <a:off x="11163300" y="1294338"/>
            <a:ext cx="2705100" cy="756894"/>
          </a:xfrm>
        </p:spPr>
        <p:txBody>
          <a:bodyPr/>
          <a:lstStyle/>
          <a:p>
            <a:r>
              <a:rPr lang="en-US" b="1" dirty="0"/>
              <a:t>Flame Sensor Kit</a:t>
            </a:r>
          </a:p>
        </p:txBody>
      </p:sp>
      <p:sp>
        <p:nvSpPr>
          <p:cNvPr id="10" name="Text Placeholder 9">
            <a:extLst>
              <a:ext uri="{FF2B5EF4-FFF2-40B4-BE49-F238E27FC236}">
                <a16:creationId xmlns:a16="http://schemas.microsoft.com/office/drawing/2014/main" id="{A94D83CB-5AD5-3BD0-7B79-AB94E81A1F2A}"/>
              </a:ext>
            </a:extLst>
          </p:cNvPr>
          <p:cNvSpPr>
            <a:spLocks noGrp="1"/>
          </p:cNvSpPr>
          <p:nvPr>
            <p:ph type="body" sz="quarter" idx="13"/>
          </p:nvPr>
        </p:nvSpPr>
        <p:spPr/>
        <p:txBody>
          <a:bodyPr/>
          <a:lstStyle/>
          <a:p>
            <a:r>
              <a:rPr lang="en-US" sz="4000" dirty="0"/>
              <a:t>Special Case Applications</a:t>
            </a:r>
          </a:p>
        </p:txBody>
      </p:sp>
      <p:sp>
        <p:nvSpPr>
          <p:cNvPr id="12" name="Slide Number Placeholder 11">
            <a:extLst>
              <a:ext uri="{FF2B5EF4-FFF2-40B4-BE49-F238E27FC236}">
                <a16:creationId xmlns:a16="http://schemas.microsoft.com/office/drawing/2014/main" id="{14A915DC-84C5-11B5-F8B2-D1227E205973}"/>
              </a:ext>
            </a:extLst>
          </p:cNvPr>
          <p:cNvSpPr>
            <a:spLocks noGrp="1"/>
          </p:cNvSpPr>
          <p:nvPr>
            <p:ph type="sldNum" sz="quarter" idx="4"/>
          </p:nvPr>
        </p:nvSpPr>
        <p:spPr>
          <a:xfrm>
            <a:off x="10789920" y="7306866"/>
            <a:ext cx="3291840" cy="149771"/>
          </a:xfrm>
        </p:spPr>
        <p:txBody>
          <a:bodyPr/>
          <a:lstStyle/>
          <a:p>
            <a:fld id="{837543D7-8401-5C4E-B0A9-F48897C0C347}" type="slidenum">
              <a:rPr lang="en-US" sz="2000" smtClean="0"/>
              <a:pPr/>
              <a:t>51</a:t>
            </a:fld>
            <a:endParaRPr lang="en-US" sz="2000"/>
          </a:p>
        </p:txBody>
      </p:sp>
      <p:graphicFrame>
        <p:nvGraphicFramePr>
          <p:cNvPr id="13" name="Table 15">
            <a:extLst>
              <a:ext uri="{FF2B5EF4-FFF2-40B4-BE49-F238E27FC236}">
                <a16:creationId xmlns:a16="http://schemas.microsoft.com/office/drawing/2014/main" id="{C82535D9-9015-ED1F-7808-7FCA0C1B70C7}"/>
              </a:ext>
            </a:extLst>
          </p:cNvPr>
          <p:cNvGraphicFramePr>
            <a:graphicFrameLocks/>
          </p:cNvGraphicFramePr>
          <p:nvPr>
            <p:extLst>
              <p:ext uri="{D42A27DB-BD31-4B8C-83A1-F6EECF244321}">
                <p14:modId xmlns:p14="http://schemas.microsoft.com/office/powerpoint/2010/main" val="336073010"/>
              </p:ext>
            </p:extLst>
          </p:nvPr>
        </p:nvGraphicFramePr>
        <p:xfrm>
          <a:off x="759866" y="5969420"/>
          <a:ext cx="2707234" cy="1650980"/>
        </p:xfrm>
        <a:graphic>
          <a:graphicData uri="http://schemas.openxmlformats.org/drawingml/2006/table">
            <a:tbl>
              <a:tblPr firstRow="1" bandRow="1">
                <a:tableStyleId>{5C22544A-7EE6-4342-B048-85BDC9FD1C3A}</a:tableStyleId>
              </a:tblPr>
              <a:tblGrid>
                <a:gridCol w="1353617">
                  <a:extLst>
                    <a:ext uri="{9D8B030D-6E8A-4147-A177-3AD203B41FA5}">
                      <a16:colId xmlns:a16="http://schemas.microsoft.com/office/drawing/2014/main" val="1545352379"/>
                    </a:ext>
                  </a:extLst>
                </a:gridCol>
                <a:gridCol w="1353617">
                  <a:extLst>
                    <a:ext uri="{9D8B030D-6E8A-4147-A177-3AD203B41FA5}">
                      <a16:colId xmlns:a16="http://schemas.microsoft.com/office/drawing/2014/main" val="3400619618"/>
                    </a:ext>
                  </a:extLst>
                </a:gridCol>
              </a:tblGrid>
              <a:tr h="330196">
                <a:tc gridSpan="2">
                  <a:txBody>
                    <a:bodyPr/>
                    <a:lstStyle/>
                    <a:p>
                      <a:r>
                        <a:rPr lang="en-US" sz="1200">
                          <a:solidFill>
                            <a:schemeClr val="tx2"/>
                          </a:solidFill>
                        </a:rPr>
                        <a:t>Goodman Controls</a:t>
                      </a:r>
                    </a:p>
                  </a:txBody>
                  <a:tcPr marL="81418" marR="81418" marT="40709" marB="40709"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400"/>
                    </a:p>
                  </a:txBody>
                  <a:tcPr/>
                </a:tc>
                <a:extLst>
                  <a:ext uri="{0D108BD9-81ED-4DB2-BD59-A6C34878D82A}">
                    <a16:rowId xmlns:a16="http://schemas.microsoft.com/office/drawing/2014/main" val="3345767438"/>
                  </a:ext>
                </a:extLst>
              </a:tr>
              <a:tr h="330196">
                <a:tc>
                  <a:txBody>
                    <a:bodyPr/>
                    <a:lstStyle/>
                    <a:p>
                      <a:r>
                        <a:rPr lang="en-US" sz="1200"/>
                        <a:t>PCB00109</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PCBBF109</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307555"/>
                  </a:ext>
                </a:extLst>
              </a:tr>
              <a:tr h="330196">
                <a:tc>
                  <a:txBody>
                    <a:bodyPr/>
                    <a:lstStyle/>
                    <a:p>
                      <a:r>
                        <a:rPr lang="en-US" sz="1200"/>
                        <a:t>PCBBF109S</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PCBBF122</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1089170"/>
                  </a:ext>
                </a:extLst>
              </a:tr>
              <a:tr h="330196">
                <a:tc>
                  <a:txBody>
                    <a:bodyPr/>
                    <a:lstStyle/>
                    <a:p>
                      <a:r>
                        <a:rPr lang="en-US" sz="1200"/>
                        <a:t>PCBBF122S</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a:t>PCBBF132</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684898"/>
                  </a:ext>
                </a:extLst>
              </a:tr>
              <a:tr h="330196">
                <a:tc>
                  <a:txBody>
                    <a:bodyPr/>
                    <a:lstStyle/>
                    <a:p>
                      <a:r>
                        <a:rPr lang="en-US" sz="1200"/>
                        <a:t>PCBF132S</a:t>
                      </a:r>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200"/>
                    </a:p>
                  </a:txBody>
                  <a:tcPr marL="81418" marR="81418" marT="40709" marB="40709"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028056"/>
                  </a:ext>
                </a:extLst>
              </a:tr>
            </a:tbl>
          </a:graphicData>
        </a:graphic>
      </p:graphicFrame>
      <p:pic>
        <p:nvPicPr>
          <p:cNvPr id="14" name="Picture 13">
            <a:extLst>
              <a:ext uri="{FF2B5EF4-FFF2-40B4-BE49-F238E27FC236}">
                <a16:creationId xmlns:a16="http://schemas.microsoft.com/office/drawing/2014/main" id="{2DF3317F-60A1-CB94-D0DD-F9D813EAE0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693" r="11175"/>
          <a:stretch/>
        </p:blipFill>
        <p:spPr>
          <a:xfrm>
            <a:off x="4229100" y="5969420"/>
            <a:ext cx="2781787" cy="1289005"/>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1F2E8D7E-B7B4-DFE1-A299-53F3B33A31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3820" y="6748462"/>
            <a:ext cx="2745260" cy="1203054"/>
          </a:xfrm>
          <a:prstGeom prst="rect">
            <a:avLst/>
          </a:prstGeom>
        </p:spPr>
      </p:pic>
      <p:pic>
        <p:nvPicPr>
          <p:cNvPr id="16" name="Picture 15" descr="A picture containing text, key&#10;&#10;Description automatically generated">
            <a:extLst>
              <a:ext uri="{FF2B5EF4-FFF2-40B4-BE49-F238E27FC236}">
                <a16:creationId xmlns:a16="http://schemas.microsoft.com/office/drawing/2014/main" id="{F3FBAE0C-9C3C-FD50-BBFE-FA24162338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30952" y="5593903"/>
            <a:ext cx="2737448" cy="1653995"/>
          </a:xfrm>
          <a:prstGeom prst="rect">
            <a:avLst/>
          </a:prstGeom>
        </p:spPr>
      </p:pic>
    </p:spTree>
    <p:extLst>
      <p:ext uri="{BB962C8B-B14F-4D97-AF65-F5344CB8AC3E}">
        <p14:creationId xmlns:p14="http://schemas.microsoft.com/office/powerpoint/2010/main" val="1114758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572317-6745-C1EA-2B89-05AFD745DC44}"/>
              </a:ext>
            </a:extLst>
          </p:cNvPr>
          <p:cNvSpPr>
            <a:spLocks noGrp="1"/>
          </p:cNvSpPr>
          <p:nvPr>
            <p:ph type="body" sz="quarter" idx="21"/>
          </p:nvPr>
        </p:nvSpPr>
        <p:spPr>
          <a:xfrm>
            <a:off x="762000" y="1855867"/>
            <a:ext cx="6172200" cy="4396748"/>
          </a:xfrm>
        </p:spPr>
        <p:txBody>
          <a:bodyPr/>
          <a:lstStyle/>
          <a:p>
            <a:r>
              <a:rPr lang="en-US" sz="2400" b="1" dirty="0">
                <a:solidFill>
                  <a:schemeClr val="accent1"/>
                </a:solidFill>
              </a:rPr>
              <a:t>NEW On-Board Read-out </a:t>
            </a:r>
          </a:p>
          <a:p>
            <a:pPr marL="0" indent="0">
              <a:buNone/>
            </a:pPr>
            <a:r>
              <a:rPr lang="en-US" sz="2400" dirty="0"/>
              <a:t>During a call for heat when a flame is present, the digital display will display the flame sense in Microamps.</a:t>
            </a:r>
          </a:p>
          <a:p>
            <a:pPr marL="0" indent="0">
              <a:buNone/>
            </a:pPr>
            <a:r>
              <a:rPr lang="en-US" sz="2400" dirty="0"/>
              <a:t>No more needing to pull out a meter to get a Microamp reading–just look at the display!</a:t>
            </a:r>
          </a:p>
          <a:p>
            <a:endParaRPr lang="en-US" sz="2400" b="1" dirty="0">
              <a:solidFill>
                <a:schemeClr val="accent1"/>
              </a:solidFill>
            </a:endParaRPr>
          </a:p>
          <a:p>
            <a:r>
              <a:rPr lang="en-US" sz="2400" b="1" dirty="0">
                <a:solidFill>
                  <a:schemeClr val="accent1"/>
                </a:solidFill>
              </a:rPr>
              <a:t>Standard Test Pins Also Available</a:t>
            </a:r>
          </a:p>
          <a:p>
            <a:r>
              <a:rPr lang="en-US" sz="2400" dirty="0">
                <a:solidFill>
                  <a:srgbClr val="3F4040"/>
                </a:solidFill>
              </a:rPr>
              <a:t>Two pins can be found on the right edge </a:t>
            </a:r>
            <a:br>
              <a:rPr lang="en-US" sz="2400" dirty="0">
                <a:solidFill>
                  <a:srgbClr val="3F4040"/>
                </a:solidFill>
              </a:rPr>
            </a:br>
            <a:r>
              <a:rPr lang="en-US" sz="2400" dirty="0">
                <a:solidFill>
                  <a:srgbClr val="3F4040"/>
                </a:solidFill>
              </a:rPr>
              <a:t>of the control board. </a:t>
            </a:r>
            <a:endParaRPr lang="en-US" sz="2400" dirty="0"/>
          </a:p>
          <a:p>
            <a:endParaRPr lang="en-US" sz="2400" dirty="0"/>
          </a:p>
          <a:p>
            <a:endParaRPr lang="en-US" sz="2400" b="1" dirty="0"/>
          </a:p>
        </p:txBody>
      </p:sp>
      <p:sp>
        <p:nvSpPr>
          <p:cNvPr id="5" name="Text Placeholder 4">
            <a:extLst>
              <a:ext uri="{FF2B5EF4-FFF2-40B4-BE49-F238E27FC236}">
                <a16:creationId xmlns:a16="http://schemas.microsoft.com/office/drawing/2014/main" id="{BB5C5FF2-40C4-60B1-6CF9-934B5E3718D2}"/>
              </a:ext>
            </a:extLst>
          </p:cNvPr>
          <p:cNvSpPr>
            <a:spLocks noGrp="1"/>
          </p:cNvSpPr>
          <p:nvPr>
            <p:ph type="body" sz="quarter" idx="13"/>
          </p:nvPr>
        </p:nvSpPr>
        <p:spPr/>
        <p:txBody>
          <a:bodyPr/>
          <a:lstStyle/>
          <a:p>
            <a:r>
              <a:rPr lang="en-US" sz="4000" dirty="0"/>
              <a:t>Get Flame Current Reading Without Meter</a:t>
            </a:r>
          </a:p>
        </p:txBody>
      </p:sp>
      <p:sp>
        <p:nvSpPr>
          <p:cNvPr id="7" name="Slide Number Placeholder 6">
            <a:extLst>
              <a:ext uri="{FF2B5EF4-FFF2-40B4-BE49-F238E27FC236}">
                <a16:creationId xmlns:a16="http://schemas.microsoft.com/office/drawing/2014/main" id="{2659C439-6F14-FFFA-37B8-65349E9C4086}"/>
              </a:ext>
            </a:extLst>
          </p:cNvPr>
          <p:cNvSpPr>
            <a:spLocks noGrp="1"/>
          </p:cNvSpPr>
          <p:nvPr>
            <p:ph type="sldNum" sz="quarter" idx="4"/>
          </p:nvPr>
        </p:nvSpPr>
        <p:spPr/>
        <p:txBody>
          <a:bodyPr/>
          <a:lstStyle/>
          <a:p>
            <a:fld id="{837543D7-8401-5C4E-B0A9-F48897C0C347}" type="slidenum">
              <a:rPr lang="en-US" smtClean="0"/>
              <a:pPr/>
              <a:t>52</a:t>
            </a:fld>
            <a:endParaRPr lang="en-US"/>
          </a:p>
        </p:txBody>
      </p:sp>
      <p:grpSp>
        <p:nvGrpSpPr>
          <p:cNvPr id="24" name="Group 23">
            <a:extLst>
              <a:ext uri="{FF2B5EF4-FFF2-40B4-BE49-F238E27FC236}">
                <a16:creationId xmlns:a16="http://schemas.microsoft.com/office/drawing/2014/main" id="{F9276AD4-549F-D832-D354-27BC2D6591BE}"/>
              </a:ext>
            </a:extLst>
          </p:cNvPr>
          <p:cNvGrpSpPr/>
          <p:nvPr/>
        </p:nvGrpSpPr>
        <p:grpSpPr>
          <a:xfrm>
            <a:off x="6680043" y="1686951"/>
            <a:ext cx="7723328" cy="5426932"/>
            <a:chOff x="5401984" y="1440476"/>
            <a:chExt cx="8910473" cy="6261100"/>
          </a:xfrm>
        </p:grpSpPr>
        <p:pic>
          <p:nvPicPr>
            <p:cNvPr id="13" name="Picture 12">
              <a:extLst>
                <a:ext uri="{FF2B5EF4-FFF2-40B4-BE49-F238E27FC236}">
                  <a16:creationId xmlns:a16="http://schemas.microsoft.com/office/drawing/2014/main" id="{23E87F82-FD37-BE56-C786-C9C5B30C66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15200" y="1440476"/>
              <a:ext cx="6273800" cy="6261100"/>
            </a:xfrm>
            <a:prstGeom prst="rect">
              <a:avLst/>
            </a:prstGeom>
          </p:spPr>
        </p:pic>
        <p:cxnSp>
          <p:nvCxnSpPr>
            <p:cNvPr id="14" name="Straight Connector 13">
              <a:extLst>
                <a:ext uri="{FF2B5EF4-FFF2-40B4-BE49-F238E27FC236}">
                  <a16:creationId xmlns:a16="http://schemas.microsoft.com/office/drawing/2014/main" id="{62D5579C-717F-3F45-B2D6-A5C2792BC8C7}"/>
                </a:ext>
              </a:extLst>
            </p:cNvPr>
            <p:cNvCxnSpPr>
              <a:cxnSpLocks/>
              <a:stCxn id="15" idx="5"/>
            </p:cNvCxnSpPr>
            <p:nvPr/>
          </p:nvCxnSpPr>
          <p:spPr bwMode="auto">
            <a:xfrm flipV="1">
              <a:off x="12550929" y="4191449"/>
              <a:ext cx="1318194" cy="596314"/>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
          <p:nvSpPr>
            <p:cNvPr id="15" name="Oval 14">
              <a:extLst>
                <a:ext uri="{FF2B5EF4-FFF2-40B4-BE49-F238E27FC236}">
                  <a16:creationId xmlns:a16="http://schemas.microsoft.com/office/drawing/2014/main" id="{3E29EBB4-E6CC-7506-5AFD-C0DB2400D32F}"/>
                </a:ext>
              </a:extLst>
            </p:cNvPr>
            <p:cNvSpPr/>
            <p:nvPr/>
          </p:nvSpPr>
          <p:spPr bwMode="auto">
            <a:xfrm>
              <a:off x="12011899" y="4264513"/>
              <a:ext cx="631513" cy="613026"/>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Arial"/>
              </a:endParaRPr>
            </a:p>
          </p:txBody>
        </p:sp>
        <p:pic>
          <p:nvPicPr>
            <p:cNvPr id="16" name="Picture 15" descr="Graphical user interface, qr code&#10;&#10;Description automatically generated">
              <a:extLst>
                <a:ext uri="{FF2B5EF4-FFF2-40B4-BE49-F238E27FC236}">
                  <a16:creationId xmlns:a16="http://schemas.microsoft.com/office/drawing/2014/main" id="{A8C9D12D-FD63-C845-26AB-9134B418C0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99305" y="2765119"/>
              <a:ext cx="1513152" cy="1522493"/>
            </a:xfrm>
            <a:prstGeom prst="ellipse">
              <a:avLst/>
            </a:prstGeom>
          </p:spPr>
        </p:pic>
        <p:sp>
          <p:nvSpPr>
            <p:cNvPr id="17" name="Oval 16">
              <a:extLst>
                <a:ext uri="{FF2B5EF4-FFF2-40B4-BE49-F238E27FC236}">
                  <a16:creationId xmlns:a16="http://schemas.microsoft.com/office/drawing/2014/main" id="{DA7059F2-B2F3-2397-E23F-319DB874A5A5}"/>
                </a:ext>
              </a:extLst>
            </p:cNvPr>
            <p:cNvSpPr/>
            <p:nvPr/>
          </p:nvSpPr>
          <p:spPr bwMode="auto">
            <a:xfrm>
              <a:off x="12815790" y="2758594"/>
              <a:ext cx="1493728" cy="1505919"/>
            </a:xfrm>
            <a:prstGeom prst="ellipse">
              <a:avLst/>
            </a:prstGeom>
            <a:noFill/>
            <a:ln w="38100">
              <a:solidFill>
                <a:srgbClr val="E30A7C"/>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cxnSp>
          <p:nvCxnSpPr>
            <p:cNvPr id="18" name="Straight Connector 17">
              <a:extLst>
                <a:ext uri="{FF2B5EF4-FFF2-40B4-BE49-F238E27FC236}">
                  <a16:creationId xmlns:a16="http://schemas.microsoft.com/office/drawing/2014/main" id="{F9453886-BE8D-5796-D518-24FBBD139139}"/>
                </a:ext>
              </a:extLst>
            </p:cNvPr>
            <p:cNvCxnSpPr>
              <a:cxnSpLocks/>
              <a:endCxn id="20" idx="7"/>
            </p:cNvCxnSpPr>
            <p:nvPr/>
          </p:nvCxnSpPr>
          <p:spPr bwMode="auto">
            <a:xfrm>
              <a:off x="7773738" y="4397117"/>
              <a:ext cx="2686437" cy="2012207"/>
            </a:xfrm>
            <a:prstGeom prst="line">
              <a:avLst/>
            </a:prstGeom>
            <a:solidFill>
              <a:schemeClr val="accent1"/>
            </a:solidFill>
            <a:ln w="38100" cap="flat" cmpd="sng" algn="ctr">
              <a:solidFill>
                <a:srgbClr val="E30A7C"/>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22181EE-F5DC-9ABF-EB01-BF27869A6391}"/>
                </a:ext>
              </a:extLst>
            </p:cNvPr>
            <p:cNvCxnSpPr>
              <a:cxnSpLocks/>
              <a:stCxn id="22" idx="4"/>
              <a:endCxn id="20" idx="4"/>
            </p:cNvCxnSpPr>
            <p:nvPr/>
          </p:nvCxnSpPr>
          <p:spPr bwMode="auto">
            <a:xfrm>
              <a:off x="6860746" y="6937159"/>
              <a:ext cx="3194866" cy="448867"/>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
          <p:nvSpPr>
            <p:cNvPr id="20" name="Oval 19">
              <a:extLst>
                <a:ext uri="{FF2B5EF4-FFF2-40B4-BE49-F238E27FC236}">
                  <a16:creationId xmlns:a16="http://schemas.microsoft.com/office/drawing/2014/main" id="{2DF55479-A9C2-9A3A-0379-426A42A7BC48}"/>
                </a:ext>
              </a:extLst>
            </p:cNvPr>
            <p:cNvSpPr/>
            <p:nvPr/>
          </p:nvSpPr>
          <p:spPr bwMode="auto">
            <a:xfrm>
              <a:off x="9483473" y="6241748"/>
              <a:ext cx="1144278" cy="1144278"/>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Arial"/>
              </a:endParaRPr>
            </a:p>
          </p:txBody>
        </p:sp>
        <p:pic>
          <p:nvPicPr>
            <p:cNvPr id="21" name="Picture 20">
              <a:extLst>
                <a:ext uri="{FF2B5EF4-FFF2-40B4-BE49-F238E27FC236}">
                  <a16:creationId xmlns:a16="http://schemas.microsoft.com/office/drawing/2014/main" id="{0EE68F3F-9487-C59E-2CBB-91A5843645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1984" y="4035969"/>
              <a:ext cx="2897839" cy="2915729"/>
            </a:xfrm>
            <a:prstGeom prst="ellipse">
              <a:avLst/>
            </a:prstGeom>
          </p:spPr>
        </p:pic>
        <p:sp>
          <p:nvSpPr>
            <p:cNvPr id="22" name="Oval 21">
              <a:extLst>
                <a:ext uri="{FF2B5EF4-FFF2-40B4-BE49-F238E27FC236}">
                  <a16:creationId xmlns:a16="http://schemas.microsoft.com/office/drawing/2014/main" id="{F70831CE-D7F2-881D-FC41-9AC1E9FD13A6}"/>
                </a:ext>
              </a:extLst>
            </p:cNvPr>
            <p:cNvSpPr/>
            <p:nvPr/>
          </p:nvSpPr>
          <p:spPr bwMode="auto">
            <a:xfrm>
              <a:off x="5430425" y="4053171"/>
              <a:ext cx="2860641" cy="2883988"/>
            </a:xfrm>
            <a:prstGeom prst="ellipse">
              <a:avLst/>
            </a:prstGeom>
            <a:noFill/>
            <a:ln w="38100">
              <a:solidFill>
                <a:srgbClr val="E30A7C"/>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cxnSp>
          <p:nvCxnSpPr>
            <p:cNvPr id="23" name="Straight Connector 22">
              <a:extLst>
                <a:ext uri="{FF2B5EF4-FFF2-40B4-BE49-F238E27FC236}">
                  <a16:creationId xmlns:a16="http://schemas.microsoft.com/office/drawing/2014/main" id="{1995AE6C-1ED9-B036-CC0B-9641033C7F6C}"/>
                </a:ext>
              </a:extLst>
            </p:cNvPr>
            <p:cNvCxnSpPr>
              <a:cxnSpLocks/>
              <a:endCxn id="17" idx="1"/>
            </p:cNvCxnSpPr>
            <p:nvPr/>
          </p:nvCxnSpPr>
          <p:spPr bwMode="auto">
            <a:xfrm flipV="1">
              <a:off x="12122824" y="2979131"/>
              <a:ext cx="911717" cy="1353369"/>
            </a:xfrm>
            <a:prstGeom prst="line">
              <a:avLst/>
            </a:prstGeom>
            <a:solidFill>
              <a:schemeClr val="accent1"/>
            </a:solidFill>
            <a:ln w="38100" cap="flat" cmpd="sng" algn="ctr">
              <a:solidFill>
                <a:srgbClr val="E30A7C"/>
              </a:solidFill>
              <a:prstDash val="solid"/>
              <a:round/>
              <a:headEnd type="none" w="med" len="med"/>
              <a:tailEnd type="none" w="med" len="med"/>
            </a:ln>
            <a:effectLst/>
          </p:spPr>
        </p:cxnSp>
      </p:grpSp>
    </p:spTree>
    <p:extLst>
      <p:ext uri="{BB962C8B-B14F-4D97-AF65-F5344CB8AC3E}">
        <p14:creationId xmlns:p14="http://schemas.microsoft.com/office/powerpoint/2010/main" val="2388247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00EBBA-0B1C-4C20-565D-F7889E7FB32C}"/>
              </a:ext>
            </a:extLst>
          </p:cNvPr>
          <p:cNvSpPr>
            <a:spLocks noGrp="1"/>
          </p:cNvSpPr>
          <p:nvPr>
            <p:ph type="body" sz="quarter" idx="21"/>
          </p:nvPr>
        </p:nvSpPr>
        <p:spPr>
          <a:xfrm>
            <a:off x="762000" y="1554480"/>
            <a:ext cx="6172200" cy="5429644"/>
          </a:xfrm>
        </p:spPr>
        <p:txBody>
          <a:bodyPr/>
          <a:lstStyle/>
          <a:p>
            <a:r>
              <a:rPr lang="en-US" sz="2400" b="1" dirty="0">
                <a:solidFill>
                  <a:schemeClr val="accent1"/>
                </a:solidFill>
              </a:rPr>
              <a:t>Lift-off Thermostat Connector Block, Including Dehumidification</a:t>
            </a:r>
          </a:p>
          <a:p>
            <a:pPr marL="285750" indent="-285750">
              <a:buFont typeface="Arial" panose="020B0604020202020204" pitchFamily="34" charset="0"/>
              <a:buChar char="•"/>
            </a:pPr>
            <a:r>
              <a:rPr lang="en-US" sz="2400" dirty="0"/>
              <a:t>Connect thermostat wiring away from the board</a:t>
            </a:r>
          </a:p>
          <a:p>
            <a:pPr marL="285750" indent="-285750">
              <a:buFont typeface="Arial" panose="020B0604020202020204" pitchFamily="34" charset="0"/>
              <a:buChar char="•"/>
            </a:pPr>
            <a:r>
              <a:rPr lang="en-US" sz="2400" dirty="0"/>
              <a:t>No more getting into the furnace to get the wiring connected–just connect it out front, verify wires are secure in the block, then plug in!</a:t>
            </a:r>
          </a:p>
          <a:p>
            <a:pPr marL="285750" indent="-285750">
              <a:buFont typeface="Arial" panose="020B0604020202020204" pitchFamily="34" charset="0"/>
              <a:buChar char="•"/>
            </a:pPr>
            <a:r>
              <a:rPr lang="en-US" sz="2400" dirty="0"/>
              <a:t>When the dehumidification terminal on the block is used, the control will slow the blower down during cooling for increased humidity removal.</a:t>
            </a:r>
          </a:p>
          <a:p>
            <a:pPr marL="285750" indent="-285750">
              <a:buFont typeface="Arial" panose="020B0604020202020204" pitchFamily="34" charset="0"/>
              <a:buChar char="•"/>
            </a:pPr>
            <a:endParaRPr lang="en-US" sz="2400" dirty="0"/>
          </a:p>
        </p:txBody>
      </p:sp>
      <p:sp>
        <p:nvSpPr>
          <p:cNvPr id="5" name="Text Placeholder 4">
            <a:extLst>
              <a:ext uri="{FF2B5EF4-FFF2-40B4-BE49-F238E27FC236}">
                <a16:creationId xmlns:a16="http://schemas.microsoft.com/office/drawing/2014/main" id="{44158265-EC44-87E9-4BEE-64B20D52DABD}"/>
              </a:ext>
            </a:extLst>
          </p:cNvPr>
          <p:cNvSpPr>
            <a:spLocks noGrp="1"/>
          </p:cNvSpPr>
          <p:nvPr>
            <p:ph type="body" sz="quarter" idx="13"/>
          </p:nvPr>
        </p:nvSpPr>
        <p:spPr/>
        <p:txBody>
          <a:bodyPr/>
          <a:lstStyle/>
          <a:p>
            <a:r>
              <a:rPr lang="en-US" sz="4000" dirty="0"/>
              <a:t>Thermostat Wiring Made Easy</a:t>
            </a:r>
          </a:p>
        </p:txBody>
      </p:sp>
      <p:sp>
        <p:nvSpPr>
          <p:cNvPr id="7" name="Slide Number Placeholder 6">
            <a:extLst>
              <a:ext uri="{FF2B5EF4-FFF2-40B4-BE49-F238E27FC236}">
                <a16:creationId xmlns:a16="http://schemas.microsoft.com/office/drawing/2014/main" id="{3597C09F-67FD-D115-CC5E-8C3742D2A25B}"/>
              </a:ext>
            </a:extLst>
          </p:cNvPr>
          <p:cNvSpPr>
            <a:spLocks noGrp="1"/>
          </p:cNvSpPr>
          <p:nvPr>
            <p:ph type="sldNum" sz="quarter" idx="4"/>
          </p:nvPr>
        </p:nvSpPr>
        <p:spPr/>
        <p:txBody>
          <a:bodyPr/>
          <a:lstStyle/>
          <a:p>
            <a:fld id="{837543D7-8401-5C4E-B0A9-F48897C0C347}" type="slidenum">
              <a:rPr lang="en-US" smtClean="0"/>
              <a:pPr/>
              <a:t>53</a:t>
            </a:fld>
            <a:endParaRPr lang="en-US"/>
          </a:p>
        </p:txBody>
      </p:sp>
      <p:grpSp>
        <p:nvGrpSpPr>
          <p:cNvPr id="17" name="Group 16">
            <a:extLst>
              <a:ext uri="{FF2B5EF4-FFF2-40B4-BE49-F238E27FC236}">
                <a16:creationId xmlns:a16="http://schemas.microsoft.com/office/drawing/2014/main" id="{F2768B86-3875-7B4A-E936-3134F70E10EE}"/>
              </a:ext>
            </a:extLst>
          </p:cNvPr>
          <p:cNvGrpSpPr/>
          <p:nvPr/>
        </p:nvGrpSpPr>
        <p:grpSpPr>
          <a:xfrm>
            <a:off x="6934200" y="1548592"/>
            <a:ext cx="7313849" cy="5810893"/>
            <a:chOff x="6813314" y="1358913"/>
            <a:chExt cx="7313849" cy="5810893"/>
          </a:xfrm>
        </p:grpSpPr>
        <p:pic>
          <p:nvPicPr>
            <p:cNvPr id="12" name="Picture 11">
              <a:extLst>
                <a:ext uri="{FF2B5EF4-FFF2-40B4-BE49-F238E27FC236}">
                  <a16:creationId xmlns:a16="http://schemas.microsoft.com/office/drawing/2014/main" id="{1582578C-F636-2088-1075-A2B5BC279FCE}"/>
                </a:ext>
              </a:extLst>
            </p:cNvPr>
            <p:cNvPicPr>
              <a:picLocks noChangeAspect="1"/>
            </p:cNvPicPr>
            <p:nvPr/>
          </p:nvPicPr>
          <p:blipFill>
            <a:blip r:embed="rId2"/>
            <a:stretch>
              <a:fillRect/>
            </a:stretch>
          </p:blipFill>
          <p:spPr>
            <a:xfrm>
              <a:off x="9532226" y="2520417"/>
              <a:ext cx="4594937" cy="2741730"/>
            </a:xfrm>
            <a:prstGeom prst="rect">
              <a:avLst/>
            </a:prstGeom>
          </p:spPr>
        </p:pic>
        <p:pic>
          <p:nvPicPr>
            <p:cNvPr id="13" name="Picture 12">
              <a:extLst>
                <a:ext uri="{FF2B5EF4-FFF2-40B4-BE49-F238E27FC236}">
                  <a16:creationId xmlns:a16="http://schemas.microsoft.com/office/drawing/2014/main" id="{B7550244-B6AA-9BD4-D8C0-D694AA83AB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13314" y="1358913"/>
              <a:ext cx="4367582" cy="5810893"/>
            </a:xfrm>
            <a:prstGeom prst="rect">
              <a:avLst/>
            </a:prstGeom>
          </p:spPr>
        </p:pic>
        <p:sp>
          <p:nvSpPr>
            <p:cNvPr id="14" name="Oval 13">
              <a:extLst>
                <a:ext uri="{FF2B5EF4-FFF2-40B4-BE49-F238E27FC236}">
                  <a16:creationId xmlns:a16="http://schemas.microsoft.com/office/drawing/2014/main" id="{5F4053A9-11FB-3429-E2C7-3FCB9BAC57FD}"/>
                </a:ext>
              </a:extLst>
            </p:cNvPr>
            <p:cNvSpPr/>
            <p:nvPr/>
          </p:nvSpPr>
          <p:spPr bwMode="auto">
            <a:xfrm>
              <a:off x="7691415" y="6028687"/>
              <a:ext cx="1746982" cy="914400"/>
            </a:xfrm>
            <a:prstGeom prst="ellipse">
              <a:avLst/>
            </a:prstGeom>
            <a:noFill/>
            <a:ln w="38100">
              <a:solidFill>
                <a:srgbClr val="C00000"/>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Arial"/>
              </a:endParaRPr>
            </a:p>
          </p:txBody>
        </p:sp>
        <p:cxnSp>
          <p:nvCxnSpPr>
            <p:cNvPr id="15" name="Connector: Elbow 17">
              <a:extLst>
                <a:ext uri="{FF2B5EF4-FFF2-40B4-BE49-F238E27FC236}">
                  <a16:creationId xmlns:a16="http://schemas.microsoft.com/office/drawing/2014/main" id="{703C5F71-A98F-FE34-A676-180AFE067FE4}"/>
                </a:ext>
              </a:extLst>
            </p:cNvPr>
            <p:cNvCxnSpPr>
              <a:cxnSpLocks/>
              <a:stCxn id="14" idx="6"/>
              <a:endCxn id="16" idx="4"/>
            </p:cNvCxnSpPr>
            <p:nvPr/>
          </p:nvCxnSpPr>
          <p:spPr bwMode="auto">
            <a:xfrm flipV="1">
              <a:off x="9438397" y="4505498"/>
              <a:ext cx="2398927" cy="1980389"/>
            </a:xfrm>
            <a:prstGeom prst="bentConnector2">
              <a:avLst/>
            </a:prstGeom>
            <a:solidFill>
              <a:schemeClr val="accent1"/>
            </a:solidFill>
            <a:ln w="38100" cap="flat" cmpd="sng" algn="ctr">
              <a:solidFill>
                <a:srgbClr val="C00000"/>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6787F4C8-176B-54B3-08AE-437A1F253C54}"/>
                </a:ext>
              </a:extLst>
            </p:cNvPr>
            <p:cNvSpPr/>
            <p:nvPr/>
          </p:nvSpPr>
          <p:spPr bwMode="auto">
            <a:xfrm>
              <a:off x="10972800" y="2942705"/>
              <a:ext cx="1729047" cy="1562793"/>
            </a:xfrm>
            <a:prstGeom prst="ellipse">
              <a:avLst/>
            </a:prstGeom>
            <a:noFill/>
            <a:ln w="3810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grpSp>
    </p:spTree>
    <p:extLst>
      <p:ext uri="{BB962C8B-B14F-4D97-AF65-F5344CB8AC3E}">
        <p14:creationId xmlns:p14="http://schemas.microsoft.com/office/powerpoint/2010/main" val="2731292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673BB6-00F4-6BC4-2044-E2EFC128C7C5}"/>
              </a:ext>
            </a:extLst>
          </p:cNvPr>
          <p:cNvSpPr>
            <a:spLocks noGrp="1"/>
          </p:cNvSpPr>
          <p:nvPr>
            <p:ph type="body" sz="quarter" idx="21"/>
          </p:nvPr>
        </p:nvSpPr>
        <p:spPr>
          <a:xfrm>
            <a:off x="761999" y="1554480"/>
            <a:ext cx="7974551" cy="5030270"/>
          </a:xfrm>
        </p:spPr>
        <p:txBody>
          <a:bodyPr/>
          <a:lstStyle/>
          <a:p>
            <a:pPr marL="342900" indent="-342900">
              <a:buFont typeface="+mj-lt"/>
              <a:buAutoNum type="arabicPeriod"/>
            </a:pPr>
            <a:r>
              <a:rPr lang="en-US" sz="2400" dirty="0"/>
              <a:t>Easy-to-see digital display shows fault/error conditions </a:t>
            </a:r>
          </a:p>
          <a:p>
            <a:pPr marL="342900" indent="-342900">
              <a:buFont typeface="+mj-lt"/>
              <a:buAutoNum type="arabicPeriod"/>
            </a:pPr>
            <a:r>
              <a:rPr lang="en-US" sz="2400" dirty="0"/>
              <a:t>Troubleshooting is simplified with a fault code/status label on the control cover</a:t>
            </a:r>
          </a:p>
          <a:p>
            <a:r>
              <a:rPr lang="en-US" sz="2400" b="1" dirty="0"/>
              <a:t>The Option &amp; Select Buttons Allow For:</a:t>
            </a:r>
          </a:p>
          <a:p>
            <a:pPr lvl="1"/>
            <a:r>
              <a:rPr lang="en-US" sz="2400" dirty="0"/>
              <a:t>Menu configuration</a:t>
            </a:r>
          </a:p>
          <a:p>
            <a:pPr lvl="1"/>
            <a:r>
              <a:rPr lang="en-US" sz="2400" dirty="0"/>
              <a:t>Recall of the last five faults</a:t>
            </a:r>
          </a:p>
          <a:p>
            <a:pPr lvl="1"/>
            <a:r>
              <a:rPr lang="en-US" sz="2400" dirty="0"/>
              <a:t>Fault code erasure</a:t>
            </a:r>
          </a:p>
        </p:txBody>
      </p:sp>
      <p:sp>
        <p:nvSpPr>
          <p:cNvPr id="5" name="Text Placeholder 4">
            <a:extLst>
              <a:ext uri="{FF2B5EF4-FFF2-40B4-BE49-F238E27FC236}">
                <a16:creationId xmlns:a16="http://schemas.microsoft.com/office/drawing/2014/main" id="{7D46C9E6-9B91-3CFD-F6D1-21487A7E7078}"/>
              </a:ext>
            </a:extLst>
          </p:cNvPr>
          <p:cNvSpPr>
            <a:spLocks noGrp="1"/>
          </p:cNvSpPr>
          <p:nvPr>
            <p:ph type="body" sz="quarter" idx="13"/>
          </p:nvPr>
        </p:nvSpPr>
        <p:spPr>
          <a:xfrm>
            <a:off x="548642" y="143130"/>
            <a:ext cx="13319758" cy="987552"/>
          </a:xfrm>
        </p:spPr>
        <p:txBody>
          <a:bodyPr/>
          <a:lstStyle/>
          <a:p>
            <a:r>
              <a:rPr lang="en-US" sz="4000" dirty="0"/>
              <a:t>Onboard Status &amp; Fault Codes for Troubleshooting</a:t>
            </a:r>
          </a:p>
        </p:txBody>
      </p:sp>
      <p:pic>
        <p:nvPicPr>
          <p:cNvPr id="17" name="Picture 16">
            <a:extLst>
              <a:ext uri="{FF2B5EF4-FFF2-40B4-BE49-F238E27FC236}">
                <a16:creationId xmlns:a16="http://schemas.microsoft.com/office/drawing/2014/main" id="{57ADBA2D-0928-8145-0F66-41201D007A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504" y="4985879"/>
            <a:ext cx="2625834" cy="2666863"/>
          </a:xfrm>
          <a:prstGeom prst="rect">
            <a:avLst/>
          </a:prstGeom>
        </p:spPr>
      </p:pic>
      <p:grpSp>
        <p:nvGrpSpPr>
          <p:cNvPr id="34" name="Group 33">
            <a:extLst>
              <a:ext uri="{FF2B5EF4-FFF2-40B4-BE49-F238E27FC236}">
                <a16:creationId xmlns:a16="http://schemas.microsoft.com/office/drawing/2014/main" id="{C5BB1EE4-1199-CAD6-956B-36180D907B29}"/>
              </a:ext>
            </a:extLst>
          </p:cNvPr>
          <p:cNvGrpSpPr/>
          <p:nvPr/>
        </p:nvGrpSpPr>
        <p:grpSpPr>
          <a:xfrm>
            <a:off x="6698483" y="2139226"/>
            <a:ext cx="7508766" cy="5513516"/>
            <a:chOff x="5434362" y="1228056"/>
            <a:chExt cx="8901924" cy="6536480"/>
          </a:xfrm>
        </p:grpSpPr>
        <p:pic>
          <p:nvPicPr>
            <p:cNvPr id="16" name="Picture 15" descr="A close-up of a computer&#10;&#10;Description automatically generated with low confidence">
              <a:extLst>
                <a:ext uri="{FF2B5EF4-FFF2-40B4-BE49-F238E27FC236}">
                  <a16:creationId xmlns:a16="http://schemas.microsoft.com/office/drawing/2014/main" id="{7DFA7D17-94D9-3D32-01DB-385AB721A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7073" y="1749887"/>
              <a:ext cx="6026849" cy="6014649"/>
            </a:xfrm>
            <a:prstGeom prst="rect">
              <a:avLst/>
            </a:prstGeom>
          </p:spPr>
        </p:pic>
        <p:cxnSp>
          <p:nvCxnSpPr>
            <p:cNvPr id="18" name="Straight Connector 17">
              <a:extLst>
                <a:ext uri="{FF2B5EF4-FFF2-40B4-BE49-F238E27FC236}">
                  <a16:creationId xmlns:a16="http://schemas.microsoft.com/office/drawing/2014/main" id="{3B41C287-AF04-2622-1707-9FBD35D83AB6}"/>
                </a:ext>
              </a:extLst>
            </p:cNvPr>
            <p:cNvCxnSpPr>
              <a:cxnSpLocks/>
            </p:cNvCxnSpPr>
            <p:nvPr/>
          </p:nvCxnSpPr>
          <p:spPr bwMode="auto">
            <a:xfrm flipV="1">
              <a:off x="9842891" y="2098627"/>
              <a:ext cx="4482636" cy="693635"/>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CA9087C4-38CC-6F5E-FC9F-D044644C5708}"/>
                </a:ext>
              </a:extLst>
            </p:cNvPr>
            <p:cNvCxnSpPr>
              <a:cxnSpLocks/>
            </p:cNvCxnSpPr>
            <p:nvPr/>
          </p:nvCxnSpPr>
          <p:spPr bwMode="auto">
            <a:xfrm flipH="1" flipV="1">
              <a:off x="9855802" y="4650333"/>
              <a:ext cx="4480484" cy="1182031"/>
            </a:xfrm>
            <a:prstGeom prst="line">
              <a:avLst/>
            </a:prstGeom>
            <a:solidFill>
              <a:schemeClr val="accent1"/>
            </a:solidFill>
            <a:ln w="38100" cap="flat" cmpd="sng" algn="ctr">
              <a:solidFill>
                <a:srgbClr val="C00000"/>
              </a:solidFill>
              <a:prstDash val="solid"/>
              <a:round/>
              <a:headEnd type="none" w="med" len="med"/>
              <a:tailEnd type="none" w="med" len="med"/>
            </a:ln>
            <a:effectLst/>
          </p:spPr>
        </p:cxnSp>
        <p:pic>
          <p:nvPicPr>
            <p:cNvPr id="20" name="Picture 19">
              <a:extLst>
                <a:ext uri="{FF2B5EF4-FFF2-40B4-BE49-F238E27FC236}">
                  <a16:creationId xmlns:a16="http://schemas.microsoft.com/office/drawing/2014/main" id="{DEA2E27D-FD6D-F704-5624-4C6458FBB6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47905" y="2082101"/>
              <a:ext cx="2988381" cy="3750263"/>
            </a:xfrm>
            <a:prstGeom prst="rect">
              <a:avLst/>
            </a:prstGeom>
          </p:spPr>
        </p:pic>
        <p:cxnSp>
          <p:nvCxnSpPr>
            <p:cNvPr id="21" name="Straight Connector 20">
              <a:extLst>
                <a:ext uri="{FF2B5EF4-FFF2-40B4-BE49-F238E27FC236}">
                  <a16:creationId xmlns:a16="http://schemas.microsoft.com/office/drawing/2014/main" id="{CF388FF7-BD90-D6BD-4018-47CF4AB129E5}"/>
                </a:ext>
              </a:extLst>
            </p:cNvPr>
            <p:cNvCxnSpPr>
              <a:cxnSpLocks/>
            </p:cNvCxnSpPr>
            <p:nvPr/>
          </p:nvCxnSpPr>
          <p:spPr bwMode="auto">
            <a:xfrm flipV="1">
              <a:off x="8597084" y="2082101"/>
              <a:ext cx="2777087" cy="693635"/>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4A9CEB9-9184-0704-D8F2-6E8D027833E0}"/>
                </a:ext>
              </a:extLst>
            </p:cNvPr>
            <p:cNvCxnSpPr>
              <a:cxnSpLocks/>
            </p:cNvCxnSpPr>
            <p:nvPr/>
          </p:nvCxnSpPr>
          <p:spPr bwMode="auto">
            <a:xfrm flipH="1" flipV="1">
              <a:off x="8597084" y="4650333"/>
              <a:ext cx="2777087" cy="1158758"/>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33130DA6-B78B-0E2E-1C40-6B47019F9727}"/>
                </a:ext>
              </a:extLst>
            </p:cNvPr>
            <p:cNvSpPr/>
            <p:nvPr/>
          </p:nvSpPr>
          <p:spPr bwMode="auto">
            <a:xfrm>
              <a:off x="8572968" y="2775736"/>
              <a:ext cx="1282833" cy="1874597"/>
            </a:xfrm>
            <a:prstGeom prst="rect">
              <a:avLst/>
            </a:prstGeom>
            <a:noFill/>
            <a:ln w="38100">
              <a:solidFill>
                <a:srgbClr val="C00000"/>
              </a:solidFill>
              <a:round/>
              <a:headEnd/>
              <a:tailEnd/>
            </a:ln>
            <a:effectLst/>
          </p:spPr>
          <p:txBody>
            <a:bodyPr wrap="square" rtlCol="0" anchor="ctr"/>
            <a:lstStyle/>
            <a:p>
              <a:pPr algn="ctr" defTabSz="548640" eaLnBrk="0" fontAlgn="base" hangingPunct="0">
                <a:spcBef>
                  <a:spcPct val="0"/>
                </a:spcBef>
                <a:spcAft>
                  <a:spcPct val="0"/>
                </a:spcAft>
              </a:pPr>
              <a:endParaRPr lang="en-US" sz="1620">
                <a:ln w="3175">
                  <a:solidFill>
                    <a:srgbClr val="3F4040"/>
                  </a:solidFill>
                </a:ln>
                <a:solidFill>
                  <a:srgbClr val="FFFFFF"/>
                </a:solidFill>
                <a:latin typeface="Arial"/>
              </a:endParaRPr>
            </a:p>
          </p:txBody>
        </p:sp>
        <p:cxnSp>
          <p:nvCxnSpPr>
            <p:cNvPr id="24" name="Straight Connector 23">
              <a:extLst>
                <a:ext uri="{FF2B5EF4-FFF2-40B4-BE49-F238E27FC236}">
                  <a16:creationId xmlns:a16="http://schemas.microsoft.com/office/drawing/2014/main" id="{7B9F5057-2E83-906B-784D-7694CC37ECF6}"/>
                </a:ext>
              </a:extLst>
            </p:cNvPr>
            <p:cNvCxnSpPr>
              <a:cxnSpLocks/>
            </p:cNvCxnSpPr>
            <p:nvPr/>
          </p:nvCxnSpPr>
          <p:spPr bwMode="auto">
            <a:xfrm flipH="1" flipV="1">
              <a:off x="5833210" y="4681103"/>
              <a:ext cx="2382530" cy="1827300"/>
            </a:xfrm>
            <a:prstGeom prst="line">
              <a:avLst/>
            </a:prstGeom>
            <a:solidFill>
              <a:schemeClr val="accent1"/>
            </a:solidFill>
            <a:ln w="38100" cap="flat" cmpd="sng" algn="ctr">
              <a:solidFill>
                <a:srgbClr val="C00000"/>
              </a:solidFill>
              <a:prstDash val="solid"/>
              <a:round/>
              <a:headEnd type="none" w="med" len="med"/>
              <a:tailEnd type="none" w="med" len="med"/>
            </a:ln>
            <a:effectLst/>
          </p:spPr>
        </p:cxnSp>
        <p:pic>
          <p:nvPicPr>
            <p:cNvPr id="25" name="Picture 24" descr="Graphical user interface, qr code&#10;&#10;Description automatically generated">
              <a:extLst>
                <a:ext uri="{FF2B5EF4-FFF2-40B4-BE49-F238E27FC236}">
                  <a16:creationId xmlns:a16="http://schemas.microsoft.com/office/drawing/2014/main" id="{516A89D5-A0E7-ECA5-DDF5-042066A844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3210" y="4683075"/>
              <a:ext cx="2011597" cy="1970250"/>
            </a:xfrm>
            <a:prstGeom prst="rect">
              <a:avLst/>
            </a:prstGeom>
            <a:effectLst/>
          </p:spPr>
        </p:pic>
        <p:sp>
          <p:nvSpPr>
            <p:cNvPr id="26" name="Rectangle 25">
              <a:extLst>
                <a:ext uri="{FF2B5EF4-FFF2-40B4-BE49-F238E27FC236}">
                  <a16:creationId xmlns:a16="http://schemas.microsoft.com/office/drawing/2014/main" id="{8DDF9F42-B9BA-733E-DF63-A5C89A0E17B4}"/>
                </a:ext>
              </a:extLst>
            </p:cNvPr>
            <p:cNvSpPr/>
            <p:nvPr/>
          </p:nvSpPr>
          <p:spPr bwMode="auto">
            <a:xfrm>
              <a:off x="5864156" y="4683075"/>
              <a:ext cx="1970036" cy="1970250"/>
            </a:xfrm>
            <a:prstGeom prst="rect">
              <a:avLst/>
            </a:prstGeom>
            <a:noFill/>
            <a:ln w="38100">
              <a:solidFill>
                <a:srgbClr val="C00000"/>
              </a:solidFill>
              <a:round/>
              <a:headEnd/>
              <a:tailEnd/>
            </a:ln>
            <a:effectLst/>
          </p:spPr>
          <p:txBody>
            <a:bodyPr wrap="square" rtlCol="0" anchor="ctr"/>
            <a:lstStyle/>
            <a:p>
              <a:pPr algn="ctr" defTabSz="548640" eaLnBrk="0" fontAlgn="base" hangingPunct="0">
                <a:spcBef>
                  <a:spcPct val="0"/>
                </a:spcBef>
                <a:spcAft>
                  <a:spcPct val="0"/>
                </a:spcAft>
              </a:pPr>
              <a:endParaRPr lang="en-US" sz="1620">
                <a:ln w="3175">
                  <a:solidFill>
                    <a:srgbClr val="3F4040"/>
                  </a:solidFill>
                </a:ln>
                <a:solidFill>
                  <a:srgbClr val="FFFFFF"/>
                </a:solidFill>
                <a:latin typeface="Arial"/>
              </a:endParaRPr>
            </a:p>
          </p:txBody>
        </p:sp>
        <p:cxnSp>
          <p:nvCxnSpPr>
            <p:cNvPr id="27" name="Straight Connector 26">
              <a:extLst>
                <a:ext uri="{FF2B5EF4-FFF2-40B4-BE49-F238E27FC236}">
                  <a16:creationId xmlns:a16="http://schemas.microsoft.com/office/drawing/2014/main" id="{44DA800F-BE89-AAE5-08E3-D3AF34480EE9}"/>
                </a:ext>
              </a:extLst>
            </p:cNvPr>
            <p:cNvCxnSpPr>
              <a:cxnSpLocks/>
            </p:cNvCxnSpPr>
            <p:nvPr/>
          </p:nvCxnSpPr>
          <p:spPr bwMode="auto">
            <a:xfrm flipH="1" flipV="1">
              <a:off x="7834192" y="6620583"/>
              <a:ext cx="1146660" cy="672634"/>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0D03E92F-3653-F788-2810-F8D7AE5DE77C}"/>
                </a:ext>
              </a:extLst>
            </p:cNvPr>
            <p:cNvCxnSpPr>
              <a:cxnSpLocks/>
            </p:cNvCxnSpPr>
            <p:nvPr/>
          </p:nvCxnSpPr>
          <p:spPr bwMode="auto">
            <a:xfrm flipH="1" flipV="1">
              <a:off x="7844807" y="4683075"/>
              <a:ext cx="1146660" cy="1825328"/>
            </a:xfrm>
            <a:prstGeom prst="line">
              <a:avLst/>
            </a:prstGeom>
            <a:solidFill>
              <a:schemeClr val="accent1"/>
            </a:solidFill>
            <a:ln w="38100" cap="flat" cmpd="sng" algn="ctr">
              <a:solidFill>
                <a:srgbClr val="C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5702725E-1000-B596-83EF-7561BFAD110C}"/>
                </a:ext>
              </a:extLst>
            </p:cNvPr>
            <p:cNvCxnSpPr>
              <a:cxnSpLocks/>
            </p:cNvCxnSpPr>
            <p:nvPr/>
          </p:nvCxnSpPr>
          <p:spPr bwMode="auto">
            <a:xfrm flipH="1" flipV="1">
              <a:off x="5833210" y="6653325"/>
              <a:ext cx="2368563" cy="639892"/>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30" name="Rectangle 29">
              <a:extLst>
                <a:ext uri="{FF2B5EF4-FFF2-40B4-BE49-F238E27FC236}">
                  <a16:creationId xmlns:a16="http://schemas.microsoft.com/office/drawing/2014/main" id="{B8A44CDE-24FF-5511-95E7-A938380691D8}"/>
                </a:ext>
              </a:extLst>
            </p:cNvPr>
            <p:cNvSpPr/>
            <p:nvPr/>
          </p:nvSpPr>
          <p:spPr bwMode="auto">
            <a:xfrm>
              <a:off x="11374172" y="2082101"/>
              <a:ext cx="2951355" cy="3750263"/>
            </a:xfrm>
            <a:prstGeom prst="rect">
              <a:avLst/>
            </a:prstGeom>
            <a:noFill/>
            <a:ln w="3810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31" name="Rectangle 30">
              <a:extLst>
                <a:ext uri="{FF2B5EF4-FFF2-40B4-BE49-F238E27FC236}">
                  <a16:creationId xmlns:a16="http://schemas.microsoft.com/office/drawing/2014/main" id="{4429A132-728D-642E-50A1-D70CCAAB861D}"/>
                </a:ext>
              </a:extLst>
            </p:cNvPr>
            <p:cNvSpPr/>
            <p:nvPr/>
          </p:nvSpPr>
          <p:spPr bwMode="auto">
            <a:xfrm>
              <a:off x="8201773" y="6497603"/>
              <a:ext cx="781396" cy="798022"/>
            </a:xfrm>
            <a:prstGeom prst="rect">
              <a:avLst/>
            </a:prstGeom>
            <a:noFill/>
            <a:ln w="3810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b="1">
                <a:solidFill>
                  <a:srgbClr val="FFFFFF"/>
                </a:solidFill>
              </a:endParaRPr>
            </a:p>
          </p:txBody>
        </p:sp>
        <p:sp>
          <p:nvSpPr>
            <p:cNvPr id="32" name="Oval 31">
              <a:extLst>
                <a:ext uri="{FF2B5EF4-FFF2-40B4-BE49-F238E27FC236}">
                  <a16:creationId xmlns:a16="http://schemas.microsoft.com/office/drawing/2014/main" id="{882281C9-9868-EE07-4BBD-992B77D43108}"/>
                </a:ext>
              </a:extLst>
            </p:cNvPr>
            <p:cNvSpPr/>
            <p:nvPr/>
          </p:nvSpPr>
          <p:spPr bwMode="auto">
            <a:xfrm>
              <a:off x="5434362" y="4346732"/>
              <a:ext cx="602935" cy="602935"/>
            </a:xfrm>
            <a:prstGeom prst="ellipse">
              <a:avLst/>
            </a:prstGeom>
            <a:solidFill>
              <a:srgbClr val="C00000"/>
            </a:solidFill>
            <a:ln w="9525">
              <a:noFill/>
              <a:round/>
              <a:headEnd/>
              <a:tailEnd/>
            </a:ln>
            <a:effectLst/>
          </p:spPr>
          <p:txBody>
            <a:bodyPr wrap="square" rtlCol="0" anchor="ctr"/>
            <a:lstStyle/>
            <a:p>
              <a:pPr algn="ctr" eaLnBrk="0" fontAlgn="base" hangingPunct="0">
                <a:spcBef>
                  <a:spcPct val="0"/>
                </a:spcBef>
                <a:spcAft>
                  <a:spcPct val="0"/>
                </a:spcAft>
              </a:pPr>
              <a:r>
                <a:rPr lang="en-US" sz="3200" b="1">
                  <a:solidFill>
                    <a:schemeClr val="bg1"/>
                  </a:solidFill>
                </a:rPr>
                <a:t>1</a:t>
              </a:r>
            </a:p>
          </p:txBody>
        </p:sp>
        <p:sp>
          <p:nvSpPr>
            <p:cNvPr id="33" name="Oval 32">
              <a:extLst>
                <a:ext uri="{FF2B5EF4-FFF2-40B4-BE49-F238E27FC236}">
                  <a16:creationId xmlns:a16="http://schemas.microsoft.com/office/drawing/2014/main" id="{C265BA00-9D22-6C2E-DDAB-64545084C2A1}"/>
                </a:ext>
              </a:extLst>
            </p:cNvPr>
            <p:cNvSpPr/>
            <p:nvPr/>
          </p:nvSpPr>
          <p:spPr bwMode="auto">
            <a:xfrm>
              <a:off x="10951970" y="1228056"/>
              <a:ext cx="602935" cy="602935"/>
            </a:xfrm>
            <a:prstGeom prst="ellipse">
              <a:avLst/>
            </a:prstGeom>
            <a:solidFill>
              <a:srgbClr val="C00000"/>
            </a:solidFill>
            <a:ln w="9525">
              <a:noFill/>
              <a:round/>
              <a:headEnd/>
              <a:tailEnd/>
            </a:ln>
            <a:effectLst/>
          </p:spPr>
          <p:txBody>
            <a:bodyPr wrap="square" rtlCol="0" anchor="ctr"/>
            <a:lstStyle/>
            <a:p>
              <a:pPr algn="ctr" eaLnBrk="0" fontAlgn="base" hangingPunct="0">
                <a:spcBef>
                  <a:spcPct val="0"/>
                </a:spcBef>
                <a:spcAft>
                  <a:spcPct val="0"/>
                </a:spcAft>
              </a:pPr>
              <a:r>
                <a:rPr lang="en-US" sz="3200" b="1">
                  <a:solidFill>
                    <a:schemeClr val="bg1"/>
                  </a:solidFill>
                </a:rPr>
                <a:t>2</a:t>
              </a:r>
            </a:p>
          </p:txBody>
        </p:sp>
      </p:grpSp>
    </p:spTree>
    <p:extLst>
      <p:ext uri="{BB962C8B-B14F-4D97-AF65-F5344CB8AC3E}">
        <p14:creationId xmlns:p14="http://schemas.microsoft.com/office/powerpoint/2010/main" val="1020091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C24F83-E6DB-E90C-981C-70FFFFF9D335}"/>
              </a:ext>
            </a:extLst>
          </p:cNvPr>
          <p:cNvSpPr/>
          <p:nvPr/>
        </p:nvSpPr>
        <p:spPr>
          <a:xfrm>
            <a:off x="157655" y="7409793"/>
            <a:ext cx="4556235" cy="819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FEBE81-DD14-6D29-0C9D-E3DFECD8FD5E}"/>
              </a:ext>
            </a:extLst>
          </p:cNvPr>
          <p:cNvSpPr/>
          <p:nvPr/>
        </p:nvSpPr>
        <p:spPr>
          <a:xfrm>
            <a:off x="10088880" y="1130682"/>
            <a:ext cx="3566162" cy="6642315"/>
          </a:xfrm>
          <a:prstGeom prst="rect">
            <a:avLst/>
          </a:prstGeom>
          <a:solidFill>
            <a:schemeClr val="bg2">
              <a:alpha val="9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10">
            <a:extLst>
              <a:ext uri="{FF2B5EF4-FFF2-40B4-BE49-F238E27FC236}">
                <a16:creationId xmlns:a16="http://schemas.microsoft.com/office/drawing/2014/main" id="{E8439C25-E23D-9DE2-0439-0174E23A64B6}"/>
              </a:ext>
            </a:extLst>
          </p:cNvPr>
          <p:cNvGraphicFramePr>
            <a:graphicFrameLocks noGrp="1"/>
          </p:cNvGraphicFramePr>
          <p:nvPr>
            <p:ph sz="quarter" idx="19"/>
            <p:extLst>
              <p:ext uri="{D42A27DB-BD31-4B8C-83A1-F6EECF244321}">
                <p14:modId xmlns:p14="http://schemas.microsoft.com/office/powerpoint/2010/main" val="859448481"/>
              </p:ext>
            </p:extLst>
          </p:nvPr>
        </p:nvGraphicFramePr>
        <p:xfrm>
          <a:off x="548642" y="1628229"/>
          <a:ext cx="13106400" cy="6144768"/>
        </p:xfrm>
        <a:graphic>
          <a:graphicData uri="http://schemas.openxmlformats.org/drawingml/2006/table">
            <a:tbl>
              <a:tblPr firstRow="1" bandRow="1">
                <a:tableStyleId>{F2DE63D5-997A-4646-A377-4702673A728D}</a:tableStyleId>
              </a:tblPr>
              <a:tblGrid>
                <a:gridCol w="3276600">
                  <a:extLst>
                    <a:ext uri="{9D8B030D-6E8A-4147-A177-3AD203B41FA5}">
                      <a16:colId xmlns:a16="http://schemas.microsoft.com/office/drawing/2014/main" val="4061920025"/>
                    </a:ext>
                  </a:extLst>
                </a:gridCol>
                <a:gridCol w="3276600">
                  <a:extLst>
                    <a:ext uri="{9D8B030D-6E8A-4147-A177-3AD203B41FA5}">
                      <a16:colId xmlns:a16="http://schemas.microsoft.com/office/drawing/2014/main" val="2977040727"/>
                    </a:ext>
                  </a:extLst>
                </a:gridCol>
                <a:gridCol w="3276600">
                  <a:extLst>
                    <a:ext uri="{9D8B030D-6E8A-4147-A177-3AD203B41FA5}">
                      <a16:colId xmlns:a16="http://schemas.microsoft.com/office/drawing/2014/main" val="362565197"/>
                    </a:ext>
                  </a:extLst>
                </a:gridCol>
                <a:gridCol w="3276600">
                  <a:extLst>
                    <a:ext uri="{9D8B030D-6E8A-4147-A177-3AD203B41FA5}">
                      <a16:colId xmlns:a16="http://schemas.microsoft.com/office/drawing/2014/main" val="2149590012"/>
                    </a:ext>
                  </a:extLst>
                </a:gridCol>
              </a:tblGrid>
              <a:tr h="460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FEATURE</a:t>
                      </a:r>
                      <a:endParaRPr lang="en-US" sz="1600" b="1">
                        <a:solidFill>
                          <a:schemeClr val="bg1"/>
                        </a:solidFill>
                        <a:latin typeface="+mn-lt"/>
                        <a:ea typeface="Noto Sans Light" panose="020B0604020202020204" charset="0"/>
                        <a:cs typeface="Noto Sans Light" panose="020B0604020202020204" charset="0"/>
                      </a:endParaRPr>
                    </a:p>
                  </a:txBody>
                  <a:tcPr marL="109728" marR="109728" marT="54864" marB="54864"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RESIDEO / HONEYWELL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S9200U1000</a:t>
                      </a:r>
                      <a:endParaRPr lang="en-US" sz="1600" b="1">
                        <a:solidFill>
                          <a:schemeClr val="bg1"/>
                        </a:solidFill>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ICM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ICM2812-KIT</a:t>
                      </a:r>
                      <a:endParaRPr lang="en-US" sz="1600" b="1">
                        <a:solidFill>
                          <a:schemeClr val="bg1"/>
                        </a:solidFill>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WHITE-RODGERS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mn-lt"/>
                        </a:rPr>
                        <a:t>50M56X-843</a:t>
                      </a:r>
                      <a:endParaRPr lang="en-US" sz="1600" b="1">
                        <a:solidFill>
                          <a:schemeClr val="bg1"/>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3942205418"/>
                  </a:ext>
                </a:extLst>
              </a:tr>
              <a:tr h="339224">
                <a:tc>
                  <a:txBody>
                    <a:bodyPr/>
                    <a:lstStyle/>
                    <a:p>
                      <a:pPr algn="l"/>
                      <a:r>
                        <a:rPr lang="en-US" sz="1600" b="0">
                          <a:latin typeface="+mn-lt"/>
                        </a:rPr>
                        <a:t>Stages / Blower Types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1 - PSC Only</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1 - PSC Only</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1 - PSC &amp; </a:t>
                      </a:r>
                      <a:r>
                        <a:rPr lang="en-US" sz="1600" b="0" err="1">
                          <a:latin typeface="+mn-lt"/>
                        </a:rPr>
                        <a:t>Ecmx</a:t>
                      </a:r>
                      <a:endParaRPr lang="en-US" sz="1600" b="0">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1652466398"/>
                  </a:ext>
                </a:extLst>
              </a:tr>
              <a:tr h="339224">
                <a:tc>
                  <a:txBody>
                    <a:bodyPr/>
                    <a:lstStyle/>
                    <a:p>
                      <a:pPr algn="l"/>
                      <a:r>
                        <a:rPr lang="en-US" sz="1600" b="0">
                          <a:latin typeface="+mn-lt"/>
                        </a:rPr>
                        <a:t>Mobile App, NFC, BLE*</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Yes – WR Connect</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2599996961"/>
                  </a:ext>
                </a:extLst>
              </a:tr>
              <a:tr h="339224">
                <a:tc>
                  <a:txBody>
                    <a:bodyPr/>
                    <a:lstStyle/>
                    <a:p>
                      <a:pPr algn="l"/>
                      <a:r>
                        <a:rPr lang="en-US" sz="1600" b="0">
                          <a:latin typeface="+mn-lt"/>
                        </a:rPr>
                        <a:t>Harnesses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8</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11</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None – OEM Harness Detected</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1695330465"/>
                  </a:ext>
                </a:extLst>
              </a:tr>
              <a:tr h="339224">
                <a:tc>
                  <a:txBody>
                    <a:bodyPr/>
                    <a:lstStyle/>
                    <a:p>
                      <a:pPr algn="l"/>
                      <a:r>
                        <a:rPr lang="en-US" sz="1600" b="0">
                          <a:latin typeface="+mn-lt"/>
                        </a:rPr>
                        <a:t>Cross-references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200+</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150+</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550+</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3973748081"/>
                  </a:ext>
                </a:extLst>
              </a:tr>
              <a:tr h="339224">
                <a:tc>
                  <a:txBody>
                    <a:bodyPr/>
                    <a:lstStyle/>
                    <a:p>
                      <a:pPr algn="l"/>
                      <a:r>
                        <a:rPr lang="en-US" sz="1600" b="0">
                          <a:latin typeface="+mn-lt"/>
                        </a:rPr>
                        <a:t>Ignitor Voltage Serviced</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120V Only</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120V Only</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80v &amp; 120v</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1889901917"/>
                  </a:ext>
                </a:extLst>
              </a:tr>
              <a:tr h="339224">
                <a:tc>
                  <a:txBody>
                    <a:bodyPr/>
                    <a:lstStyle/>
                    <a:p>
                      <a:pPr algn="l"/>
                      <a:r>
                        <a:rPr lang="en-US" sz="1600" b="0" dirty="0">
                          <a:latin typeface="+mn-lt"/>
                        </a:rPr>
                        <a:t>Includes Universal Ignitor</a:t>
                      </a:r>
                      <a:endParaRPr lang="en-US" sz="1600" b="0" dirty="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Yes</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1992968892"/>
                  </a:ext>
                </a:extLst>
              </a:tr>
              <a:tr h="339224">
                <a:tc>
                  <a:txBody>
                    <a:bodyPr/>
                    <a:lstStyle/>
                    <a:p>
                      <a:pPr algn="l"/>
                      <a:r>
                        <a:rPr lang="en-US" sz="1600" b="0">
                          <a:latin typeface="+mn-lt"/>
                        </a:rPr>
                        <a:t>Configuration Options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Limited - 4 Dipswitches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Limited - 2 Dipswitches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Unlimited App Or Push Buttons</a:t>
                      </a:r>
                      <a:endParaRPr lang="en-US" sz="1600" b="0">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3994132607"/>
                  </a:ext>
                </a:extLst>
              </a:tr>
              <a:tr h="339224">
                <a:tc>
                  <a:txBody>
                    <a:bodyPr/>
                    <a:lstStyle/>
                    <a:p>
                      <a:pPr algn="l"/>
                      <a:r>
                        <a:rPr lang="en-US" sz="1600" b="0">
                          <a:latin typeface="+mn-lt"/>
                        </a:rPr>
                        <a:t>LED Displays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Tri-color LED Light</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Red LED Light</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Digital LED Display</a:t>
                      </a:r>
                      <a:endParaRPr lang="en-US" sz="1600" b="0">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3072694857"/>
                  </a:ext>
                </a:extLst>
              </a:tr>
              <a:tr h="339224">
                <a:tc>
                  <a:txBody>
                    <a:bodyPr/>
                    <a:lstStyle/>
                    <a:p>
                      <a:pPr algn="l"/>
                      <a:r>
                        <a:rPr lang="en-US" sz="1600" b="0">
                          <a:latin typeface="+mn-lt"/>
                        </a:rPr>
                        <a:t>Rollout Accessory</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Difficult Wire Jumper </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Difficult Wire Jumper </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Not Required</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4226283610"/>
                  </a:ext>
                </a:extLst>
              </a:tr>
              <a:tr h="339224">
                <a:tc>
                  <a:txBody>
                    <a:bodyPr/>
                    <a:lstStyle/>
                    <a:p>
                      <a:pPr algn="l"/>
                      <a:r>
                        <a:rPr lang="en-US" sz="1600" b="0">
                          <a:latin typeface="+mn-lt"/>
                        </a:rPr>
                        <a:t>Flame Current Test</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Digital Readout Or Test Pins</a:t>
                      </a:r>
                      <a:endParaRPr lang="en-US" sz="1600" b="0">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363931723"/>
                  </a:ext>
                </a:extLst>
              </a:tr>
              <a:tr h="339224">
                <a:tc>
                  <a:txBody>
                    <a:bodyPr/>
                    <a:lstStyle/>
                    <a:p>
                      <a:pPr algn="l"/>
                      <a:r>
                        <a:rPr lang="en-US" sz="1600" b="0">
                          <a:latin typeface="+mn-lt"/>
                        </a:rPr>
                        <a:t>Full Cover W/ Fault Code Label</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 - Tray Only</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Yes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Yes</a:t>
                      </a:r>
                      <a:endParaRPr lang="en-US" sz="1600" b="0">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2841056144"/>
                  </a:ext>
                </a:extLst>
              </a:tr>
              <a:tr h="339224">
                <a:tc>
                  <a:txBody>
                    <a:bodyPr/>
                    <a:lstStyle/>
                    <a:p>
                      <a:pPr algn="l"/>
                      <a:r>
                        <a:rPr lang="en-US" sz="1600" b="0">
                          <a:latin typeface="+mn-lt"/>
                        </a:rPr>
                        <a:t>Fault Recall &amp; Clearing</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Jump R &amp; D Terminals</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Push Button</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WR App / Push Buttons</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1637560591"/>
                  </a:ext>
                </a:extLst>
              </a:tr>
              <a:tr h="339224">
                <a:tc>
                  <a:txBody>
                    <a:bodyPr/>
                    <a:lstStyle/>
                    <a:p>
                      <a:pPr algn="l"/>
                      <a:r>
                        <a:rPr lang="en-US" sz="1600" b="0">
                          <a:latin typeface="+mn-lt"/>
                        </a:rPr>
                        <a:t>Status &amp; Diagnostics</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Count LED Flashes</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Count LED Flashes</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Read On Display Or App </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738563813"/>
                  </a:ext>
                </a:extLst>
              </a:tr>
              <a:tr h="339224">
                <a:tc>
                  <a:txBody>
                    <a:bodyPr/>
                    <a:lstStyle/>
                    <a:p>
                      <a:pPr algn="l"/>
                      <a:r>
                        <a:rPr lang="en-US" sz="1600" b="0">
                          <a:latin typeface="+mn-lt"/>
                        </a:rPr>
                        <a:t>Humidifier Output</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120V Only</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mn-lt"/>
                        </a:rPr>
                        <a:t>120V Only</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24V Or 120V</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480779963"/>
                  </a:ext>
                </a:extLst>
              </a:tr>
              <a:tr h="313151">
                <a:tc>
                  <a:txBody>
                    <a:bodyPr/>
                    <a:lstStyle/>
                    <a:p>
                      <a:pPr algn="l"/>
                      <a:r>
                        <a:rPr lang="en-US" sz="1600" b="0">
                          <a:latin typeface="+mn-lt"/>
                        </a:rPr>
                        <a:t>2</a:t>
                      </a:r>
                      <a:r>
                        <a:rPr lang="en-US" sz="1600" b="0" baseline="30000">
                          <a:latin typeface="+mn-lt"/>
                        </a:rPr>
                        <a:t>nd</a:t>
                      </a:r>
                      <a:r>
                        <a:rPr lang="en-US" sz="1600" b="0">
                          <a:latin typeface="+mn-lt"/>
                        </a:rPr>
                        <a:t> Stage Cooling &amp; Dehumidification</a:t>
                      </a:r>
                      <a:endParaRPr lang="en-US" sz="1600" b="0">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FF0000"/>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a:latin typeface="+mn-lt"/>
                        </a:rPr>
                        <a:t>No</a:t>
                      </a:r>
                      <a:endParaRPr lang="en-US" sz="1600" b="0">
                        <a:solidFill>
                          <a:srgbClr val="62BB46"/>
                        </a:solidFill>
                        <a:latin typeface="+mn-lt"/>
                        <a:ea typeface="Noto Sans Light" panose="020B0604020202020204" charset="0"/>
                        <a:cs typeface="Noto Sans Light" panose="020B0604020202020204" charset="0"/>
                      </a:endParaRPr>
                    </a:p>
                  </a:txBody>
                  <a:tcPr marL="109728" marR="109728" marT="54864" marB="54864"/>
                </a:tc>
                <a:tc>
                  <a:txBody>
                    <a:bodyPr/>
                    <a:lstStyle/>
                    <a:p>
                      <a:pPr algn="l"/>
                      <a:r>
                        <a:rPr lang="en-US" sz="1600" b="0" dirty="0">
                          <a:latin typeface="+mn-lt"/>
                        </a:rPr>
                        <a:t>Yes</a:t>
                      </a:r>
                      <a:endParaRPr lang="en-US" sz="1600" b="0" dirty="0">
                        <a:solidFill>
                          <a:srgbClr val="62BB46"/>
                        </a:solidFill>
                        <a:latin typeface="+mn-lt"/>
                        <a:ea typeface="Noto Sans Light" panose="020B0604020202020204" charset="0"/>
                        <a:cs typeface="Noto Sans Light" panose="020B0604020202020204" charset="0"/>
                      </a:endParaRPr>
                    </a:p>
                  </a:txBody>
                  <a:tcPr marL="109728" marR="109728" marT="54864" marB="54864"/>
                </a:tc>
                <a:extLst>
                  <a:ext uri="{0D108BD9-81ED-4DB2-BD59-A6C34878D82A}">
                    <a16:rowId xmlns:a16="http://schemas.microsoft.com/office/drawing/2014/main" val="486688894"/>
                  </a:ext>
                </a:extLst>
              </a:tr>
            </a:tbl>
          </a:graphicData>
        </a:graphic>
      </p:graphicFrame>
      <p:sp>
        <p:nvSpPr>
          <p:cNvPr id="7" name="Slide Number Placeholder 6">
            <a:extLst>
              <a:ext uri="{FF2B5EF4-FFF2-40B4-BE49-F238E27FC236}">
                <a16:creationId xmlns:a16="http://schemas.microsoft.com/office/drawing/2014/main" id="{04FF21F1-591E-DF40-A02D-9CA0D3960FBA}"/>
              </a:ext>
            </a:extLst>
          </p:cNvPr>
          <p:cNvSpPr>
            <a:spLocks noGrp="1"/>
          </p:cNvSpPr>
          <p:nvPr>
            <p:ph type="sldNum" sz="quarter" idx="4"/>
          </p:nvPr>
        </p:nvSpPr>
        <p:spPr/>
        <p:txBody>
          <a:bodyPr/>
          <a:lstStyle/>
          <a:p>
            <a:fld id="{837543D7-8401-5C4E-B0A9-F48897C0C347}" type="slidenum">
              <a:rPr lang="en-US" smtClean="0"/>
              <a:pPr/>
              <a:t>55</a:t>
            </a:fld>
            <a:endParaRPr lang="en-US"/>
          </a:p>
        </p:txBody>
      </p:sp>
      <p:sp>
        <p:nvSpPr>
          <p:cNvPr id="8" name="Text Placeholder 7">
            <a:extLst>
              <a:ext uri="{FF2B5EF4-FFF2-40B4-BE49-F238E27FC236}">
                <a16:creationId xmlns:a16="http://schemas.microsoft.com/office/drawing/2014/main" id="{844A6CDE-DF20-53C4-418B-DAEEEDAE2952}"/>
              </a:ext>
            </a:extLst>
          </p:cNvPr>
          <p:cNvSpPr>
            <a:spLocks noGrp="1"/>
          </p:cNvSpPr>
          <p:nvPr>
            <p:ph type="body" sz="quarter" idx="13"/>
          </p:nvPr>
        </p:nvSpPr>
        <p:spPr>
          <a:xfrm>
            <a:off x="548642" y="282234"/>
            <a:ext cx="13319758" cy="987552"/>
          </a:xfrm>
        </p:spPr>
        <p:txBody>
          <a:bodyPr/>
          <a:lstStyle/>
          <a:p>
            <a:pPr>
              <a:lnSpc>
                <a:spcPct val="100000"/>
              </a:lnSpc>
            </a:pPr>
            <a:r>
              <a:rPr lang="en-US" sz="4000" dirty="0"/>
              <a:t>Universal Integrated Furnace Controls Competitive Comparison</a:t>
            </a:r>
          </a:p>
        </p:txBody>
      </p:sp>
      <p:sp>
        <p:nvSpPr>
          <p:cNvPr id="19" name="Content Placeholder 6">
            <a:extLst>
              <a:ext uri="{FF2B5EF4-FFF2-40B4-BE49-F238E27FC236}">
                <a16:creationId xmlns:a16="http://schemas.microsoft.com/office/drawing/2014/main" id="{6B3CF873-3FCC-3793-1EF2-6ACAF3FEBBE8}"/>
              </a:ext>
            </a:extLst>
          </p:cNvPr>
          <p:cNvSpPr txBox="1">
            <a:spLocks/>
          </p:cNvSpPr>
          <p:nvPr/>
        </p:nvSpPr>
        <p:spPr>
          <a:xfrm>
            <a:off x="10088880" y="1213575"/>
            <a:ext cx="3566162" cy="414654"/>
          </a:xfrm>
          <a:prstGeom prst="rect">
            <a:avLst/>
          </a:prstGeom>
        </p:spPr>
        <p:txBody>
          <a:bodyPr>
            <a:normAutofit/>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b="1"/>
              <a:t>White-Rodgers Has More Features</a:t>
            </a:r>
          </a:p>
        </p:txBody>
      </p:sp>
    </p:spTree>
    <p:extLst>
      <p:ext uri="{BB962C8B-B14F-4D97-AF65-F5344CB8AC3E}">
        <p14:creationId xmlns:p14="http://schemas.microsoft.com/office/powerpoint/2010/main" val="3762608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0675-43EE-62A3-8A8A-943A4DC056ED}"/>
              </a:ext>
            </a:extLst>
          </p:cNvPr>
          <p:cNvSpPr>
            <a:spLocks noGrp="1"/>
          </p:cNvSpPr>
          <p:nvPr>
            <p:ph type="title"/>
          </p:nvPr>
        </p:nvSpPr>
        <p:spPr/>
        <p:txBody>
          <a:bodyPr>
            <a:normAutofit fontScale="90000"/>
          </a:bodyPr>
          <a:lstStyle/>
          <a:p>
            <a:r>
              <a:rPr lang="en-US"/>
              <a:t>Troubleshooting Furnace Controls</a:t>
            </a:r>
            <a:br>
              <a:rPr lang="en-US"/>
            </a:br>
            <a:endParaRPr lang="en-US"/>
          </a:p>
        </p:txBody>
      </p:sp>
      <p:sp>
        <p:nvSpPr>
          <p:cNvPr id="4" name="Text Placeholder 2">
            <a:extLst>
              <a:ext uri="{FF2B5EF4-FFF2-40B4-BE49-F238E27FC236}">
                <a16:creationId xmlns:a16="http://schemas.microsoft.com/office/drawing/2014/main" id="{AA4B10B9-DDDF-016E-38F2-976C86221A8F}"/>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0">
              <a:buClr>
                <a:srgbClr val="FFFFFF">
                  <a:lumMod val="50000"/>
                </a:srgbClr>
              </a:buClr>
            </a:pPr>
            <a:r>
              <a:rPr lang="en-US" sz="1600">
                <a:solidFill>
                  <a:srgbClr val="FFFFFF"/>
                </a:solidFill>
              </a:rPr>
              <a:t>Technical Overview</a:t>
            </a:r>
          </a:p>
        </p:txBody>
      </p:sp>
    </p:spTree>
    <p:extLst>
      <p:ext uri="{BB962C8B-B14F-4D97-AF65-F5344CB8AC3E}">
        <p14:creationId xmlns:p14="http://schemas.microsoft.com/office/powerpoint/2010/main" val="1779786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7FB4C5-630F-B1A7-4A08-84E7D66FF89E}"/>
              </a:ext>
            </a:extLst>
          </p:cNvPr>
          <p:cNvSpPr>
            <a:spLocks noGrp="1"/>
          </p:cNvSpPr>
          <p:nvPr>
            <p:ph type="body" sz="quarter" idx="15"/>
          </p:nvPr>
        </p:nvSpPr>
        <p:spPr>
          <a:xfrm>
            <a:off x="762000" y="1554480"/>
            <a:ext cx="7924800" cy="4089002"/>
          </a:xfrm>
        </p:spPr>
        <p:txBody>
          <a:bodyPr/>
          <a:lstStyle/>
          <a:p>
            <a:r>
              <a:rPr lang="en-US" sz="2400" dirty="0"/>
              <a:t>The two most common causes for failures in IFC boards are water damage and heat - either from combustion or from electrical overcurrent</a:t>
            </a:r>
          </a:p>
          <a:p>
            <a:r>
              <a:rPr lang="en-US" sz="2400" dirty="0"/>
              <a:t>The three greatest tools for diagnosing IFC failures are knowing the sequence of operation, interpreting the wiring diagram, and using your multimeter.</a:t>
            </a:r>
          </a:p>
          <a:p>
            <a:endParaRPr lang="en-US" sz="2400" dirty="0"/>
          </a:p>
          <a:p>
            <a:endParaRPr lang="en-US" sz="2400" dirty="0"/>
          </a:p>
        </p:txBody>
      </p:sp>
      <p:sp>
        <p:nvSpPr>
          <p:cNvPr id="4" name="Text Placeholder 3">
            <a:extLst>
              <a:ext uri="{FF2B5EF4-FFF2-40B4-BE49-F238E27FC236}">
                <a16:creationId xmlns:a16="http://schemas.microsoft.com/office/drawing/2014/main" id="{2844664D-0F6A-6613-42B9-6CA7BF1471F4}"/>
              </a:ext>
            </a:extLst>
          </p:cNvPr>
          <p:cNvSpPr>
            <a:spLocks noGrp="1"/>
          </p:cNvSpPr>
          <p:nvPr>
            <p:ph type="body" sz="quarter" idx="13"/>
          </p:nvPr>
        </p:nvSpPr>
        <p:spPr/>
        <p:txBody>
          <a:bodyPr/>
          <a:lstStyle/>
          <a:p>
            <a:r>
              <a:rPr lang="en-US"/>
              <a:t>Troubleshooting Integrated Furnace Controls</a:t>
            </a:r>
          </a:p>
        </p:txBody>
      </p:sp>
      <p:sp>
        <p:nvSpPr>
          <p:cNvPr id="6" name="Slide Number Placeholder 5">
            <a:extLst>
              <a:ext uri="{FF2B5EF4-FFF2-40B4-BE49-F238E27FC236}">
                <a16:creationId xmlns:a16="http://schemas.microsoft.com/office/drawing/2014/main" id="{82DB609F-8D93-91E3-3738-1A2F85F5BA60}"/>
              </a:ext>
            </a:extLst>
          </p:cNvPr>
          <p:cNvSpPr>
            <a:spLocks noGrp="1"/>
          </p:cNvSpPr>
          <p:nvPr>
            <p:ph type="sldNum" sz="quarter" idx="4"/>
          </p:nvPr>
        </p:nvSpPr>
        <p:spPr/>
        <p:txBody>
          <a:bodyPr/>
          <a:lstStyle/>
          <a:p>
            <a:fld id="{837543D7-8401-5C4E-B0A9-F48897C0C347}" type="slidenum">
              <a:rPr lang="en-US" smtClean="0"/>
              <a:pPr/>
              <a:t>57</a:t>
            </a:fld>
            <a:endParaRPr lang="en-US"/>
          </a:p>
        </p:txBody>
      </p:sp>
      <p:pic>
        <p:nvPicPr>
          <p:cNvPr id="14" name="Picture 13" descr="A diagram of a machine&#10;&#10;Description automatically generated">
            <a:extLst>
              <a:ext uri="{FF2B5EF4-FFF2-40B4-BE49-F238E27FC236}">
                <a16:creationId xmlns:a16="http://schemas.microsoft.com/office/drawing/2014/main" id="{74386021-6C71-21C4-1319-3F28734DBB9C}"/>
              </a:ext>
            </a:extLst>
          </p:cNvPr>
          <p:cNvPicPr>
            <a:picLocks noChangeAspect="1"/>
          </p:cNvPicPr>
          <p:nvPr/>
        </p:nvPicPr>
        <p:blipFill>
          <a:blip r:embed="rId2"/>
          <a:stretch>
            <a:fillRect/>
          </a:stretch>
        </p:blipFill>
        <p:spPr>
          <a:xfrm>
            <a:off x="9217124" y="2156303"/>
            <a:ext cx="5413276" cy="5179188"/>
          </a:xfrm>
          <a:prstGeom prst="rect">
            <a:avLst/>
          </a:prstGeom>
        </p:spPr>
      </p:pic>
      <p:pic>
        <p:nvPicPr>
          <p:cNvPr id="12" name="Picture 11">
            <a:extLst>
              <a:ext uri="{FF2B5EF4-FFF2-40B4-BE49-F238E27FC236}">
                <a16:creationId xmlns:a16="http://schemas.microsoft.com/office/drawing/2014/main" id="{C3184083-EFB5-ACFC-A21F-83448C4ED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350" y="4498873"/>
            <a:ext cx="8829897" cy="2842586"/>
          </a:xfrm>
          <a:prstGeom prst="rect">
            <a:avLst/>
          </a:prstGeom>
        </p:spPr>
      </p:pic>
    </p:spTree>
    <p:extLst>
      <p:ext uri="{BB962C8B-B14F-4D97-AF65-F5344CB8AC3E}">
        <p14:creationId xmlns:p14="http://schemas.microsoft.com/office/powerpoint/2010/main" val="1786412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C79A15-D0C2-0F54-9812-05BAD17C9F7B}"/>
              </a:ext>
            </a:extLst>
          </p:cNvPr>
          <p:cNvSpPr>
            <a:spLocks noGrp="1"/>
          </p:cNvSpPr>
          <p:nvPr>
            <p:ph type="body" sz="quarter" idx="21"/>
          </p:nvPr>
        </p:nvSpPr>
        <p:spPr>
          <a:xfrm>
            <a:off x="761999" y="1554479"/>
            <a:ext cx="7893269" cy="5808017"/>
          </a:xfrm>
        </p:spPr>
        <p:txBody>
          <a:bodyPr/>
          <a:lstStyle/>
          <a:p>
            <a:pPr marL="285750" indent="-285750">
              <a:buFont typeface="Arial" panose="020B0604020202020204" pitchFamily="34" charset="0"/>
              <a:buChar char="•"/>
            </a:pPr>
            <a:r>
              <a:rPr lang="en-US" sz="2400" dirty="0"/>
              <a:t>At what step in the sequence of operation does the control fail?</a:t>
            </a:r>
          </a:p>
          <a:p>
            <a:pPr marL="982663" lvl="1" indent="-285750">
              <a:buFont typeface="Arial" panose="020B0604020202020204" pitchFamily="34" charset="0"/>
              <a:buChar char="•"/>
            </a:pPr>
            <a:r>
              <a:rPr lang="en-US" sz="2400" dirty="0"/>
              <a:t>Every step in the sequence of operation results in energized circuits activating relays that energize new circuits</a:t>
            </a:r>
          </a:p>
          <a:p>
            <a:pPr marL="285750" indent="-285750">
              <a:buFont typeface="Arial" panose="020B0604020202020204" pitchFamily="34" charset="0"/>
              <a:buChar char="•"/>
            </a:pPr>
            <a:r>
              <a:rPr lang="en-US" sz="2400" dirty="0"/>
              <a:t>Which switches should be closed and passing power?</a:t>
            </a:r>
          </a:p>
          <a:p>
            <a:pPr marL="285750" indent="-285750">
              <a:buFont typeface="Arial" panose="020B0604020202020204" pitchFamily="34" charset="0"/>
              <a:buChar char="•"/>
            </a:pPr>
            <a:r>
              <a:rPr lang="en-US" sz="2400" dirty="0"/>
              <a:t>Where should voltage be supplied? And what voltage should it be?</a:t>
            </a:r>
          </a:p>
          <a:p>
            <a:pPr marL="285750" indent="-285750">
              <a:buFont typeface="Arial" panose="020B0604020202020204" pitchFamily="34" charset="0"/>
              <a:buChar char="•"/>
            </a:pPr>
            <a:r>
              <a:rPr lang="en-US" sz="2400" dirty="0"/>
              <a:t>Are any control or load wires grounded?</a:t>
            </a:r>
          </a:p>
          <a:p>
            <a:pPr marL="982663" lvl="1" indent="-285750">
              <a:buFont typeface="Arial" panose="020B0604020202020204" pitchFamily="34" charset="0"/>
              <a:buChar char="•"/>
            </a:pPr>
            <a:r>
              <a:rPr lang="en-US" sz="2400" dirty="0"/>
              <a:t>A disconnected lead can easily touch the frame of the furnace and create a short-to-ground</a:t>
            </a:r>
          </a:p>
          <a:p>
            <a:pPr marL="982663" lvl="1" indent="-285750">
              <a:buFont typeface="Arial" panose="020B0604020202020204" pitchFamily="34" charset="0"/>
              <a:buChar char="•"/>
            </a:pPr>
            <a:r>
              <a:rPr lang="en-US" sz="2400" dirty="0"/>
              <a:t>Foil backing from insulation can also ground wires</a:t>
            </a:r>
          </a:p>
        </p:txBody>
      </p:sp>
      <p:sp>
        <p:nvSpPr>
          <p:cNvPr id="5" name="Text Placeholder 4">
            <a:extLst>
              <a:ext uri="{FF2B5EF4-FFF2-40B4-BE49-F238E27FC236}">
                <a16:creationId xmlns:a16="http://schemas.microsoft.com/office/drawing/2014/main" id="{D65C94AE-68B1-8AA3-F4D1-98B49C4AA67D}"/>
              </a:ext>
            </a:extLst>
          </p:cNvPr>
          <p:cNvSpPr>
            <a:spLocks noGrp="1"/>
          </p:cNvSpPr>
          <p:nvPr>
            <p:ph type="body" sz="quarter" idx="13"/>
          </p:nvPr>
        </p:nvSpPr>
        <p:spPr/>
        <p:txBody>
          <a:bodyPr/>
          <a:lstStyle/>
          <a:p>
            <a:r>
              <a:rPr lang="en-US" sz="4000" dirty="0"/>
              <a:t>Troubleshooting Questions</a:t>
            </a:r>
          </a:p>
        </p:txBody>
      </p:sp>
      <p:sp>
        <p:nvSpPr>
          <p:cNvPr id="7" name="Slide Number Placeholder 6">
            <a:extLst>
              <a:ext uri="{FF2B5EF4-FFF2-40B4-BE49-F238E27FC236}">
                <a16:creationId xmlns:a16="http://schemas.microsoft.com/office/drawing/2014/main" id="{D06DFE39-912F-72E7-B21B-D82377DCF1BA}"/>
              </a:ext>
            </a:extLst>
          </p:cNvPr>
          <p:cNvSpPr>
            <a:spLocks noGrp="1"/>
          </p:cNvSpPr>
          <p:nvPr>
            <p:ph type="sldNum" sz="quarter" idx="4"/>
          </p:nvPr>
        </p:nvSpPr>
        <p:spPr/>
        <p:txBody>
          <a:bodyPr/>
          <a:lstStyle/>
          <a:p>
            <a:fld id="{837543D7-8401-5C4E-B0A9-F48897C0C347}" type="slidenum">
              <a:rPr lang="en-US" smtClean="0"/>
              <a:pPr/>
              <a:t>58</a:t>
            </a:fld>
            <a:endParaRPr lang="en-US"/>
          </a:p>
        </p:txBody>
      </p:sp>
      <p:pic>
        <p:nvPicPr>
          <p:cNvPr id="9" name="Picture 8">
            <a:extLst>
              <a:ext uri="{FF2B5EF4-FFF2-40B4-BE49-F238E27FC236}">
                <a16:creationId xmlns:a16="http://schemas.microsoft.com/office/drawing/2014/main" id="{D7D0985B-6B13-EB73-0F20-4C8E20DADFB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75966" y="1554479"/>
            <a:ext cx="5437939" cy="5426932"/>
          </a:xfrm>
          <a:prstGeom prst="rect">
            <a:avLst/>
          </a:prstGeom>
        </p:spPr>
      </p:pic>
    </p:spTree>
    <p:extLst>
      <p:ext uri="{BB962C8B-B14F-4D97-AF65-F5344CB8AC3E}">
        <p14:creationId xmlns:p14="http://schemas.microsoft.com/office/powerpoint/2010/main" val="2599113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C605E-7683-2D62-30F3-8DED80CE262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830994" y="3091702"/>
            <a:ext cx="3653985" cy="3611984"/>
          </a:xfrm>
          <a:prstGeom prst="rect">
            <a:avLst/>
          </a:prstGeom>
        </p:spPr>
      </p:pic>
      <p:pic>
        <p:nvPicPr>
          <p:cNvPr id="11" name="Picture 10" descr="A diagram of a car wiring&#10;&#10;Description automatically generated">
            <a:extLst>
              <a:ext uri="{FF2B5EF4-FFF2-40B4-BE49-F238E27FC236}">
                <a16:creationId xmlns:a16="http://schemas.microsoft.com/office/drawing/2014/main" id="{5AA6F641-90CC-BEA0-E977-F1743793D26C}"/>
              </a:ext>
            </a:extLst>
          </p:cNvPr>
          <p:cNvPicPr>
            <a:picLocks noChangeAspect="1"/>
          </p:cNvPicPr>
          <p:nvPr/>
        </p:nvPicPr>
        <p:blipFill>
          <a:blip r:embed="rId3"/>
          <a:stretch>
            <a:fillRect/>
          </a:stretch>
        </p:blipFill>
        <p:spPr>
          <a:xfrm>
            <a:off x="6057952" y="6381145"/>
            <a:ext cx="2771775" cy="1616075"/>
          </a:xfrm>
          <a:prstGeom prst="rect">
            <a:avLst/>
          </a:prstGeom>
        </p:spPr>
      </p:pic>
      <p:sp>
        <p:nvSpPr>
          <p:cNvPr id="170" name="Text Placeholder 169">
            <a:extLst>
              <a:ext uri="{FF2B5EF4-FFF2-40B4-BE49-F238E27FC236}">
                <a16:creationId xmlns:a16="http://schemas.microsoft.com/office/drawing/2014/main" id="{61D1FF03-0573-C145-D125-215B354EF03E}"/>
              </a:ext>
            </a:extLst>
          </p:cNvPr>
          <p:cNvSpPr>
            <a:spLocks noGrp="1"/>
          </p:cNvSpPr>
          <p:nvPr>
            <p:ph type="body" sz="quarter" idx="13"/>
          </p:nvPr>
        </p:nvSpPr>
        <p:spPr/>
        <p:txBody>
          <a:bodyPr/>
          <a:lstStyle/>
          <a:p>
            <a:r>
              <a:rPr lang="en-US" sz="4000" dirty="0"/>
              <a:t>Sequencing and Troubleshooting</a:t>
            </a:r>
          </a:p>
        </p:txBody>
      </p:sp>
      <p:sp>
        <p:nvSpPr>
          <p:cNvPr id="7" name="Slide Number Placeholder 6">
            <a:extLst>
              <a:ext uri="{FF2B5EF4-FFF2-40B4-BE49-F238E27FC236}">
                <a16:creationId xmlns:a16="http://schemas.microsoft.com/office/drawing/2014/main" id="{78A04AE9-ABE3-B5B5-9BFF-2CB28825F371}"/>
              </a:ext>
            </a:extLst>
          </p:cNvPr>
          <p:cNvSpPr>
            <a:spLocks noGrp="1"/>
          </p:cNvSpPr>
          <p:nvPr>
            <p:ph type="sldNum" sz="quarter" idx="4"/>
          </p:nvPr>
        </p:nvSpPr>
        <p:spPr>
          <a:xfrm>
            <a:off x="10698480" y="7807874"/>
            <a:ext cx="3291840" cy="149771"/>
          </a:xfrm>
        </p:spPr>
        <p:txBody>
          <a:bodyPr/>
          <a:lstStyle/>
          <a:p>
            <a:fld id="{837543D7-8401-5C4E-B0A9-F48897C0C347}" type="slidenum">
              <a:rPr lang="en-US" smtClean="0"/>
              <a:pPr/>
              <a:t>59</a:t>
            </a:fld>
            <a:endParaRPr lang="en-US"/>
          </a:p>
        </p:txBody>
      </p:sp>
      <p:sp>
        <p:nvSpPr>
          <p:cNvPr id="89" name="Text Placeholder 5">
            <a:extLst>
              <a:ext uri="{FF2B5EF4-FFF2-40B4-BE49-F238E27FC236}">
                <a16:creationId xmlns:a16="http://schemas.microsoft.com/office/drawing/2014/main" id="{BEED3C2A-8D40-4570-22EB-A7E76743315D}"/>
              </a:ext>
            </a:extLst>
          </p:cNvPr>
          <p:cNvSpPr txBox="1">
            <a:spLocks/>
          </p:cNvSpPr>
          <p:nvPr/>
        </p:nvSpPr>
        <p:spPr>
          <a:xfrm>
            <a:off x="724384" y="1452716"/>
            <a:ext cx="8514588" cy="2149579"/>
          </a:xfrm>
          <a:prstGeom prst="rect">
            <a:avLst/>
          </a:prstGeom>
        </p:spPr>
        <p:txBody>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sz="2800" dirty="0"/>
              <a:t>Every pin and terminal on the IFC is associated with a step in the sequence of operation.</a:t>
            </a:r>
          </a:p>
        </p:txBody>
      </p:sp>
      <p:graphicFrame>
        <p:nvGraphicFramePr>
          <p:cNvPr id="91" name="Table 12">
            <a:extLst>
              <a:ext uri="{FF2B5EF4-FFF2-40B4-BE49-F238E27FC236}">
                <a16:creationId xmlns:a16="http://schemas.microsoft.com/office/drawing/2014/main" id="{48B8E805-1A17-E494-B759-DBE72A189F96}"/>
              </a:ext>
            </a:extLst>
          </p:cNvPr>
          <p:cNvGraphicFramePr>
            <a:graphicFrameLocks noGrp="1"/>
          </p:cNvGraphicFramePr>
          <p:nvPr>
            <p:extLst>
              <p:ext uri="{D42A27DB-BD31-4B8C-83A1-F6EECF244321}">
                <p14:modId xmlns:p14="http://schemas.microsoft.com/office/powerpoint/2010/main" val="3819003018"/>
              </p:ext>
            </p:extLst>
          </p:nvPr>
        </p:nvGraphicFramePr>
        <p:xfrm>
          <a:off x="713365" y="2678304"/>
          <a:ext cx="8525607" cy="2796022"/>
        </p:xfrm>
        <a:graphic>
          <a:graphicData uri="http://schemas.openxmlformats.org/drawingml/2006/table">
            <a:tbl>
              <a:tblPr firstRow="1" bandRow="1">
                <a:tableStyleId>{5C22544A-7EE6-4342-B048-85BDC9FD1C3A}</a:tableStyleId>
              </a:tblPr>
              <a:tblGrid>
                <a:gridCol w="2412528">
                  <a:extLst>
                    <a:ext uri="{9D8B030D-6E8A-4147-A177-3AD203B41FA5}">
                      <a16:colId xmlns:a16="http://schemas.microsoft.com/office/drawing/2014/main" val="3943133254"/>
                    </a:ext>
                  </a:extLst>
                </a:gridCol>
                <a:gridCol w="1661138">
                  <a:extLst>
                    <a:ext uri="{9D8B030D-6E8A-4147-A177-3AD203B41FA5}">
                      <a16:colId xmlns:a16="http://schemas.microsoft.com/office/drawing/2014/main" val="1921763980"/>
                    </a:ext>
                  </a:extLst>
                </a:gridCol>
                <a:gridCol w="1182834">
                  <a:extLst>
                    <a:ext uri="{9D8B030D-6E8A-4147-A177-3AD203B41FA5}">
                      <a16:colId xmlns:a16="http://schemas.microsoft.com/office/drawing/2014/main" val="2661498042"/>
                    </a:ext>
                  </a:extLst>
                </a:gridCol>
                <a:gridCol w="1144052">
                  <a:extLst>
                    <a:ext uri="{9D8B030D-6E8A-4147-A177-3AD203B41FA5}">
                      <a16:colId xmlns:a16="http://schemas.microsoft.com/office/drawing/2014/main" val="1597056204"/>
                    </a:ext>
                  </a:extLst>
                </a:gridCol>
                <a:gridCol w="1131126">
                  <a:extLst>
                    <a:ext uri="{9D8B030D-6E8A-4147-A177-3AD203B41FA5}">
                      <a16:colId xmlns:a16="http://schemas.microsoft.com/office/drawing/2014/main" val="1705716915"/>
                    </a:ext>
                  </a:extLst>
                </a:gridCol>
                <a:gridCol w="993929">
                  <a:extLst>
                    <a:ext uri="{9D8B030D-6E8A-4147-A177-3AD203B41FA5}">
                      <a16:colId xmlns:a16="http://schemas.microsoft.com/office/drawing/2014/main" val="2204926421"/>
                    </a:ext>
                  </a:extLst>
                </a:gridCol>
              </a:tblGrid>
              <a:tr h="792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IDM Pre-Purge</a:t>
                      </a:r>
                    </a:p>
                  </a:txBody>
                  <a:tcPr marL="95014" marR="95014" marT="47507" marB="475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Ignition Trial</a:t>
                      </a:r>
                    </a:p>
                  </a:txBody>
                  <a:tcPr marL="95014" marR="95014" marT="47507" marB="475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IBM on Delay</a:t>
                      </a:r>
                    </a:p>
                  </a:txBody>
                  <a:tcPr marL="95014" marR="95014" marT="47507" marB="475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Heat Off</a:t>
                      </a:r>
                    </a:p>
                  </a:txBody>
                  <a:tcPr marL="95014" marR="95014" marT="47507" marB="475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IDM Post-Purge</a:t>
                      </a:r>
                    </a:p>
                  </a:txBody>
                  <a:tcPr marL="95014" marR="95014" marT="47507" marB="47507"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a:solidFill>
                            <a:schemeClr val="bg1"/>
                          </a:solidFill>
                        </a:rPr>
                        <a:t>IBM Off Delay</a:t>
                      </a:r>
                    </a:p>
                  </a:txBody>
                  <a:tcPr marL="95014" marR="95014" marT="47507" marB="47507" anchor="ctr"/>
                </a:tc>
                <a:extLst>
                  <a:ext uri="{0D108BD9-81ED-4DB2-BD59-A6C34878D82A}">
                    <a16:rowId xmlns:a16="http://schemas.microsoft.com/office/drawing/2014/main" val="136664188"/>
                  </a:ext>
                </a:extLst>
              </a:tr>
              <a:tr h="2004016">
                <a:tc>
                  <a:txBody>
                    <a:bodyPr/>
                    <a:lstStyle/>
                    <a:p>
                      <a:endParaRPr lang="en-US" sz="1500" b="0"/>
                    </a:p>
                  </a:txBody>
                  <a:tcPr marL="95014" marR="95014" marT="47507" marB="47507"/>
                </a:tc>
                <a:tc>
                  <a:txBody>
                    <a:bodyPr/>
                    <a:lstStyle/>
                    <a:p>
                      <a:endParaRPr lang="en-US" sz="1500" b="0"/>
                    </a:p>
                  </a:txBody>
                  <a:tcPr marL="95014" marR="95014" marT="47507" marB="47507"/>
                </a:tc>
                <a:tc>
                  <a:txBody>
                    <a:bodyPr/>
                    <a:lstStyle/>
                    <a:p>
                      <a:endParaRPr lang="en-US" sz="1500" b="0"/>
                    </a:p>
                  </a:txBody>
                  <a:tcPr marL="95014" marR="95014" marT="47507" marB="47507"/>
                </a:tc>
                <a:tc>
                  <a:txBody>
                    <a:bodyPr/>
                    <a:lstStyle/>
                    <a:p>
                      <a:endParaRPr lang="en-US" sz="1500" b="0"/>
                    </a:p>
                  </a:txBody>
                  <a:tcPr marL="95014" marR="95014" marT="47507" marB="47507"/>
                </a:tc>
                <a:tc>
                  <a:txBody>
                    <a:bodyPr/>
                    <a:lstStyle/>
                    <a:p>
                      <a:endParaRPr lang="en-US" sz="1500" b="0"/>
                    </a:p>
                  </a:txBody>
                  <a:tcPr marL="95014" marR="95014" marT="47507" marB="47507"/>
                </a:tc>
                <a:tc>
                  <a:txBody>
                    <a:bodyPr/>
                    <a:lstStyle/>
                    <a:p>
                      <a:endParaRPr lang="en-US" sz="1500" b="0"/>
                    </a:p>
                  </a:txBody>
                  <a:tcPr marL="95014" marR="95014" marT="47507" marB="47507"/>
                </a:tc>
                <a:extLst>
                  <a:ext uri="{0D108BD9-81ED-4DB2-BD59-A6C34878D82A}">
                    <a16:rowId xmlns:a16="http://schemas.microsoft.com/office/drawing/2014/main" val="319730935"/>
                  </a:ext>
                </a:extLst>
              </a:tr>
            </a:tbl>
          </a:graphicData>
        </a:graphic>
      </p:graphicFrame>
      <p:grpSp>
        <p:nvGrpSpPr>
          <p:cNvPr id="176" name="Group 175">
            <a:extLst>
              <a:ext uri="{FF2B5EF4-FFF2-40B4-BE49-F238E27FC236}">
                <a16:creationId xmlns:a16="http://schemas.microsoft.com/office/drawing/2014/main" id="{1FF2E896-AAE2-181C-2928-6BA647D5F8AE}"/>
              </a:ext>
            </a:extLst>
          </p:cNvPr>
          <p:cNvGrpSpPr/>
          <p:nvPr/>
        </p:nvGrpSpPr>
        <p:grpSpPr>
          <a:xfrm>
            <a:off x="548640" y="3457676"/>
            <a:ext cx="9071235" cy="2036190"/>
            <a:chOff x="548640" y="3457676"/>
            <a:chExt cx="9071235" cy="2036190"/>
          </a:xfrm>
        </p:grpSpPr>
        <p:cxnSp>
          <p:nvCxnSpPr>
            <p:cNvPr id="93" name="Straight Connector 92">
              <a:extLst>
                <a:ext uri="{FF2B5EF4-FFF2-40B4-BE49-F238E27FC236}">
                  <a16:creationId xmlns:a16="http://schemas.microsoft.com/office/drawing/2014/main" id="{2ADECD1F-C61E-3781-2A2C-9CB5D5D30E5A}"/>
                </a:ext>
              </a:extLst>
            </p:cNvPr>
            <p:cNvCxnSpPr>
              <a:stCxn id="99" idx="2"/>
            </p:cNvCxnSpPr>
            <p:nvPr/>
          </p:nvCxnSpPr>
          <p:spPr bwMode="auto">
            <a:xfrm flipH="1">
              <a:off x="1715306" y="4123503"/>
              <a:ext cx="810" cy="19105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94" name="Rectangle 93">
              <a:extLst>
                <a:ext uri="{FF2B5EF4-FFF2-40B4-BE49-F238E27FC236}">
                  <a16:creationId xmlns:a16="http://schemas.microsoft.com/office/drawing/2014/main" id="{C2E288F1-A467-BDE6-9385-99FDF3D792F3}"/>
                </a:ext>
              </a:extLst>
            </p:cNvPr>
            <p:cNvSpPr/>
            <p:nvPr/>
          </p:nvSpPr>
          <p:spPr bwMode="auto">
            <a:xfrm>
              <a:off x="1696750" y="4832238"/>
              <a:ext cx="749988" cy="61786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Motor On</a:t>
              </a:r>
            </a:p>
          </p:txBody>
        </p:sp>
        <p:sp>
          <p:nvSpPr>
            <p:cNvPr id="95" name="Rectangle 94">
              <a:extLst>
                <a:ext uri="{FF2B5EF4-FFF2-40B4-BE49-F238E27FC236}">
                  <a16:creationId xmlns:a16="http://schemas.microsoft.com/office/drawing/2014/main" id="{10E0E92B-3AA0-58AD-2A5D-41059DFEDE81}"/>
                </a:ext>
              </a:extLst>
            </p:cNvPr>
            <p:cNvSpPr/>
            <p:nvPr/>
          </p:nvSpPr>
          <p:spPr bwMode="auto">
            <a:xfrm>
              <a:off x="548640" y="4794534"/>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Rollout Circuit</a:t>
              </a:r>
            </a:p>
            <a:p>
              <a:pPr algn="ctr"/>
              <a:r>
                <a:rPr lang="en-US" sz="1200"/>
                <a:t>Closed</a:t>
              </a:r>
            </a:p>
          </p:txBody>
        </p:sp>
        <p:sp>
          <p:nvSpPr>
            <p:cNvPr id="96" name="Rectangle 95">
              <a:extLst>
                <a:ext uri="{FF2B5EF4-FFF2-40B4-BE49-F238E27FC236}">
                  <a16:creationId xmlns:a16="http://schemas.microsoft.com/office/drawing/2014/main" id="{5F9FC67C-2928-5059-8401-45728566820B}"/>
                </a:ext>
              </a:extLst>
            </p:cNvPr>
            <p:cNvSpPr/>
            <p:nvPr/>
          </p:nvSpPr>
          <p:spPr bwMode="auto">
            <a:xfrm>
              <a:off x="3109849" y="4876005"/>
              <a:ext cx="885464" cy="61786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Means On</a:t>
              </a:r>
            </a:p>
          </p:txBody>
        </p:sp>
        <p:sp>
          <p:nvSpPr>
            <p:cNvPr id="97" name="Rectangle 96">
              <a:extLst>
                <a:ext uri="{FF2B5EF4-FFF2-40B4-BE49-F238E27FC236}">
                  <a16:creationId xmlns:a16="http://schemas.microsoft.com/office/drawing/2014/main" id="{A34F9A26-C902-7B62-772B-C25C1985157C}"/>
                </a:ext>
              </a:extLst>
            </p:cNvPr>
            <p:cNvSpPr/>
            <p:nvPr/>
          </p:nvSpPr>
          <p:spPr bwMode="auto">
            <a:xfrm>
              <a:off x="3994502" y="4876450"/>
              <a:ext cx="885464" cy="5199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Proved</a:t>
              </a:r>
            </a:p>
          </p:txBody>
        </p:sp>
        <p:sp>
          <p:nvSpPr>
            <p:cNvPr id="98" name="Rectangle 97">
              <a:extLst>
                <a:ext uri="{FF2B5EF4-FFF2-40B4-BE49-F238E27FC236}">
                  <a16:creationId xmlns:a16="http://schemas.microsoft.com/office/drawing/2014/main" id="{E0BF2678-163E-63E8-DFCB-52C229415BFC}"/>
                </a:ext>
              </a:extLst>
            </p:cNvPr>
            <p:cNvSpPr/>
            <p:nvPr/>
          </p:nvSpPr>
          <p:spPr bwMode="auto">
            <a:xfrm>
              <a:off x="7213950" y="4878718"/>
              <a:ext cx="885464" cy="51764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Delay Off</a:t>
              </a:r>
            </a:p>
          </p:txBody>
        </p:sp>
        <p:sp>
          <p:nvSpPr>
            <p:cNvPr id="99" name="Rectangle 98">
              <a:extLst>
                <a:ext uri="{FF2B5EF4-FFF2-40B4-BE49-F238E27FC236}">
                  <a16:creationId xmlns:a16="http://schemas.microsoft.com/office/drawing/2014/main" id="{D94F1C60-9F81-B8FC-4F05-4C67B6AA07F2}"/>
                </a:ext>
              </a:extLst>
            </p:cNvPr>
            <p:cNvSpPr/>
            <p:nvPr/>
          </p:nvSpPr>
          <p:spPr bwMode="auto">
            <a:xfrm>
              <a:off x="1273383" y="3497574"/>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Pressure Switch Open</a:t>
              </a:r>
            </a:p>
          </p:txBody>
        </p:sp>
        <p:sp>
          <p:nvSpPr>
            <p:cNvPr id="100" name="Rectangle 99">
              <a:extLst>
                <a:ext uri="{FF2B5EF4-FFF2-40B4-BE49-F238E27FC236}">
                  <a16:creationId xmlns:a16="http://schemas.microsoft.com/office/drawing/2014/main" id="{38C35473-2F69-54C1-7B57-58CB58381992}"/>
                </a:ext>
              </a:extLst>
            </p:cNvPr>
            <p:cNvSpPr/>
            <p:nvPr/>
          </p:nvSpPr>
          <p:spPr bwMode="auto">
            <a:xfrm>
              <a:off x="2142897" y="3484467"/>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Pressure Switch Closed</a:t>
              </a:r>
            </a:p>
          </p:txBody>
        </p:sp>
        <p:sp>
          <p:nvSpPr>
            <p:cNvPr id="101" name="Rectangle 100">
              <a:extLst>
                <a:ext uri="{FF2B5EF4-FFF2-40B4-BE49-F238E27FC236}">
                  <a16:creationId xmlns:a16="http://schemas.microsoft.com/office/drawing/2014/main" id="{A4E9F147-3423-9D8B-C281-261A8F777D51}"/>
                </a:ext>
              </a:extLst>
            </p:cNvPr>
            <p:cNvSpPr/>
            <p:nvPr/>
          </p:nvSpPr>
          <p:spPr bwMode="auto">
            <a:xfrm>
              <a:off x="548640" y="3492669"/>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200"/>
                <a:t>Limit</a:t>
              </a:r>
            </a:p>
            <a:p>
              <a:pPr algn="ctr"/>
              <a:r>
                <a:rPr lang="en-US" sz="1200"/>
                <a:t>Circuit Closed</a:t>
              </a:r>
            </a:p>
          </p:txBody>
        </p:sp>
        <p:sp>
          <p:nvSpPr>
            <p:cNvPr id="102" name="Rectangle 101">
              <a:extLst>
                <a:ext uri="{FF2B5EF4-FFF2-40B4-BE49-F238E27FC236}">
                  <a16:creationId xmlns:a16="http://schemas.microsoft.com/office/drawing/2014/main" id="{19F765C5-92AB-621B-13BF-0251CE756E22}"/>
                </a:ext>
              </a:extLst>
            </p:cNvPr>
            <p:cNvSpPr/>
            <p:nvPr/>
          </p:nvSpPr>
          <p:spPr bwMode="auto">
            <a:xfrm>
              <a:off x="3508352" y="3457676"/>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 Open</a:t>
              </a:r>
            </a:p>
          </p:txBody>
        </p:sp>
        <p:sp>
          <p:nvSpPr>
            <p:cNvPr id="103" name="Rectangle 102">
              <a:extLst>
                <a:ext uri="{FF2B5EF4-FFF2-40B4-BE49-F238E27FC236}">
                  <a16:creationId xmlns:a16="http://schemas.microsoft.com/office/drawing/2014/main" id="{6143A2C5-26FA-40F5-3533-F8AC25BA5B76}"/>
                </a:ext>
              </a:extLst>
            </p:cNvPr>
            <p:cNvSpPr/>
            <p:nvPr/>
          </p:nvSpPr>
          <p:spPr bwMode="auto">
            <a:xfrm>
              <a:off x="4954108" y="3457676"/>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 On Delay (30-45s)</a:t>
              </a:r>
            </a:p>
          </p:txBody>
        </p:sp>
        <p:sp>
          <p:nvSpPr>
            <p:cNvPr id="104" name="Rectangle 103">
              <a:extLst>
                <a:ext uri="{FF2B5EF4-FFF2-40B4-BE49-F238E27FC236}">
                  <a16:creationId xmlns:a16="http://schemas.microsoft.com/office/drawing/2014/main" id="{86450972-030A-7110-E899-52999795CE72}"/>
                </a:ext>
              </a:extLst>
            </p:cNvPr>
            <p:cNvSpPr/>
            <p:nvPr/>
          </p:nvSpPr>
          <p:spPr bwMode="auto">
            <a:xfrm>
              <a:off x="6099598" y="3457676"/>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 Off</a:t>
              </a:r>
            </a:p>
          </p:txBody>
        </p:sp>
        <p:cxnSp>
          <p:nvCxnSpPr>
            <p:cNvPr id="105" name="Straight Connector 104">
              <a:extLst>
                <a:ext uri="{FF2B5EF4-FFF2-40B4-BE49-F238E27FC236}">
                  <a16:creationId xmlns:a16="http://schemas.microsoft.com/office/drawing/2014/main" id="{824102DD-B95A-D57C-5C7C-74FC982EC2D0}"/>
                </a:ext>
              </a:extLst>
            </p:cNvPr>
            <p:cNvCxnSpPr>
              <a:cxnSpLocks/>
              <a:endCxn id="94" idx="0"/>
            </p:cNvCxnSpPr>
            <p:nvPr/>
          </p:nvCxnSpPr>
          <p:spPr bwMode="auto">
            <a:xfrm>
              <a:off x="2071744" y="4570534"/>
              <a:ext cx="0" cy="26170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369D1D4F-C02F-A873-1D67-D1EF16A8B37B}"/>
                </a:ext>
              </a:extLst>
            </p:cNvPr>
            <p:cNvCxnSpPr>
              <a:cxnSpLocks/>
              <a:endCxn id="95" idx="0"/>
            </p:cNvCxnSpPr>
            <p:nvPr/>
          </p:nvCxnSpPr>
          <p:spPr bwMode="auto">
            <a:xfrm>
              <a:off x="991372" y="4633065"/>
              <a:ext cx="0" cy="16146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B21F8EE1-573F-5983-2691-E35F60AE0008}"/>
                </a:ext>
              </a:extLst>
            </p:cNvPr>
            <p:cNvCxnSpPr>
              <a:cxnSpLocks/>
              <a:endCxn id="96" idx="0"/>
            </p:cNvCxnSpPr>
            <p:nvPr/>
          </p:nvCxnSpPr>
          <p:spPr bwMode="auto">
            <a:xfrm>
              <a:off x="3550908" y="4608971"/>
              <a:ext cx="1673" cy="26703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DE64F8AA-ECAF-C406-D60A-3963491D2AF6}"/>
                </a:ext>
              </a:extLst>
            </p:cNvPr>
            <p:cNvCxnSpPr>
              <a:cxnSpLocks/>
              <a:endCxn id="97" idx="0"/>
            </p:cNvCxnSpPr>
            <p:nvPr/>
          </p:nvCxnSpPr>
          <p:spPr bwMode="auto">
            <a:xfrm>
              <a:off x="4437234" y="4608971"/>
              <a:ext cx="0" cy="26748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4ADD7719-FD9B-2316-F8F8-CA60F19E5DFE}"/>
                </a:ext>
              </a:extLst>
            </p:cNvPr>
            <p:cNvCxnSpPr>
              <a:cxnSpLocks/>
              <a:endCxn id="98" idx="0"/>
            </p:cNvCxnSpPr>
            <p:nvPr/>
          </p:nvCxnSpPr>
          <p:spPr bwMode="auto">
            <a:xfrm>
              <a:off x="7656682" y="4608971"/>
              <a:ext cx="0" cy="26974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1CADD47F-44E5-25CF-4391-3EBC80271196}"/>
                </a:ext>
              </a:extLst>
            </p:cNvPr>
            <p:cNvCxnSpPr>
              <a:cxnSpLocks/>
              <a:stCxn id="115" idx="2"/>
            </p:cNvCxnSpPr>
            <p:nvPr/>
          </p:nvCxnSpPr>
          <p:spPr bwMode="auto">
            <a:xfrm>
              <a:off x="8715915" y="4083605"/>
              <a:ext cx="0" cy="19105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935721EF-2F87-F713-7FAD-182DC92FDA00}"/>
                </a:ext>
              </a:extLst>
            </p:cNvPr>
            <p:cNvCxnSpPr>
              <a:cxnSpLocks/>
              <a:stCxn id="104" idx="2"/>
            </p:cNvCxnSpPr>
            <p:nvPr/>
          </p:nvCxnSpPr>
          <p:spPr bwMode="auto">
            <a:xfrm>
              <a:off x="6542330" y="4083605"/>
              <a:ext cx="0" cy="19034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0681A9C4-680A-7827-E992-0160270C2CA2}"/>
                </a:ext>
              </a:extLst>
            </p:cNvPr>
            <p:cNvCxnSpPr>
              <a:cxnSpLocks/>
              <a:stCxn id="103" idx="2"/>
            </p:cNvCxnSpPr>
            <p:nvPr/>
          </p:nvCxnSpPr>
          <p:spPr bwMode="auto">
            <a:xfrm>
              <a:off x="5396840" y="4083605"/>
              <a:ext cx="0" cy="19034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91BF0B6E-34F2-63A4-900E-4E22E7192431}"/>
                </a:ext>
              </a:extLst>
            </p:cNvPr>
            <p:cNvCxnSpPr>
              <a:cxnSpLocks/>
              <a:stCxn id="102" idx="2"/>
            </p:cNvCxnSpPr>
            <p:nvPr/>
          </p:nvCxnSpPr>
          <p:spPr bwMode="auto">
            <a:xfrm>
              <a:off x="3951084" y="4083605"/>
              <a:ext cx="0" cy="15871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B1217328-D724-71FA-C90F-D3B3C2C40644}"/>
                </a:ext>
              </a:extLst>
            </p:cNvPr>
            <p:cNvCxnSpPr>
              <a:cxnSpLocks/>
              <a:stCxn id="100" idx="2"/>
            </p:cNvCxnSpPr>
            <p:nvPr/>
          </p:nvCxnSpPr>
          <p:spPr bwMode="auto">
            <a:xfrm>
              <a:off x="2585629" y="4110396"/>
              <a:ext cx="1496" cy="17452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15" name="Rectangle 114">
              <a:extLst>
                <a:ext uri="{FF2B5EF4-FFF2-40B4-BE49-F238E27FC236}">
                  <a16:creationId xmlns:a16="http://schemas.microsoft.com/office/drawing/2014/main" id="{A496F408-7021-666C-544D-BC2FE57DF4FB}"/>
                </a:ext>
              </a:extLst>
            </p:cNvPr>
            <p:cNvSpPr/>
            <p:nvPr/>
          </p:nvSpPr>
          <p:spPr bwMode="auto">
            <a:xfrm>
              <a:off x="8273183" y="3457676"/>
              <a:ext cx="885464" cy="625929"/>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 Delay Off (60-180s)</a:t>
              </a:r>
            </a:p>
          </p:txBody>
        </p:sp>
        <p:cxnSp>
          <p:nvCxnSpPr>
            <p:cNvPr id="116" name="Straight Connector 115">
              <a:extLst>
                <a:ext uri="{FF2B5EF4-FFF2-40B4-BE49-F238E27FC236}">
                  <a16:creationId xmlns:a16="http://schemas.microsoft.com/office/drawing/2014/main" id="{4F49C7A1-1A05-B817-4AA2-D24B7C5C9562}"/>
                </a:ext>
              </a:extLst>
            </p:cNvPr>
            <p:cNvCxnSpPr>
              <a:cxnSpLocks/>
              <a:endCxn id="101" idx="2"/>
            </p:cNvCxnSpPr>
            <p:nvPr/>
          </p:nvCxnSpPr>
          <p:spPr bwMode="auto">
            <a:xfrm flipV="1">
              <a:off x="991372" y="4118598"/>
              <a:ext cx="0" cy="15107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17" name="Arrow: Right 126">
              <a:extLst>
                <a:ext uri="{FF2B5EF4-FFF2-40B4-BE49-F238E27FC236}">
                  <a16:creationId xmlns:a16="http://schemas.microsoft.com/office/drawing/2014/main" id="{FCCA94FB-8A97-3D36-C8FF-7CB2DA862770}"/>
                </a:ext>
              </a:extLst>
            </p:cNvPr>
            <p:cNvSpPr/>
            <p:nvPr/>
          </p:nvSpPr>
          <p:spPr bwMode="auto">
            <a:xfrm>
              <a:off x="724384" y="4047010"/>
              <a:ext cx="8895491" cy="777619"/>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118" name="TextBox 117">
              <a:extLst>
                <a:ext uri="{FF2B5EF4-FFF2-40B4-BE49-F238E27FC236}">
                  <a16:creationId xmlns:a16="http://schemas.microsoft.com/office/drawing/2014/main" id="{6370ADD3-C018-9DE2-A601-A3C11BD9F2DE}"/>
                </a:ext>
              </a:extLst>
            </p:cNvPr>
            <p:cNvSpPr txBox="1"/>
            <p:nvPr/>
          </p:nvSpPr>
          <p:spPr bwMode="auto">
            <a:xfrm>
              <a:off x="753789" y="4309499"/>
              <a:ext cx="2486145" cy="252182"/>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Calls For Heat</a:t>
              </a:r>
            </a:p>
          </p:txBody>
        </p:sp>
        <p:sp>
          <p:nvSpPr>
            <p:cNvPr id="119" name="TextBox 118">
              <a:extLst>
                <a:ext uri="{FF2B5EF4-FFF2-40B4-BE49-F238E27FC236}">
                  <a16:creationId xmlns:a16="http://schemas.microsoft.com/office/drawing/2014/main" id="{C07D3FF1-64C0-2122-AC86-EE839BF5251A}"/>
                </a:ext>
              </a:extLst>
            </p:cNvPr>
            <p:cNvSpPr txBox="1"/>
            <p:nvPr/>
          </p:nvSpPr>
          <p:spPr bwMode="auto">
            <a:xfrm>
              <a:off x="5761409" y="4317575"/>
              <a:ext cx="1653546" cy="252182"/>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Satisfied</a:t>
              </a:r>
            </a:p>
          </p:txBody>
        </p:sp>
        <p:sp>
          <p:nvSpPr>
            <p:cNvPr id="120" name="TextBox 119">
              <a:extLst>
                <a:ext uri="{FF2B5EF4-FFF2-40B4-BE49-F238E27FC236}">
                  <a16:creationId xmlns:a16="http://schemas.microsoft.com/office/drawing/2014/main" id="{8432C955-47E9-EFFF-CE37-11972FC738EE}"/>
                </a:ext>
              </a:extLst>
            </p:cNvPr>
            <p:cNvSpPr txBox="1"/>
            <p:nvPr/>
          </p:nvSpPr>
          <p:spPr bwMode="auto">
            <a:xfrm>
              <a:off x="8125244" y="4318403"/>
              <a:ext cx="1252608" cy="252182"/>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System Off</a:t>
              </a:r>
            </a:p>
          </p:txBody>
        </p:sp>
      </p:grpSp>
      <p:sp>
        <p:nvSpPr>
          <p:cNvPr id="121" name="Oval 120">
            <a:extLst>
              <a:ext uri="{FF2B5EF4-FFF2-40B4-BE49-F238E27FC236}">
                <a16:creationId xmlns:a16="http://schemas.microsoft.com/office/drawing/2014/main" id="{43DFA32F-A00B-ABDE-1DDF-3CF5D4928CBE}"/>
              </a:ext>
            </a:extLst>
          </p:cNvPr>
          <p:cNvSpPr/>
          <p:nvPr/>
        </p:nvSpPr>
        <p:spPr bwMode="auto">
          <a:xfrm>
            <a:off x="2196411" y="411688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4</a:t>
            </a:r>
          </a:p>
        </p:txBody>
      </p:sp>
      <p:sp>
        <p:nvSpPr>
          <p:cNvPr id="123" name="TextBox 122">
            <a:extLst>
              <a:ext uri="{FF2B5EF4-FFF2-40B4-BE49-F238E27FC236}">
                <a16:creationId xmlns:a16="http://schemas.microsoft.com/office/drawing/2014/main" id="{08CCACEA-EAEE-98CB-5DA5-04F432902600}"/>
              </a:ext>
            </a:extLst>
          </p:cNvPr>
          <p:cNvSpPr txBox="1"/>
          <p:nvPr/>
        </p:nvSpPr>
        <p:spPr bwMode="auto">
          <a:xfrm>
            <a:off x="1513961" y="4222764"/>
            <a:ext cx="373355" cy="26696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24V</a:t>
            </a:r>
          </a:p>
        </p:txBody>
      </p:sp>
      <p:cxnSp>
        <p:nvCxnSpPr>
          <p:cNvPr id="124" name="Straight Arrow Connector 123">
            <a:extLst>
              <a:ext uri="{FF2B5EF4-FFF2-40B4-BE49-F238E27FC236}">
                <a16:creationId xmlns:a16="http://schemas.microsoft.com/office/drawing/2014/main" id="{8348C4DA-EF1E-372D-8475-7FD5607F455A}"/>
              </a:ext>
            </a:extLst>
          </p:cNvPr>
          <p:cNvCxnSpPr>
            <a:cxnSpLocks/>
          </p:cNvCxnSpPr>
          <p:nvPr/>
        </p:nvCxnSpPr>
        <p:spPr bwMode="auto">
          <a:xfrm flipV="1">
            <a:off x="1603268" y="4228524"/>
            <a:ext cx="240494" cy="5436"/>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127" name="TextBox 126">
            <a:extLst>
              <a:ext uri="{FF2B5EF4-FFF2-40B4-BE49-F238E27FC236}">
                <a16:creationId xmlns:a16="http://schemas.microsoft.com/office/drawing/2014/main" id="{AD7DE4E7-7B96-A812-C4AF-32068A67BBBB}"/>
              </a:ext>
            </a:extLst>
          </p:cNvPr>
          <p:cNvSpPr txBox="1"/>
          <p:nvPr/>
        </p:nvSpPr>
        <p:spPr bwMode="auto">
          <a:xfrm>
            <a:off x="793444" y="4198614"/>
            <a:ext cx="445956"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0.0V</a:t>
            </a:r>
          </a:p>
        </p:txBody>
      </p:sp>
      <p:cxnSp>
        <p:nvCxnSpPr>
          <p:cNvPr id="128" name="Straight Arrow Connector 127">
            <a:extLst>
              <a:ext uri="{FF2B5EF4-FFF2-40B4-BE49-F238E27FC236}">
                <a16:creationId xmlns:a16="http://schemas.microsoft.com/office/drawing/2014/main" id="{E399BE04-23AA-6233-F0A6-F24458CF2FBF}"/>
              </a:ext>
            </a:extLst>
          </p:cNvPr>
          <p:cNvCxnSpPr>
            <a:cxnSpLocks/>
          </p:cNvCxnSpPr>
          <p:nvPr/>
        </p:nvCxnSpPr>
        <p:spPr bwMode="auto">
          <a:xfrm>
            <a:off x="793827" y="4231242"/>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129" name="Oval 128">
            <a:extLst>
              <a:ext uri="{FF2B5EF4-FFF2-40B4-BE49-F238E27FC236}">
                <a16:creationId xmlns:a16="http://schemas.microsoft.com/office/drawing/2014/main" id="{3D6D9DC0-BDD9-BEEA-8125-499653CD5135}"/>
              </a:ext>
            </a:extLst>
          </p:cNvPr>
          <p:cNvSpPr/>
          <p:nvPr/>
        </p:nvSpPr>
        <p:spPr bwMode="auto">
          <a:xfrm>
            <a:off x="1194704" y="413084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7</a:t>
            </a:r>
          </a:p>
        </p:txBody>
      </p:sp>
      <p:sp>
        <p:nvSpPr>
          <p:cNvPr id="130" name="Oval 129">
            <a:extLst>
              <a:ext uri="{FF2B5EF4-FFF2-40B4-BE49-F238E27FC236}">
                <a16:creationId xmlns:a16="http://schemas.microsoft.com/office/drawing/2014/main" id="{4D1E4408-2F54-6ECF-7B69-2A0FE7D9F15A}"/>
              </a:ext>
            </a:extLst>
          </p:cNvPr>
          <p:cNvSpPr/>
          <p:nvPr/>
        </p:nvSpPr>
        <p:spPr bwMode="auto">
          <a:xfrm>
            <a:off x="592316" y="413084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a:t>
            </a:r>
          </a:p>
        </p:txBody>
      </p:sp>
      <p:sp>
        <p:nvSpPr>
          <p:cNvPr id="131" name="TextBox 130">
            <a:extLst>
              <a:ext uri="{FF2B5EF4-FFF2-40B4-BE49-F238E27FC236}">
                <a16:creationId xmlns:a16="http://schemas.microsoft.com/office/drawing/2014/main" id="{53929C89-95AB-0E34-DC10-4712B8B76DBB}"/>
              </a:ext>
            </a:extLst>
          </p:cNvPr>
          <p:cNvSpPr txBox="1"/>
          <p:nvPr/>
        </p:nvSpPr>
        <p:spPr bwMode="auto">
          <a:xfrm>
            <a:off x="2361571" y="4203484"/>
            <a:ext cx="445956"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0.0V</a:t>
            </a:r>
          </a:p>
        </p:txBody>
      </p:sp>
      <p:cxnSp>
        <p:nvCxnSpPr>
          <p:cNvPr id="132" name="Straight Arrow Connector 131">
            <a:extLst>
              <a:ext uri="{FF2B5EF4-FFF2-40B4-BE49-F238E27FC236}">
                <a16:creationId xmlns:a16="http://schemas.microsoft.com/office/drawing/2014/main" id="{1986E3A5-1F17-EC4B-77F0-A3ECE03B7D46}"/>
              </a:ext>
            </a:extLst>
          </p:cNvPr>
          <p:cNvCxnSpPr>
            <a:cxnSpLocks/>
          </p:cNvCxnSpPr>
          <p:nvPr/>
        </p:nvCxnSpPr>
        <p:spPr bwMode="auto">
          <a:xfrm>
            <a:off x="2393312" y="4231242"/>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grpSp>
        <p:nvGrpSpPr>
          <p:cNvPr id="175" name="Group 174">
            <a:extLst>
              <a:ext uri="{FF2B5EF4-FFF2-40B4-BE49-F238E27FC236}">
                <a16:creationId xmlns:a16="http://schemas.microsoft.com/office/drawing/2014/main" id="{6AEF4771-339E-E739-E2FD-B7415AAE0A62}"/>
              </a:ext>
            </a:extLst>
          </p:cNvPr>
          <p:cNvGrpSpPr/>
          <p:nvPr/>
        </p:nvGrpSpPr>
        <p:grpSpPr>
          <a:xfrm>
            <a:off x="3557813" y="4140768"/>
            <a:ext cx="786111" cy="303726"/>
            <a:chOff x="3557813" y="4140768"/>
            <a:chExt cx="786111" cy="303726"/>
          </a:xfrm>
        </p:grpSpPr>
        <p:sp>
          <p:nvSpPr>
            <p:cNvPr id="134" name="Oval 133">
              <a:extLst>
                <a:ext uri="{FF2B5EF4-FFF2-40B4-BE49-F238E27FC236}">
                  <a16:creationId xmlns:a16="http://schemas.microsoft.com/office/drawing/2014/main" id="{0CBDECE1-1C68-EEB9-3E20-92DD2F2DF4FB}"/>
                </a:ext>
              </a:extLst>
            </p:cNvPr>
            <p:cNvSpPr/>
            <p:nvPr/>
          </p:nvSpPr>
          <p:spPr bwMode="auto">
            <a:xfrm>
              <a:off x="4143134" y="4140768"/>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8</a:t>
              </a:r>
            </a:p>
          </p:txBody>
        </p:sp>
        <p:sp>
          <p:nvSpPr>
            <p:cNvPr id="135" name="Oval 134">
              <a:extLst>
                <a:ext uri="{FF2B5EF4-FFF2-40B4-BE49-F238E27FC236}">
                  <a16:creationId xmlns:a16="http://schemas.microsoft.com/office/drawing/2014/main" id="{5CD01214-5B0D-7AA2-FB74-45CD0D2553B0}"/>
                </a:ext>
              </a:extLst>
            </p:cNvPr>
            <p:cNvSpPr/>
            <p:nvPr/>
          </p:nvSpPr>
          <p:spPr bwMode="auto">
            <a:xfrm>
              <a:off x="3557813" y="4140768"/>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7</a:t>
              </a:r>
            </a:p>
          </p:txBody>
        </p:sp>
        <p:sp>
          <p:nvSpPr>
            <p:cNvPr id="136" name="TextBox 135">
              <a:extLst>
                <a:ext uri="{FF2B5EF4-FFF2-40B4-BE49-F238E27FC236}">
                  <a16:creationId xmlns:a16="http://schemas.microsoft.com/office/drawing/2014/main" id="{CE2A4908-0F37-F99E-E219-BB9DEC2A26FA}"/>
                </a:ext>
              </a:extLst>
            </p:cNvPr>
            <p:cNvSpPr txBox="1"/>
            <p:nvPr/>
          </p:nvSpPr>
          <p:spPr bwMode="auto">
            <a:xfrm>
              <a:off x="3752388" y="4201799"/>
              <a:ext cx="410690"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24V</a:t>
              </a:r>
            </a:p>
          </p:txBody>
        </p:sp>
        <p:cxnSp>
          <p:nvCxnSpPr>
            <p:cNvPr id="137" name="Straight Arrow Connector 136">
              <a:extLst>
                <a:ext uri="{FF2B5EF4-FFF2-40B4-BE49-F238E27FC236}">
                  <a16:creationId xmlns:a16="http://schemas.microsoft.com/office/drawing/2014/main" id="{E077B39E-00D4-F912-7B7B-79321FCE13C8}"/>
                </a:ext>
              </a:extLst>
            </p:cNvPr>
            <p:cNvCxnSpPr>
              <a:cxnSpLocks/>
            </p:cNvCxnSpPr>
            <p:nvPr/>
          </p:nvCxnSpPr>
          <p:spPr bwMode="auto">
            <a:xfrm>
              <a:off x="3753839" y="4241163"/>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grpSp>
      <p:sp>
        <p:nvSpPr>
          <p:cNvPr id="140" name="TextBox 139">
            <a:extLst>
              <a:ext uri="{FF2B5EF4-FFF2-40B4-BE49-F238E27FC236}">
                <a16:creationId xmlns:a16="http://schemas.microsoft.com/office/drawing/2014/main" id="{D7A02032-7DFE-22A0-7EAB-BCE9FDACFF08}"/>
              </a:ext>
            </a:extLst>
          </p:cNvPr>
          <p:cNvSpPr txBox="1"/>
          <p:nvPr/>
        </p:nvSpPr>
        <p:spPr bwMode="auto">
          <a:xfrm>
            <a:off x="1838224" y="4425648"/>
            <a:ext cx="481222"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120V</a:t>
            </a:r>
          </a:p>
        </p:txBody>
      </p:sp>
      <p:cxnSp>
        <p:nvCxnSpPr>
          <p:cNvPr id="141" name="Straight Arrow Connector 140">
            <a:extLst>
              <a:ext uri="{FF2B5EF4-FFF2-40B4-BE49-F238E27FC236}">
                <a16:creationId xmlns:a16="http://schemas.microsoft.com/office/drawing/2014/main" id="{78AF0A9E-8D4D-5EAC-22FD-07BB6BEE7214}"/>
              </a:ext>
            </a:extLst>
          </p:cNvPr>
          <p:cNvCxnSpPr>
            <a:cxnSpLocks/>
          </p:cNvCxnSpPr>
          <p:nvPr/>
        </p:nvCxnSpPr>
        <p:spPr bwMode="auto">
          <a:xfrm>
            <a:off x="1881930" y="4626938"/>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142" name="Oval 141">
            <a:extLst>
              <a:ext uri="{FF2B5EF4-FFF2-40B4-BE49-F238E27FC236}">
                <a16:creationId xmlns:a16="http://schemas.microsoft.com/office/drawing/2014/main" id="{77DE15B0-7FE1-040D-1F6E-1CC927F8AFA4}"/>
              </a:ext>
            </a:extLst>
          </p:cNvPr>
          <p:cNvSpPr/>
          <p:nvPr/>
        </p:nvSpPr>
        <p:spPr bwMode="auto">
          <a:xfrm>
            <a:off x="1188279" y="4531960"/>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cs typeface="Arial"/>
              </a:rPr>
              <a:t>11</a:t>
            </a:r>
          </a:p>
        </p:txBody>
      </p:sp>
      <p:sp>
        <p:nvSpPr>
          <p:cNvPr id="143" name="Oval 142">
            <a:extLst>
              <a:ext uri="{FF2B5EF4-FFF2-40B4-BE49-F238E27FC236}">
                <a16:creationId xmlns:a16="http://schemas.microsoft.com/office/drawing/2014/main" id="{FFB6E637-6F1F-C038-D0F3-E0726DC76F4A}"/>
              </a:ext>
            </a:extLst>
          </p:cNvPr>
          <p:cNvSpPr/>
          <p:nvPr/>
        </p:nvSpPr>
        <p:spPr bwMode="auto">
          <a:xfrm>
            <a:off x="587138" y="4531960"/>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5</a:t>
            </a:r>
          </a:p>
        </p:txBody>
      </p:sp>
      <p:sp>
        <p:nvSpPr>
          <p:cNvPr id="144" name="TextBox 143">
            <a:extLst>
              <a:ext uri="{FF2B5EF4-FFF2-40B4-BE49-F238E27FC236}">
                <a16:creationId xmlns:a16="http://schemas.microsoft.com/office/drawing/2014/main" id="{55FC4684-DD4F-DD9A-33CB-663BF629EB9E}"/>
              </a:ext>
            </a:extLst>
          </p:cNvPr>
          <p:cNvSpPr txBox="1"/>
          <p:nvPr/>
        </p:nvSpPr>
        <p:spPr bwMode="auto">
          <a:xfrm>
            <a:off x="787864" y="4437163"/>
            <a:ext cx="445956"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0.0V</a:t>
            </a:r>
          </a:p>
        </p:txBody>
      </p:sp>
      <p:cxnSp>
        <p:nvCxnSpPr>
          <p:cNvPr id="145" name="Straight Arrow Connector 144">
            <a:extLst>
              <a:ext uri="{FF2B5EF4-FFF2-40B4-BE49-F238E27FC236}">
                <a16:creationId xmlns:a16="http://schemas.microsoft.com/office/drawing/2014/main" id="{2601605C-B258-2E43-E549-C6E573119633}"/>
              </a:ext>
            </a:extLst>
          </p:cNvPr>
          <p:cNvCxnSpPr>
            <a:cxnSpLocks/>
          </p:cNvCxnSpPr>
          <p:nvPr/>
        </p:nvCxnSpPr>
        <p:spPr bwMode="auto">
          <a:xfrm>
            <a:off x="788993" y="4632355"/>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161" name="Oval 160">
            <a:extLst>
              <a:ext uri="{FF2B5EF4-FFF2-40B4-BE49-F238E27FC236}">
                <a16:creationId xmlns:a16="http://schemas.microsoft.com/office/drawing/2014/main" id="{0300223B-B27B-F00B-0E52-660D25E5A67C}"/>
              </a:ext>
            </a:extLst>
          </p:cNvPr>
          <p:cNvSpPr/>
          <p:nvPr/>
        </p:nvSpPr>
        <p:spPr bwMode="auto">
          <a:xfrm>
            <a:off x="7263823" y="6487262"/>
            <a:ext cx="199151" cy="229959"/>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cs typeface="Arial"/>
              </a:rPr>
              <a:t>13</a:t>
            </a:r>
          </a:p>
        </p:txBody>
      </p:sp>
      <p:sp>
        <p:nvSpPr>
          <p:cNvPr id="162" name="Oval 161">
            <a:extLst>
              <a:ext uri="{FF2B5EF4-FFF2-40B4-BE49-F238E27FC236}">
                <a16:creationId xmlns:a16="http://schemas.microsoft.com/office/drawing/2014/main" id="{802E1CFB-4C0C-9EEB-1DFD-EA787D757194}"/>
              </a:ext>
            </a:extLst>
          </p:cNvPr>
          <p:cNvSpPr/>
          <p:nvPr/>
        </p:nvSpPr>
        <p:spPr bwMode="auto">
          <a:xfrm>
            <a:off x="7269808" y="7482942"/>
            <a:ext cx="210622" cy="220454"/>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16</a:t>
            </a:r>
          </a:p>
        </p:txBody>
      </p:sp>
      <p:sp>
        <p:nvSpPr>
          <p:cNvPr id="163" name="Oval 162">
            <a:extLst>
              <a:ext uri="{FF2B5EF4-FFF2-40B4-BE49-F238E27FC236}">
                <a16:creationId xmlns:a16="http://schemas.microsoft.com/office/drawing/2014/main" id="{42BEB9FD-E819-C66C-2C23-D0AF7D794DF7}"/>
              </a:ext>
            </a:extLst>
          </p:cNvPr>
          <p:cNvSpPr/>
          <p:nvPr/>
        </p:nvSpPr>
        <p:spPr bwMode="auto">
          <a:xfrm>
            <a:off x="7261039" y="7188302"/>
            <a:ext cx="198823" cy="179814"/>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rPr>
              <a:t>15</a:t>
            </a:r>
          </a:p>
        </p:txBody>
      </p:sp>
      <p:sp>
        <p:nvSpPr>
          <p:cNvPr id="164" name="Oval 163">
            <a:extLst>
              <a:ext uri="{FF2B5EF4-FFF2-40B4-BE49-F238E27FC236}">
                <a16:creationId xmlns:a16="http://schemas.microsoft.com/office/drawing/2014/main" id="{48998E80-3A8F-32F1-DB35-49261D93AC7C}"/>
              </a:ext>
            </a:extLst>
          </p:cNvPr>
          <p:cNvSpPr/>
          <p:nvPr/>
        </p:nvSpPr>
        <p:spPr bwMode="auto">
          <a:xfrm>
            <a:off x="7282751" y="6822542"/>
            <a:ext cx="198823" cy="250279"/>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rPr>
              <a:t>14</a:t>
            </a:r>
          </a:p>
        </p:txBody>
      </p:sp>
      <p:sp>
        <p:nvSpPr>
          <p:cNvPr id="166" name="Rectangle 165">
            <a:extLst>
              <a:ext uri="{FF2B5EF4-FFF2-40B4-BE49-F238E27FC236}">
                <a16:creationId xmlns:a16="http://schemas.microsoft.com/office/drawing/2014/main" id="{53BE5A7D-86D0-C183-655C-2246EF49002D}"/>
              </a:ext>
            </a:extLst>
          </p:cNvPr>
          <p:cNvSpPr/>
          <p:nvPr/>
        </p:nvSpPr>
        <p:spPr bwMode="auto">
          <a:xfrm>
            <a:off x="13205968" y="5588603"/>
            <a:ext cx="439204" cy="352844"/>
          </a:xfrm>
          <a:prstGeom prst="rect">
            <a:avLst/>
          </a:prstGeom>
          <a:noFill/>
          <a:ln w="28575">
            <a:solidFill>
              <a:srgbClr val="77C057"/>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cxnSp>
        <p:nvCxnSpPr>
          <p:cNvPr id="167" name="Straight Arrow Connector 166">
            <a:extLst>
              <a:ext uri="{FF2B5EF4-FFF2-40B4-BE49-F238E27FC236}">
                <a16:creationId xmlns:a16="http://schemas.microsoft.com/office/drawing/2014/main" id="{E4E03A28-4CEB-F1BA-94AB-A82BC52B7B85}"/>
              </a:ext>
            </a:extLst>
          </p:cNvPr>
          <p:cNvCxnSpPr>
            <a:cxnSpLocks/>
          </p:cNvCxnSpPr>
          <p:nvPr/>
        </p:nvCxnSpPr>
        <p:spPr bwMode="auto">
          <a:xfrm flipV="1">
            <a:off x="7594974" y="4165921"/>
            <a:ext cx="4095423" cy="2532128"/>
          </a:xfrm>
          <a:prstGeom prst="straightConnector1">
            <a:avLst/>
          </a:prstGeom>
          <a:solidFill>
            <a:schemeClr val="accent1"/>
          </a:solidFill>
          <a:ln w="28575" cap="flat" cmpd="sng" algn="ctr">
            <a:solidFill>
              <a:srgbClr val="FFC000"/>
            </a:solidFill>
            <a:prstDash val="solid"/>
            <a:round/>
            <a:headEnd type="none" w="med" len="med"/>
            <a:tailEnd type="triangle"/>
          </a:ln>
          <a:effectLst/>
        </p:spPr>
      </p:cxnSp>
      <p:sp>
        <p:nvSpPr>
          <p:cNvPr id="168" name="Rectangle 167">
            <a:extLst>
              <a:ext uri="{FF2B5EF4-FFF2-40B4-BE49-F238E27FC236}">
                <a16:creationId xmlns:a16="http://schemas.microsoft.com/office/drawing/2014/main" id="{00E53823-75EB-3EC1-0252-1C1BEADEDDE0}"/>
              </a:ext>
            </a:extLst>
          </p:cNvPr>
          <p:cNvSpPr/>
          <p:nvPr/>
        </p:nvSpPr>
        <p:spPr bwMode="auto">
          <a:xfrm>
            <a:off x="11682909" y="3668007"/>
            <a:ext cx="182460" cy="510160"/>
          </a:xfrm>
          <a:prstGeom prst="rect">
            <a:avLst/>
          </a:prstGeom>
          <a:noFill/>
          <a:ln w="28575">
            <a:solidFill>
              <a:srgbClr val="FFC000"/>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5" name="Oval 4">
            <a:extLst>
              <a:ext uri="{FF2B5EF4-FFF2-40B4-BE49-F238E27FC236}">
                <a16:creationId xmlns:a16="http://schemas.microsoft.com/office/drawing/2014/main" id="{BEF2B9B2-1F0A-4466-50A7-7B9D1910BCA1}"/>
              </a:ext>
            </a:extLst>
          </p:cNvPr>
          <p:cNvSpPr/>
          <p:nvPr/>
        </p:nvSpPr>
        <p:spPr bwMode="auto">
          <a:xfrm>
            <a:off x="2809575" y="4130358"/>
            <a:ext cx="24267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10</a:t>
            </a:r>
          </a:p>
        </p:txBody>
      </p:sp>
      <p:sp>
        <p:nvSpPr>
          <p:cNvPr id="6" name="Oval 5">
            <a:extLst>
              <a:ext uri="{FF2B5EF4-FFF2-40B4-BE49-F238E27FC236}">
                <a16:creationId xmlns:a16="http://schemas.microsoft.com/office/drawing/2014/main" id="{539E7003-5B37-930E-7523-60F397C9FB27}"/>
              </a:ext>
            </a:extLst>
          </p:cNvPr>
          <p:cNvSpPr/>
          <p:nvPr/>
        </p:nvSpPr>
        <p:spPr bwMode="auto">
          <a:xfrm>
            <a:off x="1414634" y="413782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4</a:t>
            </a:r>
          </a:p>
        </p:txBody>
      </p:sp>
      <p:sp>
        <p:nvSpPr>
          <p:cNvPr id="8" name="Oval 7">
            <a:extLst>
              <a:ext uri="{FF2B5EF4-FFF2-40B4-BE49-F238E27FC236}">
                <a16:creationId xmlns:a16="http://schemas.microsoft.com/office/drawing/2014/main" id="{AB3CCBCD-C264-8628-0BD1-ADF4FCD343D3}"/>
              </a:ext>
            </a:extLst>
          </p:cNvPr>
          <p:cNvSpPr/>
          <p:nvPr/>
        </p:nvSpPr>
        <p:spPr bwMode="auto">
          <a:xfrm>
            <a:off x="1839334" y="4144318"/>
            <a:ext cx="24267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10</a:t>
            </a:r>
          </a:p>
        </p:txBody>
      </p:sp>
      <p:grpSp>
        <p:nvGrpSpPr>
          <p:cNvPr id="10" name="Group 9">
            <a:extLst>
              <a:ext uri="{FF2B5EF4-FFF2-40B4-BE49-F238E27FC236}">
                <a16:creationId xmlns:a16="http://schemas.microsoft.com/office/drawing/2014/main" id="{0CF82905-E244-D27B-F8A1-F0BDFCE329AA}"/>
              </a:ext>
            </a:extLst>
          </p:cNvPr>
          <p:cNvGrpSpPr/>
          <p:nvPr/>
        </p:nvGrpSpPr>
        <p:grpSpPr>
          <a:xfrm>
            <a:off x="1290608" y="5592521"/>
            <a:ext cx="3951154" cy="2026525"/>
            <a:chOff x="1605568" y="5785561"/>
            <a:chExt cx="3392354" cy="1579485"/>
          </a:xfrm>
        </p:grpSpPr>
        <p:pic>
          <p:nvPicPr>
            <p:cNvPr id="2" name="Picture 1" descr="A diagram of a wiring diagram&#10;&#10;Description automatically generated">
              <a:extLst>
                <a:ext uri="{FF2B5EF4-FFF2-40B4-BE49-F238E27FC236}">
                  <a16:creationId xmlns:a16="http://schemas.microsoft.com/office/drawing/2014/main" id="{33536F5C-2403-51F9-01AC-00DBB2137DD5}"/>
                </a:ext>
              </a:extLst>
            </p:cNvPr>
            <p:cNvPicPr>
              <a:picLocks noChangeAspect="1"/>
            </p:cNvPicPr>
            <p:nvPr/>
          </p:nvPicPr>
          <p:blipFill>
            <a:blip r:embed="rId4"/>
            <a:stretch>
              <a:fillRect/>
            </a:stretch>
          </p:blipFill>
          <p:spPr>
            <a:xfrm>
              <a:off x="1605568" y="5785561"/>
              <a:ext cx="3392354" cy="1579485"/>
            </a:xfrm>
            <a:prstGeom prst="rect">
              <a:avLst/>
            </a:prstGeom>
          </p:spPr>
        </p:pic>
        <p:sp>
          <p:nvSpPr>
            <p:cNvPr id="151" name="Oval 150">
              <a:extLst>
                <a:ext uri="{FF2B5EF4-FFF2-40B4-BE49-F238E27FC236}">
                  <a16:creationId xmlns:a16="http://schemas.microsoft.com/office/drawing/2014/main" id="{A802FAD0-BA2E-2EE2-A8EA-A9059D09F1F3}"/>
                </a:ext>
              </a:extLst>
            </p:cNvPr>
            <p:cNvSpPr/>
            <p:nvPr/>
          </p:nvSpPr>
          <p:spPr bwMode="auto">
            <a:xfrm>
              <a:off x="2562009" y="619291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12</a:t>
              </a:r>
            </a:p>
          </p:txBody>
        </p:sp>
        <p:sp>
          <p:nvSpPr>
            <p:cNvPr id="152" name="Oval 151">
              <a:extLst>
                <a:ext uri="{FF2B5EF4-FFF2-40B4-BE49-F238E27FC236}">
                  <a16:creationId xmlns:a16="http://schemas.microsoft.com/office/drawing/2014/main" id="{C3F0EFB2-15EC-4896-0165-7F37F9B42D1A}"/>
                </a:ext>
              </a:extLst>
            </p:cNvPr>
            <p:cNvSpPr/>
            <p:nvPr/>
          </p:nvSpPr>
          <p:spPr bwMode="auto">
            <a:xfrm>
              <a:off x="2826580" y="6192918"/>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9</a:t>
              </a:r>
            </a:p>
          </p:txBody>
        </p:sp>
        <p:sp>
          <p:nvSpPr>
            <p:cNvPr id="154" name="Oval 153">
              <a:extLst>
                <a:ext uri="{FF2B5EF4-FFF2-40B4-BE49-F238E27FC236}">
                  <a16:creationId xmlns:a16="http://schemas.microsoft.com/office/drawing/2014/main" id="{C34D2FEC-CD2B-56F8-132B-F590301EA777}"/>
                </a:ext>
              </a:extLst>
            </p:cNvPr>
            <p:cNvSpPr/>
            <p:nvPr/>
          </p:nvSpPr>
          <p:spPr bwMode="auto">
            <a:xfrm>
              <a:off x="3093496" y="6461417"/>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5</a:t>
              </a:r>
            </a:p>
          </p:txBody>
        </p:sp>
        <p:sp>
          <p:nvSpPr>
            <p:cNvPr id="155" name="Oval 154">
              <a:extLst>
                <a:ext uri="{FF2B5EF4-FFF2-40B4-BE49-F238E27FC236}">
                  <a16:creationId xmlns:a16="http://schemas.microsoft.com/office/drawing/2014/main" id="{C04BB45F-1B3B-971C-B9F1-5BCA23B75971}"/>
                </a:ext>
              </a:extLst>
            </p:cNvPr>
            <p:cNvSpPr/>
            <p:nvPr/>
          </p:nvSpPr>
          <p:spPr bwMode="auto">
            <a:xfrm>
              <a:off x="2541071" y="6726975"/>
              <a:ext cx="24267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10</a:t>
              </a:r>
            </a:p>
          </p:txBody>
        </p:sp>
        <p:sp>
          <p:nvSpPr>
            <p:cNvPr id="157" name="Oval 156">
              <a:extLst>
                <a:ext uri="{FF2B5EF4-FFF2-40B4-BE49-F238E27FC236}">
                  <a16:creationId xmlns:a16="http://schemas.microsoft.com/office/drawing/2014/main" id="{8918CDD4-3F27-FA28-EC46-29D197249C8A}"/>
                </a:ext>
              </a:extLst>
            </p:cNvPr>
            <p:cNvSpPr/>
            <p:nvPr/>
          </p:nvSpPr>
          <p:spPr bwMode="auto">
            <a:xfrm>
              <a:off x="3093497" y="6719994"/>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4</a:t>
              </a:r>
            </a:p>
          </p:txBody>
        </p:sp>
        <p:sp>
          <p:nvSpPr>
            <p:cNvPr id="158" name="Oval 157">
              <a:extLst>
                <a:ext uri="{FF2B5EF4-FFF2-40B4-BE49-F238E27FC236}">
                  <a16:creationId xmlns:a16="http://schemas.microsoft.com/office/drawing/2014/main" id="{B3278A60-D297-2F3A-FE0E-F34A3369BBD3}"/>
                </a:ext>
              </a:extLst>
            </p:cNvPr>
            <p:cNvSpPr/>
            <p:nvPr/>
          </p:nvSpPr>
          <p:spPr bwMode="auto">
            <a:xfrm>
              <a:off x="3347964" y="6713014"/>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a:t>
              </a:r>
            </a:p>
          </p:txBody>
        </p:sp>
        <p:sp>
          <p:nvSpPr>
            <p:cNvPr id="4" name="Oval 3">
              <a:extLst>
                <a:ext uri="{FF2B5EF4-FFF2-40B4-BE49-F238E27FC236}">
                  <a16:creationId xmlns:a16="http://schemas.microsoft.com/office/drawing/2014/main" id="{59B52889-BB8B-15D0-12D6-5184A4707439}"/>
                </a:ext>
              </a:extLst>
            </p:cNvPr>
            <p:cNvSpPr/>
            <p:nvPr/>
          </p:nvSpPr>
          <p:spPr bwMode="auto">
            <a:xfrm>
              <a:off x="2826581" y="6723409"/>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7</a:t>
              </a:r>
            </a:p>
          </p:txBody>
        </p:sp>
        <p:sp>
          <p:nvSpPr>
            <p:cNvPr id="9" name="Oval 8">
              <a:extLst>
                <a:ext uri="{FF2B5EF4-FFF2-40B4-BE49-F238E27FC236}">
                  <a16:creationId xmlns:a16="http://schemas.microsoft.com/office/drawing/2014/main" id="{9B83F4EB-73A9-9F2D-1A22-32275EFE013A}"/>
                </a:ext>
              </a:extLst>
            </p:cNvPr>
            <p:cNvSpPr/>
            <p:nvPr/>
          </p:nvSpPr>
          <p:spPr bwMode="auto">
            <a:xfrm>
              <a:off x="2560869" y="6453065"/>
              <a:ext cx="200790" cy="200790"/>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11</a:t>
              </a:r>
            </a:p>
          </p:txBody>
        </p:sp>
      </p:grpSp>
      <p:sp>
        <p:nvSpPr>
          <p:cNvPr id="12" name="Oval 11">
            <a:extLst>
              <a:ext uri="{FF2B5EF4-FFF2-40B4-BE49-F238E27FC236}">
                <a16:creationId xmlns:a16="http://schemas.microsoft.com/office/drawing/2014/main" id="{66916FF5-CDD1-16DB-CBEB-A8E59FAA831E}"/>
              </a:ext>
            </a:extLst>
          </p:cNvPr>
          <p:cNvSpPr/>
          <p:nvPr/>
        </p:nvSpPr>
        <p:spPr bwMode="auto">
          <a:xfrm>
            <a:off x="1664024" y="4545719"/>
            <a:ext cx="219471" cy="189319"/>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cs typeface="Arial"/>
              </a:rPr>
              <a:t>13</a:t>
            </a:r>
          </a:p>
        </p:txBody>
      </p:sp>
      <p:sp>
        <p:nvSpPr>
          <p:cNvPr id="13" name="Oval 12">
            <a:extLst>
              <a:ext uri="{FF2B5EF4-FFF2-40B4-BE49-F238E27FC236}">
                <a16:creationId xmlns:a16="http://schemas.microsoft.com/office/drawing/2014/main" id="{B5B1F459-3447-9379-3D91-9E518C0DCDCC}"/>
              </a:ext>
            </a:extLst>
          </p:cNvPr>
          <p:cNvSpPr/>
          <p:nvPr/>
        </p:nvSpPr>
        <p:spPr bwMode="auto">
          <a:xfrm>
            <a:off x="2301319" y="4545719"/>
            <a:ext cx="198823" cy="179814"/>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rPr>
              <a:t>15</a:t>
            </a:r>
          </a:p>
        </p:txBody>
      </p:sp>
      <p:sp>
        <p:nvSpPr>
          <p:cNvPr id="14" name="Oval 13">
            <a:extLst>
              <a:ext uri="{FF2B5EF4-FFF2-40B4-BE49-F238E27FC236}">
                <a16:creationId xmlns:a16="http://schemas.microsoft.com/office/drawing/2014/main" id="{EAC41CA1-FD84-6B06-3776-298EA613E650}"/>
              </a:ext>
            </a:extLst>
          </p:cNvPr>
          <p:cNvSpPr/>
          <p:nvPr/>
        </p:nvSpPr>
        <p:spPr bwMode="auto">
          <a:xfrm>
            <a:off x="3166311" y="4484759"/>
            <a:ext cx="198823" cy="250279"/>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rPr>
              <a:t>14</a:t>
            </a:r>
          </a:p>
        </p:txBody>
      </p:sp>
      <p:sp>
        <p:nvSpPr>
          <p:cNvPr id="15" name="Oval 14">
            <a:extLst>
              <a:ext uri="{FF2B5EF4-FFF2-40B4-BE49-F238E27FC236}">
                <a16:creationId xmlns:a16="http://schemas.microsoft.com/office/drawing/2014/main" id="{E3670B3E-231A-5B34-5960-7E29ABCB697F}"/>
              </a:ext>
            </a:extLst>
          </p:cNvPr>
          <p:cNvSpPr/>
          <p:nvPr/>
        </p:nvSpPr>
        <p:spPr bwMode="auto">
          <a:xfrm>
            <a:off x="3688345" y="4505079"/>
            <a:ext cx="210622" cy="220454"/>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16</a:t>
            </a:r>
          </a:p>
        </p:txBody>
      </p:sp>
      <p:sp>
        <p:nvSpPr>
          <p:cNvPr id="19" name="TextBox 18">
            <a:extLst>
              <a:ext uri="{FF2B5EF4-FFF2-40B4-BE49-F238E27FC236}">
                <a16:creationId xmlns:a16="http://schemas.microsoft.com/office/drawing/2014/main" id="{E0DDBFC2-5E85-0723-2ED0-22FD07414E6F}"/>
              </a:ext>
            </a:extLst>
          </p:cNvPr>
          <p:cNvSpPr txBox="1"/>
          <p:nvPr/>
        </p:nvSpPr>
        <p:spPr bwMode="auto">
          <a:xfrm>
            <a:off x="3285400" y="4424619"/>
            <a:ext cx="481222" cy="242695"/>
          </a:xfrm>
          <a:prstGeom prst="rect">
            <a:avLst/>
          </a:prstGeom>
          <a:noFill/>
          <a:ln w="9525">
            <a:noFill/>
            <a:miter lim="800000"/>
            <a:headEnd/>
            <a:tailEnd/>
          </a:ln>
        </p:spPr>
        <p:txBody>
          <a:bodyPr wrap="none" rtlCol="0">
            <a:spAutoFit/>
          </a:bodyPr>
          <a:lstStyle/>
          <a:p>
            <a:pPr eaLnBrk="0" hangingPunct="0">
              <a:lnSpc>
                <a:spcPct val="105000"/>
              </a:lnSpc>
            </a:pPr>
            <a:r>
              <a:rPr lang="en-US" sz="1000">
                <a:solidFill>
                  <a:srgbClr val="FF0000"/>
                </a:solidFill>
              </a:rPr>
              <a:t>120V</a:t>
            </a:r>
          </a:p>
        </p:txBody>
      </p:sp>
      <p:cxnSp>
        <p:nvCxnSpPr>
          <p:cNvPr id="20" name="Straight Arrow Connector 19">
            <a:extLst>
              <a:ext uri="{FF2B5EF4-FFF2-40B4-BE49-F238E27FC236}">
                <a16:creationId xmlns:a16="http://schemas.microsoft.com/office/drawing/2014/main" id="{39803BB2-F228-DAF7-2BB4-80E563205B68}"/>
              </a:ext>
            </a:extLst>
          </p:cNvPr>
          <p:cNvCxnSpPr>
            <a:cxnSpLocks/>
          </p:cNvCxnSpPr>
          <p:nvPr/>
        </p:nvCxnSpPr>
        <p:spPr bwMode="auto">
          <a:xfrm>
            <a:off x="3328844" y="4624636"/>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21" name="Oval 20">
            <a:extLst>
              <a:ext uri="{FF2B5EF4-FFF2-40B4-BE49-F238E27FC236}">
                <a16:creationId xmlns:a16="http://schemas.microsoft.com/office/drawing/2014/main" id="{E77356E5-EF27-3950-2EF4-0F311591A0B9}"/>
              </a:ext>
            </a:extLst>
          </p:cNvPr>
          <p:cNvSpPr/>
          <p:nvPr/>
        </p:nvSpPr>
        <p:spPr bwMode="auto">
          <a:xfrm>
            <a:off x="4070200" y="4458482"/>
            <a:ext cx="198823" cy="250279"/>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900">
                <a:solidFill>
                  <a:schemeClr val="bg1"/>
                </a:solidFill>
              </a:rPr>
              <a:t>14</a:t>
            </a:r>
          </a:p>
        </p:txBody>
      </p:sp>
      <p:sp>
        <p:nvSpPr>
          <p:cNvPr id="22" name="Oval 21">
            <a:extLst>
              <a:ext uri="{FF2B5EF4-FFF2-40B4-BE49-F238E27FC236}">
                <a16:creationId xmlns:a16="http://schemas.microsoft.com/office/drawing/2014/main" id="{7F52A101-52AC-7D1A-291C-3CAC887277C7}"/>
              </a:ext>
            </a:extLst>
          </p:cNvPr>
          <p:cNvSpPr/>
          <p:nvPr/>
        </p:nvSpPr>
        <p:spPr bwMode="auto">
          <a:xfrm>
            <a:off x="4592234" y="4478802"/>
            <a:ext cx="210622" cy="220454"/>
          </a:xfrm>
          <a:prstGeom prst="ellipse">
            <a:avLst/>
          </a:prstGeom>
          <a:solidFill>
            <a:schemeClr val="accent2"/>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lIns="0" tIns="0" rIns="0" bIns="0" rtlCol="0" anchor="ctr"/>
          <a:lstStyle/>
          <a:p>
            <a:pPr algn="ctr"/>
            <a:r>
              <a:rPr lang="en-US" sz="1000">
                <a:solidFill>
                  <a:schemeClr val="bg1"/>
                </a:solidFill>
              </a:rPr>
              <a:t>16</a:t>
            </a:r>
          </a:p>
        </p:txBody>
      </p:sp>
      <p:sp>
        <p:nvSpPr>
          <p:cNvPr id="23" name="TextBox 22">
            <a:extLst>
              <a:ext uri="{FF2B5EF4-FFF2-40B4-BE49-F238E27FC236}">
                <a16:creationId xmlns:a16="http://schemas.microsoft.com/office/drawing/2014/main" id="{270652F7-9A67-B4EA-4DE1-CCEDDC42E5E3}"/>
              </a:ext>
            </a:extLst>
          </p:cNvPr>
          <p:cNvSpPr txBox="1"/>
          <p:nvPr/>
        </p:nvSpPr>
        <p:spPr bwMode="auto">
          <a:xfrm>
            <a:off x="4252351" y="4398342"/>
            <a:ext cx="340158" cy="242695"/>
          </a:xfrm>
          <a:prstGeom prst="rect">
            <a:avLst/>
          </a:prstGeom>
          <a:noFill/>
          <a:ln w="9525">
            <a:noFill/>
            <a:miter lim="800000"/>
            <a:headEnd/>
            <a:tailEnd/>
          </a:ln>
        </p:spPr>
        <p:txBody>
          <a:bodyPr wrap="none" lIns="91440" tIns="45720" rIns="91440" bIns="45720" rtlCol="0" anchor="t">
            <a:spAutoFit/>
          </a:bodyPr>
          <a:lstStyle/>
          <a:p>
            <a:pPr eaLnBrk="0" hangingPunct="0">
              <a:lnSpc>
                <a:spcPct val="105000"/>
              </a:lnSpc>
            </a:pPr>
            <a:r>
              <a:rPr lang="en-US" sz="1000">
                <a:solidFill>
                  <a:srgbClr val="FF0000"/>
                </a:solidFill>
              </a:rPr>
              <a:t>0V</a:t>
            </a:r>
          </a:p>
        </p:txBody>
      </p:sp>
      <p:cxnSp>
        <p:nvCxnSpPr>
          <p:cNvPr id="24" name="Straight Arrow Connector 23">
            <a:extLst>
              <a:ext uri="{FF2B5EF4-FFF2-40B4-BE49-F238E27FC236}">
                <a16:creationId xmlns:a16="http://schemas.microsoft.com/office/drawing/2014/main" id="{707C8753-C7FC-FB3E-FC88-9EB6709E07E0}"/>
              </a:ext>
            </a:extLst>
          </p:cNvPr>
          <p:cNvCxnSpPr>
            <a:cxnSpLocks/>
          </p:cNvCxnSpPr>
          <p:nvPr/>
        </p:nvCxnSpPr>
        <p:spPr bwMode="auto">
          <a:xfrm>
            <a:off x="4232733" y="4598359"/>
            <a:ext cx="394334" cy="0"/>
          </a:xfrm>
          <a:prstGeom prst="straightConnector1">
            <a:avLst/>
          </a:prstGeom>
          <a:solidFill>
            <a:schemeClr val="accent1"/>
          </a:solidFill>
          <a:ln w="19050" cap="flat" cmpd="sng" algn="ctr">
            <a:solidFill>
              <a:srgbClr val="FF0000"/>
            </a:solidFill>
            <a:prstDash val="solid"/>
            <a:round/>
            <a:headEnd type="triangle"/>
            <a:tailEnd type="triangle"/>
          </a:ln>
          <a:effectLst/>
        </p:spPr>
      </p:cxnSp>
      <p:cxnSp>
        <p:nvCxnSpPr>
          <p:cNvPr id="169" name="Straight Arrow Connector 168">
            <a:extLst>
              <a:ext uri="{FF2B5EF4-FFF2-40B4-BE49-F238E27FC236}">
                <a16:creationId xmlns:a16="http://schemas.microsoft.com/office/drawing/2014/main" id="{04AF56A4-F034-844E-7FB7-5C78D7BE1F99}"/>
              </a:ext>
            </a:extLst>
          </p:cNvPr>
          <p:cNvCxnSpPr>
            <a:cxnSpLocks/>
          </p:cNvCxnSpPr>
          <p:nvPr/>
        </p:nvCxnSpPr>
        <p:spPr bwMode="auto">
          <a:xfrm flipV="1">
            <a:off x="5088660" y="5839821"/>
            <a:ext cx="8150487" cy="106649"/>
          </a:xfrm>
          <a:prstGeom prst="straightConnector1">
            <a:avLst/>
          </a:prstGeom>
          <a:solidFill>
            <a:schemeClr val="accent1"/>
          </a:solidFill>
          <a:ln w="28575" cap="flat" cmpd="sng" algn="ctr">
            <a:solidFill>
              <a:srgbClr val="77C057"/>
            </a:solidFill>
            <a:prstDash val="solid"/>
            <a:round/>
            <a:headEnd type="none" w="med" len="med"/>
            <a:tailEnd type="triangle"/>
          </a:ln>
          <a:effectLst/>
        </p:spPr>
      </p:cxnSp>
    </p:spTree>
    <p:extLst>
      <p:ext uri="{BB962C8B-B14F-4D97-AF65-F5344CB8AC3E}">
        <p14:creationId xmlns:p14="http://schemas.microsoft.com/office/powerpoint/2010/main" val="740451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664A68-08F8-3534-B355-550DD4DD6BED}"/>
              </a:ext>
            </a:extLst>
          </p:cNvPr>
          <p:cNvSpPr>
            <a:spLocks noGrp="1"/>
          </p:cNvSpPr>
          <p:nvPr>
            <p:ph type="body" sz="quarter" idx="15"/>
          </p:nvPr>
        </p:nvSpPr>
        <p:spPr>
          <a:xfrm>
            <a:off x="762000" y="1554480"/>
            <a:ext cx="7381336" cy="2978192"/>
          </a:xfrm>
        </p:spPr>
        <p:txBody>
          <a:bodyPr/>
          <a:lstStyle/>
          <a:p>
            <a:pPr marL="342900" indent="-342900" eaLnBrk="0" hangingPunct="0">
              <a:lnSpc>
                <a:spcPct val="105000"/>
              </a:lnSpc>
              <a:spcBef>
                <a:spcPts val="0"/>
              </a:spcBef>
              <a:spcAft>
                <a:spcPts val="0"/>
              </a:spcAft>
              <a:buClr>
                <a:schemeClr val="accent4"/>
              </a:buClr>
              <a:buFont typeface="+mj-lt"/>
              <a:buAutoNum type="arabicPeriod"/>
            </a:pPr>
            <a:r>
              <a:rPr lang="en-US" sz="2000" dirty="0"/>
              <a:t>Humidifier</a:t>
            </a:r>
          </a:p>
          <a:p>
            <a:pPr marL="342900" indent="-342900" eaLnBrk="0" hangingPunct="0">
              <a:lnSpc>
                <a:spcPct val="105000"/>
              </a:lnSpc>
              <a:spcBef>
                <a:spcPts val="0"/>
              </a:spcBef>
              <a:spcAft>
                <a:spcPts val="0"/>
              </a:spcAft>
              <a:buClr>
                <a:schemeClr val="accent4"/>
              </a:buClr>
              <a:buFont typeface="+mj-lt"/>
              <a:buAutoNum type="arabicPeriod"/>
            </a:pPr>
            <a:r>
              <a:rPr lang="en-US" sz="2000" dirty="0"/>
              <a:t>Electronic air cleaner</a:t>
            </a:r>
            <a:endParaRPr lang="en-US" sz="2000" dirty="0">
              <a:cs typeface="Arial"/>
            </a:endParaRPr>
          </a:p>
          <a:p>
            <a:pPr marL="342900" indent="-342900" eaLnBrk="0" hangingPunct="0">
              <a:lnSpc>
                <a:spcPct val="105000"/>
              </a:lnSpc>
              <a:spcBef>
                <a:spcPts val="0"/>
              </a:spcBef>
              <a:spcAft>
                <a:spcPts val="0"/>
              </a:spcAft>
              <a:buClr>
                <a:schemeClr val="accent4"/>
              </a:buClr>
              <a:buFont typeface="+mj-lt"/>
              <a:buAutoNum type="arabicPeriod"/>
            </a:pPr>
            <a:r>
              <a:rPr lang="en-US" sz="2000" dirty="0"/>
              <a:t>Blower motor:</a:t>
            </a:r>
            <a:endParaRPr lang="en-US" sz="2000" dirty="0">
              <a:cs typeface="Arial"/>
            </a:endParaRP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sz="2000" dirty="0"/>
              <a:t>PSC Fan, Cool, Heat speed taps</a:t>
            </a:r>
            <a:endParaRPr lang="en-US" sz="2000" dirty="0">
              <a:cs typeface="Arial"/>
            </a:endParaRP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sz="2000" dirty="0" err="1"/>
              <a:t>ECMx</a:t>
            </a:r>
            <a:r>
              <a:rPr lang="en-US" sz="2000" dirty="0"/>
              <a:t> Fan, Cool, Heat speed taps</a:t>
            </a:r>
          </a:p>
          <a:p>
            <a:pPr marL="742950" lvl="1" indent="-285750" eaLnBrk="0" hangingPunct="0">
              <a:lnSpc>
                <a:spcPct val="105000"/>
              </a:lnSpc>
              <a:spcBef>
                <a:spcPts val="0"/>
              </a:spcBef>
              <a:spcAft>
                <a:spcPts val="0"/>
              </a:spcAft>
              <a:buClr>
                <a:schemeClr val="accent4"/>
              </a:buClr>
              <a:buFont typeface="Arial" panose="020B0604020202020204" pitchFamily="34" charset="0"/>
              <a:buChar char="‒"/>
            </a:pPr>
            <a:r>
              <a:rPr lang="en-US" sz="2000" dirty="0" err="1">
                <a:cs typeface="Arial"/>
              </a:rPr>
              <a:t>ECMx</a:t>
            </a:r>
            <a:r>
              <a:rPr lang="en-US" sz="2000" dirty="0">
                <a:cs typeface="Arial"/>
              </a:rPr>
              <a:t> Motor Inline Connectors</a:t>
            </a:r>
          </a:p>
          <a:p>
            <a:pPr marL="342900" indent="-342900" eaLnBrk="0" hangingPunct="0">
              <a:lnSpc>
                <a:spcPct val="105000"/>
              </a:lnSpc>
              <a:spcBef>
                <a:spcPts val="0"/>
              </a:spcBef>
              <a:spcAft>
                <a:spcPts val="0"/>
              </a:spcAft>
              <a:buClr>
                <a:schemeClr val="accent4"/>
              </a:buClr>
              <a:buFont typeface="+mj-lt"/>
              <a:buAutoNum type="arabicPeriod"/>
            </a:pPr>
            <a:r>
              <a:rPr lang="en-US" sz="2000" dirty="0"/>
              <a:t>Thermostat terminals</a:t>
            </a:r>
            <a:endParaRPr lang="en-US" sz="2000" dirty="0">
              <a:cs typeface="Arial"/>
            </a:endParaRPr>
          </a:p>
          <a:p>
            <a:pPr marL="342900" indent="-342900">
              <a:lnSpc>
                <a:spcPct val="105000"/>
              </a:lnSpc>
              <a:spcBef>
                <a:spcPts val="0"/>
              </a:spcBef>
              <a:spcAft>
                <a:spcPts val="0"/>
              </a:spcAft>
              <a:buClr>
                <a:schemeClr val="accent4"/>
              </a:buClr>
              <a:buFont typeface="Georgia"/>
              <a:buAutoNum type="arabicPeriod"/>
            </a:pPr>
            <a:r>
              <a:rPr lang="en-US" sz="2000" dirty="0">
                <a:cs typeface="Arial"/>
              </a:rPr>
              <a:t>Main Harness Connectors (5 Options*)</a:t>
            </a:r>
          </a:p>
          <a:p>
            <a:pPr marL="1096963" lvl="1" indent="-400050" eaLnBrk="0" hangingPunct="0">
              <a:lnSpc>
                <a:spcPct val="105000"/>
              </a:lnSpc>
              <a:spcBef>
                <a:spcPts val="0"/>
              </a:spcBef>
              <a:spcAft>
                <a:spcPts val="0"/>
              </a:spcAft>
              <a:buClr>
                <a:schemeClr val="accent4"/>
              </a:buClr>
              <a:buFont typeface="+mj-lt"/>
              <a:buAutoNum type="romanUcPeriod"/>
            </a:pPr>
            <a:r>
              <a:rPr lang="en-US" sz="2000" dirty="0"/>
              <a:t>Pressure switch</a:t>
            </a:r>
            <a:endParaRPr lang="en-US" sz="2000"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sz="2000" dirty="0"/>
              <a:t>Proof of venting</a:t>
            </a:r>
            <a:endParaRPr lang="en-US" sz="2000"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sz="2000" dirty="0"/>
              <a:t>Condensate </a:t>
            </a:r>
          </a:p>
          <a:p>
            <a:pPr marL="1096963" lvl="1" indent="-400050" eaLnBrk="0" hangingPunct="0">
              <a:lnSpc>
                <a:spcPct val="105000"/>
              </a:lnSpc>
              <a:spcBef>
                <a:spcPts val="0"/>
              </a:spcBef>
              <a:spcAft>
                <a:spcPts val="0"/>
              </a:spcAft>
              <a:buClr>
                <a:schemeClr val="accent4"/>
              </a:buClr>
              <a:buFont typeface="+mj-lt"/>
              <a:buAutoNum type="romanUcPeriod"/>
            </a:pPr>
            <a:r>
              <a:rPr lang="en-US" sz="2000" dirty="0">
                <a:cs typeface="Arial"/>
              </a:rPr>
              <a:t>Limit Switches</a:t>
            </a:r>
          </a:p>
          <a:p>
            <a:pPr marL="1304925" lvl="2" indent="-400050" eaLnBrk="0" hangingPunct="0">
              <a:lnSpc>
                <a:spcPct val="105000"/>
              </a:lnSpc>
              <a:spcBef>
                <a:spcPts val="0"/>
              </a:spcBef>
              <a:spcAft>
                <a:spcPts val="0"/>
              </a:spcAft>
              <a:buClr>
                <a:schemeClr val="accent4"/>
              </a:buClr>
              <a:buFont typeface="+mj-lt"/>
              <a:buAutoNum type="alphaLcPeriod"/>
            </a:pPr>
            <a:r>
              <a:rPr lang="en-US" sz="2000" dirty="0"/>
              <a:t>Main air limit</a:t>
            </a:r>
            <a:endParaRPr lang="en-US" sz="2000"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sz="2000" dirty="0"/>
              <a:t>Vent limit</a:t>
            </a:r>
            <a:endParaRPr lang="en-US" sz="2000" dirty="0">
              <a:cs typeface="Arial"/>
            </a:endParaRPr>
          </a:p>
          <a:p>
            <a:pPr marL="1304925" lvl="2" indent="-400050" eaLnBrk="0" hangingPunct="0">
              <a:lnSpc>
                <a:spcPct val="105000"/>
              </a:lnSpc>
              <a:spcBef>
                <a:spcPts val="0"/>
              </a:spcBef>
              <a:spcAft>
                <a:spcPts val="0"/>
              </a:spcAft>
              <a:buClr>
                <a:schemeClr val="accent4"/>
              </a:buClr>
              <a:buFont typeface="+mj-lt"/>
              <a:buAutoNum type="alphaLcPeriod"/>
            </a:pPr>
            <a:r>
              <a:rPr lang="en-US" sz="2000" dirty="0"/>
              <a:t>Blower limit</a:t>
            </a:r>
          </a:p>
          <a:p>
            <a:pPr marL="1304925" lvl="2" indent="-400050" eaLnBrk="0" hangingPunct="0">
              <a:lnSpc>
                <a:spcPct val="105000"/>
              </a:lnSpc>
              <a:spcBef>
                <a:spcPts val="0"/>
              </a:spcBef>
              <a:spcAft>
                <a:spcPts val="0"/>
              </a:spcAft>
              <a:buClr>
                <a:schemeClr val="accent4"/>
              </a:buClr>
              <a:buFont typeface="+mj-lt"/>
              <a:buAutoNum type="alphaLcPeriod"/>
            </a:pPr>
            <a:r>
              <a:rPr lang="en-US" sz="2000" dirty="0">
                <a:cs typeface="Arial"/>
              </a:rPr>
              <a:t>Rollout</a:t>
            </a:r>
          </a:p>
          <a:p>
            <a:pPr marL="1096963" lvl="1" indent="-400050" eaLnBrk="0" hangingPunct="0">
              <a:lnSpc>
                <a:spcPct val="105000"/>
              </a:lnSpc>
              <a:spcBef>
                <a:spcPts val="0"/>
              </a:spcBef>
              <a:spcAft>
                <a:spcPts val="0"/>
              </a:spcAft>
              <a:buClr>
                <a:schemeClr val="accent4"/>
              </a:buClr>
              <a:buFont typeface="+mj-lt"/>
              <a:buAutoNum type="romanUcPeriod"/>
            </a:pPr>
            <a:r>
              <a:rPr lang="en-US" sz="2000" dirty="0"/>
              <a:t>Flame sense</a:t>
            </a:r>
            <a:endParaRPr lang="en-US" sz="2000" dirty="0">
              <a:cs typeface="Arial"/>
            </a:endParaRPr>
          </a:p>
          <a:p>
            <a:pPr marL="342900" indent="-342900" eaLnBrk="0" hangingPunct="0">
              <a:lnSpc>
                <a:spcPct val="105000"/>
              </a:lnSpc>
              <a:spcBef>
                <a:spcPts val="0"/>
              </a:spcBef>
              <a:spcAft>
                <a:spcPts val="0"/>
              </a:spcAft>
              <a:buClr>
                <a:schemeClr val="accent4"/>
              </a:buClr>
              <a:buFont typeface="+mj-lt"/>
              <a:buAutoNum type="arabicPeriod"/>
            </a:pPr>
            <a:r>
              <a:rPr lang="en-US" sz="2000" dirty="0"/>
              <a:t>Inducer / Ignitor Connectors (4 Options*)</a:t>
            </a:r>
            <a:endParaRPr lang="en-US" sz="2000" dirty="0">
              <a:cs typeface="Arial"/>
            </a:endParaRPr>
          </a:p>
          <a:p>
            <a:pPr eaLnBrk="0" hangingPunct="0">
              <a:lnSpc>
                <a:spcPct val="105000"/>
              </a:lnSpc>
              <a:spcBef>
                <a:spcPts val="0"/>
              </a:spcBef>
              <a:spcAft>
                <a:spcPts val="0"/>
              </a:spcAft>
              <a:buClr>
                <a:schemeClr val="accent4"/>
              </a:buClr>
            </a:pPr>
            <a:endParaRPr lang="en-US" sz="2000" dirty="0"/>
          </a:p>
        </p:txBody>
      </p:sp>
      <p:sp>
        <p:nvSpPr>
          <p:cNvPr id="4" name="Text Placeholder 3">
            <a:extLst>
              <a:ext uri="{FF2B5EF4-FFF2-40B4-BE49-F238E27FC236}">
                <a16:creationId xmlns:a16="http://schemas.microsoft.com/office/drawing/2014/main" id="{4278C4E9-D2DF-E164-BD43-C63797C5F33C}"/>
              </a:ext>
            </a:extLst>
          </p:cNvPr>
          <p:cNvSpPr>
            <a:spLocks noGrp="1"/>
          </p:cNvSpPr>
          <p:nvPr>
            <p:ph type="body" sz="quarter" idx="13"/>
          </p:nvPr>
        </p:nvSpPr>
        <p:spPr>
          <a:xfrm>
            <a:off x="548642" y="334050"/>
            <a:ext cx="10241278" cy="987552"/>
          </a:xfrm>
        </p:spPr>
        <p:txBody>
          <a:bodyPr/>
          <a:lstStyle/>
          <a:p>
            <a:pPr>
              <a:lnSpc>
                <a:spcPct val="100000"/>
              </a:lnSpc>
            </a:pPr>
            <a:r>
              <a:rPr lang="en-US" dirty="0">
                <a:latin typeface="Georgia"/>
                <a:cs typeface="Arial"/>
              </a:rPr>
              <a:t>50M56X-843 Furnace Components and How They Connect to An Ignition Control Board</a:t>
            </a:r>
            <a:endParaRPr lang="en-US" dirty="0"/>
          </a:p>
        </p:txBody>
      </p:sp>
      <p:sp>
        <p:nvSpPr>
          <p:cNvPr id="6" name="Slide Number Placeholder 5">
            <a:extLst>
              <a:ext uri="{FF2B5EF4-FFF2-40B4-BE49-F238E27FC236}">
                <a16:creationId xmlns:a16="http://schemas.microsoft.com/office/drawing/2014/main" id="{002BA940-AB19-79D5-0925-FBFF835D2112}"/>
              </a:ext>
            </a:extLst>
          </p:cNvPr>
          <p:cNvSpPr>
            <a:spLocks noGrp="1"/>
          </p:cNvSpPr>
          <p:nvPr>
            <p:ph type="sldNum" sz="quarter" idx="4"/>
          </p:nvPr>
        </p:nvSpPr>
        <p:spPr/>
        <p:txBody>
          <a:bodyPr/>
          <a:lstStyle/>
          <a:p>
            <a:fld id="{837543D7-8401-5C4E-B0A9-F48897C0C347}" type="slidenum">
              <a:rPr lang="en-US" smtClean="0"/>
              <a:pPr/>
              <a:t>6</a:t>
            </a:fld>
            <a:endParaRPr lang="en-US"/>
          </a:p>
        </p:txBody>
      </p:sp>
      <p:grpSp>
        <p:nvGrpSpPr>
          <p:cNvPr id="9" name="Group 8">
            <a:extLst>
              <a:ext uri="{FF2B5EF4-FFF2-40B4-BE49-F238E27FC236}">
                <a16:creationId xmlns:a16="http://schemas.microsoft.com/office/drawing/2014/main" id="{7900C25D-8D88-1A1D-200F-004F2474A632}"/>
              </a:ext>
            </a:extLst>
          </p:cNvPr>
          <p:cNvGrpSpPr/>
          <p:nvPr/>
        </p:nvGrpSpPr>
        <p:grpSpPr>
          <a:xfrm>
            <a:off x="7243060" y="1524885"/>
            <a:ext cx="5911531" cy="5899564"/>
            <a:chOff x="3469135" y="1879395"/>
            <a:chExt cx="5911531" cy="5899564"/>
          </a:xfrm>
        </p:grpSpPr>
        <p:pic>
          <p:nvPicPr>
            <p:cNvPr id="10" name="Picture 9">
              <a:extLst>
                <a:ext uri="{FF2B5EF4-FFF2-40B4-BE49-F238E27FC236}">
                  <a16:creationId xmlns:a16="http://schemas.microsoft.com/office/drawing/2014/main" id="{748F9868-D21F-39B8-557E-F581A9F958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69135" y="1879395"/>
              <a:ext cx="5911531" cy="5899564"/>
            </a:xfrm>
            <a:prstGeom prst="rect">
              <a:avLst/>
            </a:prstGeom>
          </p:spPr>
        </p:pic>
        <p:sp>
          <p:nvSpPr>
            <p:cNvPr id="11" name="Oval 10">
              <a:extLst>
                <a:ext uri="{FF2B5EF4-FFF2-40B4-BE49-F238E27FC236}">
                  <a16:creationId xmlns:a16="http://schemas.microsoft.com/office/drawing/2014/main" id="{CBFB2FEF-BAEF-01F0-BB7A-EB42F1C952E7}"/>
                </a:ext>
              </a:extLst>
            </p:cNvPr>
            <p:cNvSpPr/>
            <p:nvPr/>
          </p:nvSpPr>
          <p:spPr bwMode="auto">
            <a:xfrm>
              <a:off x="8240964" y="29564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3</a:t>
              </a:r>
            </a:p>
          </p:txBody>
        </p:sp>
        <p:sp>
          <p:nvSpPr>
            <p:cNvPr id="12" name="Oval 11">
              <a:extLst>
                <a:ext uri="{FF2B5EF4-FFF2-40B4-BE49-F238E27FC236}">
                  <a16:creationId xmlns:a16="http://schemas.microsoft.com/office/drawing/2014/main" id="{D4D2E59B-F97A-05C9-D89C-9F35D54DD6C4}"/>
                </a:ext>
              </a:extLst>
            </p:cNvPr>
            <p:cNvSpPr/>
            <p:nvPr/>
          </p:nvSpPr>
          <p:spPr bwMode="auto">
            <a:xfrm>
              <a:off x="6935959" y="2194423"/>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3</a:t>
              </a:r>
            </a:p>
          </p:txBody>
        </p:sp>
        <p:sp>
          <p:nvSpPr>
            <p:cNvPr id="13" name="Oval 12">
              <a:extLst>
                <a:ext uri="{FF2B5EF4-FFF2-40B4-BE49-F238E27FC236}">
                  <a16:creationId xmlns:a16="http://schemas.microsoft.com/office/drawing/2014/main" id="{248F524C-D986-3743-BFD0-30E3AD377CD9}"/>
                </a:ext>
              </a:extLst>
            </p:cNvPr>
            <p:cNvSpPr/>
            <p:nvPr/>
          </p:nvSpPr>
          <p:spPr bwMode="auto">
            <a:xfrm>
              <a:off x="5921977" y="2200843"/>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2</a:t>
              </a:r>
            </a:p>
          </p:txBody>
        </p:sp>
        <p:sp>
          <p:nvSpPr>
            <p:cNvPr id="14" name="Oval 13">
              <a:extLst>
                <a:ext uri="{FF2B5EF4-FFF2-40B4-BE49-F238E27FC236}">
                  <a16:creationId xmlns:a16="http://schemas.microsoft.com/office/drawing/2014/main" id="{C36022C5-8E05-0050-16C0-6B0A8982D0F2}"/>
                </a:ext>
              </a:extLst>
            </p:cNvPr>
            <p:cNvSpPr/>
            <p:nvPr/>
          </p:nvSpPr>
          <p:spPr bwMode="auto">
            <a:xfrm>
              <a:off x="5327822" y="2248127"/>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1</a:t>
              </a:r>
            </a:p>
          </p:txBody>
        </p:sp>
        <p:sp>
          <p:nvSpPr>
            <p:cNvPr id="15" name="Oval 14">
              <a:extLst>
                <a:ext uri="{FF2B5EF4-FFF2-40B4-BE49-F238E27FC236}">
                  <a16:creationId xmlns:a16="http://schemas.microsoft.com/office/drawing/2014/main" id="{124B22B2-8772-1022-1A56-E39CD3701F7F}"/>
                </a:ext>
              </a:extLst>
            </p:cNvPr>
            <p:cNvSpPr/>
            <p:nvPr/>
          </p:nvSpPr>
          <p:spPr bwMode="auto">
            <a:xfrm>
              <a:off x="7098548" y="6420249"/>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5</a:t>
              </a:r>
            </a:p>
          </p:txBody>
        </p:sp>
        <p:sp>
          <p:nvSpPr>
            <p:cNvPr id="16" name="Oval 15">
              <a:extLst>
                <a:ext uri="{FF2B5EF4-FFF2-40B4-BE49-F238E27FC236}">
                  <a16:creationId xmlns:a16="http://schemas.microsoft.com/office/drawing/2014/main" id="{9CE52F2C-2DC6-F8B8-5CDE-03230ED34E1C}"/>
                </a:ext>
              </a:extLst>
            </p:cNvPr>
            <p:cNvSpPr/>
            <p:nvPr/>
          </p:nvSpPr>
          <p:spPr bwMode="auto">
            <a:xfrm>
              <a:off x="6388730" y="72381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1</a:t>
              </a:r>
            </a:p>
          </p:txBody>
        </p:sp>
        <p:sp>
          <p:nvSpPr>
            <p:cNvPr id="17" name="Oval 16">
              <a:extLst>
                <a:ext uri="{FF2B5EF4-FFF2-40B4-BE49-F238E27FC236}">
                  <a16:creationId xmlns:a16="http://schemas.microsoft.com/office/drawing/2014/main" id="{A26CA8FC-3C8B-ED5F-E996-34FF37AC48C2}"/>
                </a:ext>
              </a:extLst>
            </p:cNvPr>
            <p:cNvSpPr/>
            <p:nvPr/>
          </p:nvSpPr>
          <p:spPr bwMode="auto">
            <a:xfrm>
              <a:off x="4977878" y="7238121"/>
              <a:ext cx="300398" cy="300398"/>
            </a:xfrm>
            <a:prstGeom prst="ellipse">
              <a:avLst/>
            </a:prstGeom>
            <a:solidFill>
              <a:schemeClr val="accent4"/>
            </a:solidFill>
            <a:ln w="9525">
              <a:noFill/>
              <a:round/>
              <a:headEnd/>
              <a:tailEnd/>
            </a:ln>
            <a:effectLst/>
          </p:spPr>
          <p:txBody>
            <a:bodyPr wrap="squar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4</a:t>
              </a:r>
            </a:p>
          </p:txBody>
        </p:sp>
        <p:sp>
          <p:nvSpPr>
            <p:cNvPr id="18" name="Oval 17">
              <a:extLst>
                <a:ext uri="{FF2B5EF4-FFF2-40B4-BE49-F238E27FC236}">
                  <a16:creationId xmlns:a16="http://schemas.microsoft.com/office/drawing/2014/main" id="{13CF1FD7-374C-30B5-0FA7-1F4A4D32EB8B}"/>
                </a:ext>
              </a:extLst>
            </p:cNvPr>
            <p:cNvSpPr/>
            <p:nvPr/>
          </p:nvSpPr>
          <p:spPr bwMode="auto">
            <a:xfrm>
              <a:off x="5322901" y="3567032"/>
              <a:ext cx="300398" cy="300398"/>
            </a:xfrm>
            <a:prstGeom prst="ellipse">
              <a:avLst/>
            </a:prstGeom>
            <a:solidFill>
              <a:schemeClr val="accent4"/>
            </a:solidFill>
            <a:ln w="9525">
              <a:noFill/>
              <a:round/>
              <a:headEnd/>
              <a:tailEnd/>
            </a:ln>
            <a:effectLst/>
          </p:spPr>
          <p:txBody>
            <a:bodyPr wrap="none" rtlCol="0" anchor="ctr">
              <a:noAutofit/>
            </a:bodyPr>
            <a:lstStyle/>
            <a:p>
              <a:pPr algn="ctr" eaLnBrk="0" fontAlgn="base" hangingPunct="0">
                <a:spcBef>
                  <a:spcPct val="0"/>
                </a:spcBef>
                <a:spcAft>
                  <a:spcPct val="0"/>
                </a:spcAft>
              </a:pPr>
              <a:r>
                <a:rPr lang="en-US" sz="1500">
                  <a:solidFill>
                    <a:schemeClr val="bg1"/>
                  </a:solidFill>
                  <a:latin typeface="Noto Sans" panose="020B0502040504020204" pitchFamily="34" charset="0"/>
                  <a:ea typeface="Fira Sans Light" panose="020B0403050000020004" charset="0"/>
                </a:rPr>
                <a:t>6</a:t>
              </a:r>
            </a:p>
          </p:txBody>
        </p:sp>
      </p:grpSp>
      <p:sp>
        <p:nvSpPr>
          <p:cNvPr id="19" name="TextBox 18">
            <a:extLst>
              <a:ext uri="{FF2B5EF4-FFF2-40B4-BE49-F238E27FC236}">
                <a16:creationId xmlns:a16="http://schemas.microsoft.com/office/drawing/2014/main" id="{C2756DA3-F02D-978A-F412-1981333D3D70}"/>
              </a:ext>
            </a:extLst>
          </p:cNvPr>
          <p:cNvSpPr txBox="1"/>
          <p:nvPr/>
        </p:nvSpPr>
        <p:spPr>
          <a:xfrm>
            <a:off x="548642" y="7505457"/>
            <a:ext cx="11136382" cy="230832"/>
          </a:xfrm>
          <a:prstGeom prst="rect">
            <a:avLst/>
          </a:prstGeom>
          <a:noFill/>
        </p:spPr>
        <p:txBody>
          <a:bodyPr wrap="none" rtlCol="0">
            <a:spAutoFit/>
          </a:bodyPr>
          <a:lstStyle/>
          <a:p>
            <a:r>
              <a:rPr lang="en-US" sz="900"/>
              <a:t>* Only 1 main harness and inducer / ignitor connector is utilized in a given application. Harness pinout configuration is determined by autoconfiguration process at startup, see instruction manual for additional details. </a:t>
            </a:r>
          </a:p>
        </p:txBody>
      </p:sp>
    </p:spTree>
    <p:extLst>
      <p:ext uri="{BB962C8B-B14F-4D97-AF65-F5344CB8AC3E}">
        <p14:creationId xmlns:p14="http://schemas.microsoft.com/office/powerpoint/2010/main" val="194737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7FB4C5-630F-B1A7-4A08-84E7D66FF89E}"/>
              </a:ext>
            </a:extLst>
          </p:cNvPr>
          <p:cNvSpPr>
            <a:spLocks noGrp="1"/>
          </p:cNvSpPr>
          <p:nvPr>
            <p:ph type="body" sz="quarter" idx="15"/>
          </p:nvPr>
        </p:nvSpPr>
        <p:spPr>
          <a:xfrm>
            <a:off x="762000" y="1554480"/>
            <a:ext cx="6405242" cy="4089002"/>
          </a:xfrm>
        </p:spPr>
        <p:txBody>
          <a:bodyPr/>
          <a:lstStyle/>
          <a:p>
            <a:pPr marL="285750" indent="-285750">
              <a:buFont typeface="Arial" panose="020B0604020202020204" pitchFamily="34" charset="0"/>
              <a:buChar char="•"/>
            </a:pPr>
            <a:r>
              <a:rPr lang="en-US" sz="2400" dirty="0"/>
              <a:t>Discovering where each circuit and load connects to the IFC allows for testing and isolation</a:t>
            </a:r>
          </a:p>
          <a:p>
            <a:pPr marL="285750" indent="-285750">
              <a:buFont typeface="Arial" panose="020B0604020202020204" pitchFamily="34" charset="0"/>
              <a:buChar char="•"/>
            </a:pPr>
            <a:r>
              <a:rPr lang="en-US" sz="2400" dirty="0"/>
              <a:t>The status code LED provides troubleshooting assistance</a:t>
            </a:r>
          </a:p>
          <a:p>
            <a:pPr marL="285750" indent="-285750">
              <a:buFont typeface="Arial" panose="020B0604020202020204" pitchFamily="34" charset="0"/>
              <a:buChar char="•"/>
            </a:pPr>
            <a:r>
              <a:rPr lang="en-US" sz="2400" dirty="0"/>
              <a:t>Fault code retrieval</a:t>
            </a:r>
          </a:p>
          <a:p>
            <a:pPr lvl="1"/>
            <a:r>
              <a:rPr lang="en-US" sz="2400" dirty="0"/>
              <a:t>When the control is in Standby mode (no call for heat or cool), press the fault recall button for approximately 2 to 5 seconds or until the diagnostic LED turns off</a:t>
            </a:r>
          </a:p>
          <a:p>
            <a:pPr lvl="1"/>
            <a:r>
              <a:rPr lang="en-US" sz="2400" dirty="0"/>
              <a:t>Up to 5 fault codes are stored</a:t>
            </a:r>
          </a:p>
        </p:txBody>
      </p:sp>
      <p:sp>
        <p:nvSpPr>
          <p:cNvPr id="4" name="Text Placeholder 3">
            <a:extLst>
              <a:ext uri="{FF2B5EF4-FFF2-40B4-BE49-F238E27FC236}">
                <a16:creationId xmlns:a16="http://schemas.microsoft.com/office/drawing/2014/main" id="{2844664D-0F6A-6613-42B9-6CA7BF1471F4}"/>
              </a:ext>
            </a:extLst>
          </p:cNvPr>
          <p:cNvSpPr>
            <a:spLocks noGrp="1"/>
          </p:cNvSpPr>
          <p:nvPr>
            <p:ph type="body" sz="quarter" idx="13"/>
          </p:nvPr>
        </p:nvSpPr>
        <p:spPr/>
        <p:txBody>
          <a:bodyPr/>
          <a:lstStyle/>
          <a:p>
            <a:r>
              <a:rPr lang="en-US"/>
              <a:t>Wiring Diagram</a:t>
            </a:r>
          </a:p>
        </p:txBody>
      </p:sp>
      <p:sp>
        <p:nvSpPr>
          <p:cNvPr id="6" name="Slide Number Placeholder 5">
            <a:extLst>
              <a:ext uri="{FF2B5EF4-FFF2-40B4-BE49-F238E27FC236}">
                <a16:creationId xmlns:a16="http://schemas.microsoft.com/office/drawing/2014/main" id="{82DB609F-8D93-91E3-3738-1A2F85F5BA60}"/>
              </a:ext>
            </a:extLst>
          </p:cNvPr>
          <p:cNvSpPr>
            <a:spLocks noGrp="1"/>
          </p:cNvSpPr>
          <p:nvPr>
            <p:ph type="sldNum" sz="quarter" idx="4"/>
          </p:nvPr>
        </p:nvSpPr>
        <p:spPr/>
        <p:txBody>
          <a:bodyPr/>
          <a:lstStyle/>
          <a:p>
            <a:fld id="{837543D7-8401-5C4E-B0A9-F48897C0C347}" type="slidenum">
              <a:rPr lang="en-US" smtClean="0"/>
              <a:pPr/>
              <a:t>60</a:t>
            </a:fld>
            <a:endParaRPr lang="en-US"/>
          </a:p>
        </p:txBody>
      </p:sp>
      <p:pic>
        <p:nvPicPr>
          <p:cNvPr id="14" name="Picture 13" descr="A diagram of a machine&#10;&#10;Description automatically generated">
            <a:extLst>
              <a:ext uri="{FF2B5EF4-FFF2-40B4-BE49-F238E27FC236}">
                <a16:creationId xmlns:a16="http://schemas.microsoft.com/office/drawing/2014/main" id="{74386021-6C71-21C4-1319-3F28734DBB9C}"/>
              </a:ext>
            </a:extLst>
          </p:cNvPr>
          <p:cNvPicPr>
            <a:picLocks noChangeAspect="1"/>
          </p:cNvPicPr>
          <p:nvPr/>
        </p:nvPicPr>
        <p:blipFill>
          <a:blip r:embed="rId2"/>
          <a:stretch>
            <a:fillRect/>
          </a:stretch>
        </p:blipFill>
        <p:spPr>
          <a:xfrm>
            <a:off x="7167242" y="1018451"/>
            <a:ext cx="6914516" cy="6615509"/>
          </a:xfrm>
          <a:prstGeom prst="rect">
            <a:avLst/>
          </a:prstGeom>
        </p:spPr>
      </p:pic>
    </p:spTree>
    <p:extLst>
      <p:ext uri="{BB962C8B-B14F-4D97-AF65-F5344CB8AC3E}">
        <p14:creationId xmlns:p14="http://schemas.microsoft.com/office/powerpoint/2010/main" val="3963209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78FF10-32D2-3299-7256-C312123E12F0}"/>
              </a:ext>
            </a:extLst>
          </p:cNvPr>
          <p:cNvSpPr>
            <a:spLocks noGrp="1"/>
          </p:cNvSpPr>
          <p:nvPr>
            <p:ph type="body" sz="quarter" idx="15"/>
          </p:nvPr>
        </p:nvSpPr>
        <p:spPr>
          <a:xfrm>
            <a:off x="761999" y="1554480"/>
            <a:ext cx="7595191" cy="4089002"/>
          </a:xfrm>
        </p:spPr>
        <p:txBody>
          <a:bodyPr/>
          <a:lstStyle/>
          <a:p>
            <a:pPr marL="285750" indent="-285750">
              <a:buFont typeface="Arial" panose="020B0604020202020204" pitchFamily="34" charset="0"/>
              <a:buChar char="•"/>
            </a:pPr>
            <a:r>
              <a:rPr lang="en-US" sz="2400" dirty="0"/>
              <a:t>The 50M56X-843 displays error codes on the digital display with guides on the product label as well as the instruction sheet.</a:t>
            </a:r>
          </a:p>
          <a:p>
            <a:pPr marL="285750" indent="-285750">
              <a:buFont typeface="Arial" panose="020B0604020202020204" pitchFamily="34" charset="0"/>
              <a:buChar char="•"/>
            </a:pPr>
            <a:r>
              <a:rPr lang="en-US" sz="2400" dirty="0"/>
              <a:t>For quick and easy diagnostics view error codes in the White-Rodgers Connect app which also displays troubleshooting tips.</a:t>
            </a:r>
            <a:endParaRPr lang="en-US" sz="2400" dirty="0">
              <a:cs typeface="Arial"/>
            </a:endParaRPr>
          </a:p>
          <a:p>
            <a:pPr marL="285750" indent="-28575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734B88CE-C4F9-0717-B9A4-FEF65FD3C8BD}"/>
              </a:ext>
            </a:extLst>
          </p:cNvPr>
          <p:cNvSpPr>
            <a:spLocks noGrp="1"/>
          </p:cNvSpPr>
          <p:nvPr>
            <p:ph type="body" sz="quarter" idx="13"/>
          </p:nvPr>
        </p:nvSpPr>
        <p:spPr/>
        <p:txBody>
          <a:bodyPr/>
          <a:lstStyle/>
          <a:p>
            <a:r>
              <a:rPr lang="en-US" dirty="0"/>
              <a:t>Evaluating Fault Codes </a:t>
            </a:r>
          </a:p>
        </p:txBody>
      </p:sp>
      <p:sp>
        <p:nvSpPr>
          <p:cNvPr id="6" name="Slide Number Placeholder 5">
            <a:extLst>
              <a:ext uri="{FF2B5EF4-FFF2-40B4-BE49-F238E27FC236}">
                <a16:creationId xmlns:a16="http://schemas.microsoft.com/office/drawing/2014/main" id="{7ABE5C56-727F-7941-1AF3-E43D5CF2CA2F}"/>
              </a:ext>
            </a:extLst>
          </p:cNvPr>
          <p:cNvSpPr>
            <a:spLocks noGrp="1"/>
          </p:cNvSpPr>
          <p:nvPr>
            <p:ph type="sldNum" sz="quarter" idx="4"/>
          </p:nvPr>
        </p:nvSpPr>
        <p:spPr/>
        <p:txBody>
          <a:bodyPr/>
          <a:lstStyle/>
          <a:p>
            <a:fld id="{837543D7-8401-5C4E-B0A9-F48897C0C347}" type="slidenum">
              <a:rPr lang="en-US" smtClean="0"/>
              <a:pPr/>
              <a:t>61</a:t>
            </a:fld>
            <a:endParaRPr lang="en-US"/>
          </a:p>
        </p:txBody>
      </p:sp>
      <p:pic>
        <p:nvPicPr>
          <p:cNvPr id="9" name="Picture 8">
            <a:extLst>
              <a:ext uri="{FF2B5EF4-FFF2-40B4-BE49-F238E27FC236}">
                <a16:creationId xmlns:a16="http://schemas.microsoft.com/office/drawing/2014/main" id="{5DAE5B6F-3E9F-0D48-DA82-F77C579E26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38468" y="4176472"/>
            <a:ext cx="3256994" cy="3250401"/>
          </a:xfrm>
          <a:prstGeom prst="rect">
            <a:avLst/>
          </a:prstGeom>
        </p:spPr>
      </p:pic>
      <p:pic>
        <p:nvPicPr>
          <p:cNvPr id="11" name="Picture 10" descr="A table with text and symbols&#10;&#10;Description automatically generated with medium confidence">
            <a:extLst>
              <a:ext uri="{FF2B5EF4-FFF2-40B4-BE49-F238E27FC236}">
                <a16:creationId xmlns:a16="http://schemas.microsoft.com/office/drawing/2014/main" id="{327F254C-E2B6-4EAB-E70B-2A77D1DDD2ED}"/>
              </a:ext>
            </a:extLst>
          </p:cNvPr>
          <p:cNvPicPr>
            <a:picLocks noChangeAspect="1"/>
          </p:cNvPicPr>
          <p:nvPr/>
        </p:nvPicPr>
        <p:blipFill>
          <a:blip r:embed="rId3"/>
          <a:stretch>
            <a:fillRect/>
          </a:stretch>
        </p:blipFill>
        <p:spPr>
          <a:xfrm>
            <a:off x="8732520" y="395701"/>
            <a:ext cx="5135880" cy="7143006"/>
          </a:xfrm>
          <a:prstGeom prst="rect">
            <a:avLst/>
          </a:prstGeom>
        </p:spPr>
      </p:pic>
      <p:pic>
        <p:nvPicPr>
          <p:cNvPr id="13" name="Picture 12" descr="A white and black text on a white table&#10;&#10;Description automatically generated with medium confidence">
            <a:extLst>
              <a:ext uri="{FF2B5EF4-FFF2-40B4-BE49-F238E27FC236}">
                <a16:creationId xmlns:a16="http://schemas.microsoft.com/office/drawing/2014/main" id="{9095C543-A3FC-4F59-05A7-3875491422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8109" y="4849084"/>
            <a:ext cx="4069081" cy="1905177"/>
          </a:xfrm>
          <a:prstGeom prst="rect">
            <a:avLst/>
          </a:prstGeom>
        </p:spPr>
      </p:pic>
    </p:spTree>
    <p:extLst>
      <p:ext uri="{BB962C8B-B14F-4D97-AF65-F5344CB8AC3E}">
        <p14:creationId xmlns:p14="http://schemas.microsoft.com/office/powerpoint/2010/main" val="3444045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39DD68-AF48-766B-8BAC-FC7C68FB9E85}"/>
              </a:ext>
            </a:extLst>
          </p:cNvPr>
          <p:cNvSpPr>
            <a:spLocks noGrp="1"/>
          </p:cNvSpPr>
          <p:nvPr>
            <p:ph type="body" sz="quarter" idx="13"/>
          </p:nvPr>
        </p:nvSpPr>
        <p:spPr/>
        <p:txBody>
          <a:bodyPr/>
          <a:lstStyle/>
          <a:p>
            <a:r>
              <a:rPr lang="en-US" sz="4000" dirty="0"/>
              <a:t>HSI Simulator Breakout</a:t>
            </a:r>
          </a:p>
        </p:txBody>
      </p:sp>
      <p:sp>
        <p:nvSpPr>
          <p:cNvPr id="4" name="Text Placeholder 3">
            <a:extLst>
              <a:ext uri="{FF2B5EF4-FFF2-40B4-BE49-F238E27FC236}">
                <a16:creationId xmlns:a16="http://schemas.microsoft.com/office/drawing/2014/main" id="{2BC07E64-A996-A578-85DC-76053870CD98}"/>
              </a:ext>
            </a:extLst>
          </p:cNvPr>
          <p:cNvSpPr>
            <a:spLocks noGrp="1"/>
          </p:cNvSpPr>
          <p:nvPr>
            <p:ph type="body" sz="quarter" idx="14"/>
          </p:nvPr>
        </p:nvSpPr>
        <p:spPr/>
        <p:txBody>
          <a:bodyPr/>
          <a:lstStyle/>
          <a:p>
            <a:r>
              <a:rPr lang="en-US" sz="2000" dirty="0"/>
              <a:t>Limit Circuit Fault</a:t>
            </a:r>
          </a:p>
        </p:txBody>
      </p:sp>
      <p:pic>
        <p:nvPicPr>
          <p:cNvPr id="9" name="Picture 8">
            <a:extLst>
              <a:ext uri="{FF2B5EF4-FFF2-40B4-BE49-F238E27FC236}">
                <a16:creationId xmlns:a16="http://schemas.microsoft.com/office/drawing/2014/main" id="{6522206B-EDEC-D1C6-706F-921CD3252C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2574815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50E1CFC-B627-7098-EA41-BE98A62A5730}"/>
              </a:ext>
            </a:extLst>
          </p:cNvPr>
          <p:cNvSpPr>
            <a:spLocks noGrp="1"/>
          </p:cNvSpPr>
          <p:nvPr>
            <p:ph type="body" sz="quarter" idx="14"/>
          </p:nvPr>
        </p:nvSpPr>
        <p:spPr/>
        <p:txBody>
          <a:bodyPr/>
          <a:lstStyle/>
          <a:p>
            <a:r>
              <a:rPr lang="en-US" sz="2000" dirty="0"/>
              <a:t>Rollout Circuit Fault</a:t>
            </a:r>
          </a:p>
        </p:txBody>
      </p:sp>
      <p:sp>
        <p:nvSpPr>
          <p:cNvPr id="12" name="Text Placeholder 2">
            <a:extLst>
              <a:ext uri="{FF2B5EF4-FFF2-40B4-BE49-F238E27FC236}">
                <a16:creationId xmlns:a16="http://schemas.microsoft.com/office/drawing/2014/main" id="{24770804-544C-BF58-62C7-8972D789FE88}"/>
              </a:ext>
            </a:extLst>
          </p:cNvPr>
          <p:cNvSpPr>
            <a:spLocks noGrp="1"/>
          </p:cNvSpPr>
          <p:nvPr>
            <p:ph type="body" sz="quarter" idx="13"/>
          </p:nvPr>
        </p:nvSpPr>
        <p:spPr/>
        <p:txBody>
          <a:bodyPr/>
          <a:lstStyle/>
          <a:p>
            <a:r>
              <a:rPr lang="en-US" sz="4000" dirty="0"/>
              <a:t>HSI Simulator Breakout</a:t>
            </a:r>
          </a:p>
        </p:txBody>
      </p:sp>
      <p:pic>
        <p:nvPicPr>
          <p:cNvPr id="13" name="Picture 12">
            <a:extLst>
              <a:ext uri="{FF2B5EF4-FFF2-40B4-BE49-F238E27FC236}">
                <a16:creationId xmlns:a16="http://schemas.microsoft.com/office/drawing/2014/main" id="{10074563-CB3D-3D32-B812-1B2BDE67D3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3589087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7FA1BF4-DD8B-A6AB-0A4F-81DCA22ADB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
        <p:nvSpPr>
          <p:cNvPr id="19" name="Text Placeholder 2">
            <a:extLst>
              <a:ext uri="{FF2B5EF4-FFF2-40B4-BE49-F238E27FC236}">
                <a16:creationId xmlns:a16="http://schemas.microsoft.com/office/drawing/2014/main" id="{4B8E08FE-5914-8C40-7B60-969F7A0DB965}"/>
              </a:ext>
            </a:extLst>
          </p:cNvPr>
          <p:cNvSpPr>
            <a:spLocks noGrp="1"/>
          </p:cNvSpPr>
          <p:nvPr>
            <p:ph type="body" sz="quarter" idx="13"/>
          </p:nvPr>
        </p:nvSpPr>
        <p:spPr>
          <a:xfrm>
            <a:off x="548642" y="143130"/>
            <a:ext cx="13319758" cy="987552"/>
          </a:xfrm>
        </p:spPr>
        <p:txBody>
          <a:bodyPr/>
          <a:lstStyle/>
          <a:p>
            <a:r>
              <a:rPr lang="en-US" sz="4000" dirty="0"/>
              <a:t>HSI Simulator Breakout</a:t>
            </a:r>
          </a:p>
        </p:txBody>
      </p:sp>
      <p:sp>
        <p:nvSpPr>
          <p:cNvPr id="24" name="Text Placeholder 23">
            <a:extLst>
              <a:ext uri="{FF2B5EF4-FFF2-40B4-BE49-F238E27FC236}">
                <a16:creationId xmlns:a16="http://schemas.microsoft.com/office/drawing/2014/main" id="{EC1A5EED-9E8B-B8F9-39B8-2EF685F1915D}"/>
              </a:ext>
            </a:extLst>
          </p:cNvPr>
          <p:cNvSpPr>
            <a:spLocks noGrp="1"/>
          </p:cNvSpPr>
          <p:nvPr>
            <p:ph type="body" sz="quarter" idx="14"/>
          </p:nvPr>
        </p:nvSpPr>
        <p:spPr/>
        <p:txBody>
          <a:bodyPr/>
          <a:lstStyle/>
          <a:p>
            <a:r>
              <a:rPr lang="en-US" sz="2000" dirty="0"/>
              <a:t>Pressure Switch Fault</a:t>
            </a:r>
          </a:p>
        </p:txBody>
      </p:sp>
    </p:spTree>
    <p:extLst>
      <p:ext uri="{BB962C8B-B14F-4D97-AF65-F5344CB8AC3E}">
        <p14:creationId xmlns:p14="http://schemas.microsoft.com/office/powerpoint/2010/main" val="3169380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2F693-4FF7-11A5-0275-8238D08B6C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
        <p:nvSpPr>
          <p:cNvPr id="7" name="Text Placeholder 2">
            <a:extLst>
              <a:ext uri="{FF2B5EF4-FFF2-40B4-BE49-F238E27FC236}">
                <a16:creationId xmlns:a16="http://schemas.microsoft.com/office/drawing/2014/main" id="{7C5403FB-B068-0482-0B3D-046CA0071BCF}"/>
              </a:ext>
            </a:extLst>
          </p:cNvPr>
          <p:cNvSpPr>
            <a:spLocks noGrp="1"/>
          </p:cNvSpPr>
          <p:nvPr>
            <p:ph type="body" sz="quarter" idx="13"/>
          </p:nvPr>
        </p:nvSpPr>
        <p:spPr>
          <a:xfrm>
            <a:off x="548642" y="143130"/>
            <a:ext cx="13319758" cy="987552"/>
          </a:xfrm>
        </p:spPr>
        <p:txBody>
          <a:bodyPr/>
          <a:lstStyle/>
          <a:p>
            <a:r>
              <a:rPr lang="en-US" sz="4000" dirty="0"/>
              <a:t>HSI Simulator Breakout</a:t>
            </a:r>
          </a:p>
        </p:txBody>
      </p:sp>
      <p:sp>
        <p:nvSpPr>
          <p:cNvPr id="10" name="Text Placeholder 9">
            <a:extLst>
              <a:ext uri="{FF2B5EF4-FFF2-40B4-BE49-F238E27FC236}">
                <a16:creationId xmlns:a16="http://schemas.microsoft.com/office/drawing/2014/main" id="{9471022D-DECD-6D8A-597B-42FE413CFF45}"/>
              </a:ext>
            </a:extLst>
          </p:cNvPr>
          <p:cNvSpPr>
            <a:spLocks noGrp="1"/>
          </p:cNvSpPr>
          <p:nvPr>
            <p:ph type="body" sz="quarter" idx="14"/>
          </p:nvPr>
        </p:nvSpPr>
        <p:spPr/>
        <p:txBody>
          <a:bodyPr/>
          <a:lstStyle/>
          <a:p>
            <a:r>
              <a:rPr lang="en-US" sz="2000" dirty="0"/>
              <a:t>Flame Sense Fault</a:t>
            </a:r>
          </a:p>
          <a:p>
            <a:endParaRPr lang="en-US" sz="2000" dirty="0"/>
          </a:p>
        </p:txBody>
      </p:sp>
    </p:spTree>
    <p:extLst>
      <p:ext uri="{BB962C8B-B14F-4D97-AF65-F5344CB8AC3E}">
        <p14:creationId xmlns:p14="http://schemas.microsoft.com/office/powerpoint/2010/main" val="112425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91FAB2A-9C12-9EBC-3F2A-0BAF18F7BB15}"/>
              </a:ext>
            </a:extLst>
          </p:cNvPr>
          <p:cNvSpPr>
            <a:spLocks noGrp="1"/>
          </p:cNvSpPr>
          <p:nvPr>
            <p:ph type="body" sz="quarter" idx="13"/>
          </p:nvPr>
        </p:nvSpPr>
        <p:spPr/>
        <p:txBody>
          <a:bodyPr/>
          <a:lstStyle/>
          <a:p>
            <a:r>
              <a:rPr lang="en-US" sz="4000" dirty="0"/>
              <a:t>HSI Simulator Breakout</a:t>
            </a:r>
          </a:p>
        </p:txBody>
      </p:sp>
      <p:sp>
        <p:nvSpPr>
          <p:cNvPr id="11" name="Text Placeholder 10">
            <a:extLst>
              <a:ext uri="{FF2B5EF4-FFF2-40B4-BE49-F238E27FC236}">
                <a16:creationId xmlns:a16="http://schemas.microsoft.com/office/drawing/2014/main" id="{D6CDF1C7-146A-DE0B-646C-6672548F4D7D}"/>
              </a:ext>
            </a:extLst>
          </p:cNvPr>
          <p:cNvSpPr>
            <a:spLocks noGrp="1"/>
          </p:cNvSpPr>
          <p:nvPr>
            <p:ph type="body" sz="quarter" idx="14"/>
          </p:nvPr>
        </p:nvSpPr>
        <p:spPr/>
        <p:txBody>
          <a:bodyPr/>
          <a:lstStyle/>
          <a:p>
            <a:r>
              <a:rPr lang="en-US" sz="2000" dirty="0"/>
              <a:t>Weak Flame Signal</a:t>
            </a:r>
          </a:p>
          <a:p>
            <a:endParaRPr lang="en-US" sz="2000" dirty="0"/>
          </a:p>
        </p:txBody>
      </p:sp>
      <p:pic>
        <p:nvPicPr>
          <p:cNvPr id="15" name="Picture 14">
            <a:extLst>
              <a:ext uri="{FF2B5EF4-FFF2-40B4-BE49-F238E27FC236}">
                <a16:creationId xmlns:a16="http://schemas.microsoft.com/office/drawing/2014/main" id="{01FEC099-C4B4-A8A2-4B8D-8FE4F2E73A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1590559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C76BE9-5BB7-5EBA-7056-CB6E70D75E13}"/>
              </a:ext>
            </a:extLst>
          </p:cNvPr>
          <p:cNvSpPr>
            <a:spLocks noGrp="1"/>
          </p:cNvSpPr>
          <p:nvPr>
            <p:ph type="body" sz="quarter" idx="13"/>
          </p:nvPr>
        </p:nvSpPr>
        <p:spPr/>
        <p:txBody>
          <a:bodyPr/>
          <a:lstStyle/>
          <a:p>
            <a:r>
              <a:rPr lang="en-US" sz="4000" dirty="0"/>
              <a:t>HSI Simulator Breakout</a:t>
            </a:r>
          </a:p>
        </p:txBody>
      </p:sp>
      <p:sp>
        <p:nvSpPr>
          <p:cNvPr id="4" name="Text Placeholder 3">
            <a:extLst>
              <a:ext uri="{FF2B5EF4-FFF2-40B4-BE49-F238E27FC236}">
                <a16:creationId xmlns:a16="http://schemas.microsoft.com/office/drawing/2014/main" id="{2110EC4B-778B-704D-3AEF-117A9CD33F3E}"/>
              </a:ext>
            </a:extLst>
          </p:cNvPr>
          <p:cNvSpPr>
            <a:spLocks noGrp="1"/>
          </p:cNvSpPr>
          <p:nvPr>
            <p:ph type="body" sz="quarter" idx="14"/>
          </p:nvPr>
        </p:nvSpPr>
        <p:spPr/>
        <p:txBody>
          <a:bodyPr/>
          <a:lstStyle/>
          <a:p>
            <a:r>
              <a:rPr lang="en-US" sz="2000" dirty="0"/>
              <a:t>High Voltage Failures</a:t>
            </a:r>
          </a:p>
          <a:p>
            <a:endParaRPr lang="en-US" sz="2000" dirty="0"/>
          </a:p>
        </p:txBody>
      </p:sp>
      <p:pic>
        <p:nvPicPr>
          <p:cNvPr id="6" name="Picture 5">
            <a:extLst>
              <a:ext uri="{FF2B5EF4-FFF2-40B4-BE49-F238E27FC236}">
                <a16:creationId xmlns:a16="http://schemas.microsoft.com/office/drawing/2014/main" id="{1068538E-35AC-A2A0-E786-8B9B85D15A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2839162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236D6D-5FD1-7235-8D62-55A80705C7B7}"/>
              </a:ext>
            </a:extLst>
          </p:cNvPr>
          <p:cNvSpPr>
            <a:spLocks noGrp="1"/>
          </p:cNvSpPr>
          <p:nvPr>
            <p:ph type="body" sz="quarter" idx="13"/>
          </p:nvPr>
        </p:nvSpPr>
        <p:spPr/>
        <p:txBody>
          <a:bodyPr/>
          <a:lstStyle/>
          <a:p>
            <a:r>
              <a:rPr lang="en-US" sz="4000" dirty="0"/>
              <a:t>HSI Simulator Breakout</a:t>
            </a:r>
          </a:p>
        </p:txBody>
      </p:sp>
      <p:sp>
        <p:nvSpPr>
          <p:cNvPr id="4" name="Text Placeholder 3">
            <a:extLst>
              <a:ext uri="{FF2B5EF4-FFF2-40B4-BE49-F238E27FC236}">
                <a16:creationId xmlns:a16="http://schemas.microsoft.com/office/drawing/2014/main" id="{BEDD9F63-78BD-6871-97C8-6049170724FB}"/>
              </a:ext>
            </a:extLst>
          </p:cNvPr>
          <p:cNvSpPr>
            <a:spLocks noGrp="1"/>
          </p:cNvSpPr>
          <p:nvPr>
            <p:ph type="body" sz="quarter" idx="14"/>
          </p:nvPr>
        </p:nvSpPr>
        <p:spPr/>
        <p:txBody>
          <a:bodyPr/>
          <a:lstStyle/>
          <a:p>
            <a:r>
              <a:rPr lang="en-US" sz="2000" dirty="0"/>
              <a:t>Low Voltage Failures</a:t>
            </a:r>
          </a:p>
        </p:txBody>
      </p:sp>
      <p:pic>
        <p:nvPicPr>
          <p:cNvPr id="11" name="Picture 10">
            <a:extLst>
              <a:ext uri="{FF2B5EF4-FFF2-40B4-BE49-F238E27FC236}">
                <a16:creationId xmlns:a16="http://schemas.microsoft.com/office/drawing/2014/main" id="{56063C3E-8F26-5312-58D2-665E606719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72640" y="962269"/>
            <a:ext cx="10119360" cy="6743529"/>
          </a:xfrm>
          <a:prstGeom prst="rect">
            <a:avLst/>
          </a:prstGeom>
        </p:spPr>
      </p:pic>
    </p:spTree>
    <p:extLst>
      <p:ext uri="{BB962C8B-B14F-4D97-AF65-F5344CB8AC3E}">
        <p14:creationId xmlns:p14="http://schemas.microsoft.com/office/powerpoint/2010/main" val="2819311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AD104-8DE9-05DE-74DF-0DDBAC7CF6F7}"/>
              </a:ext>
            </a:extLst>
          </p:cNvPr>
          <p:cNvSpPr>
            <a:spLocks noGrp="1"/>
          </p:cNvSpPr>
          <p:nvPr>
            <p:ph type="body" sz="quarter" idx="15"/>
          </p:nvPr>
        </p:nvSpPr>
        <p:spPr>
          <a:xfrm>
            <a:off x="762000" y="1554480"/>
            <a:ext cx="6553200" cy="4089002"/>
          </a:xfrm>
        </p:spPr>
        <p:txBody>
          <a:bodyPr/>
          <a:lstStyle/>
          <a:p>
            <a:r>
              <a:rPr lang="en-US" sz="2400" dirty="0"/>
              <a:t>A proper understanding of the sequence of operation is a valuable tool in the technician’s troubleshooting kit.</a:t>
            </a:r>
          </a:p>
          <a:p>
            <a:r>
              <a:rPr lang="en-US" sz="2400" dirty="0">
                <a:solidFill>
                  <a:schemeClr val="tx1"/>
                </a:solidFill>
              </a:rPr>
              <a:t>Having a wiring diagram of the IFC and the furnace helps the technician trace wiring and find faults.</a:t>
            </a:r>
          </a:p>
          <a:p>
            <a:r>
              <a:rPr lang="en-US" sz="2400" dirty="0"/>
              <a:t>Most IFC boards display fault codes which assist the technician in troubleshooting.</a:t>
            </a:r>
          </a:p>
          <a:p>
            <a:r>
              <a:rPr lang="en-US" sz="2400" dirty="0"/>
              <a:t>For additional information, consult the manual included with the replacement universal controller or visit White Rodgers Education Central </a:t>
            </a:r>
            <a:r>
              <a:rPr lang="en-US" sz="2400" dirty="0">
                <a:hlinkClick r:id="rId2"/>
              </a:rPr>
              <a:t>https://go.bluevolt.com/whiterodgers</a:t>
            </a:r>
            <a:endParaRPr lang="en-US" sz="2400" dirty="0"/>
          </a:p>
        </p:txBody>
      </p:sp>
      <p:sp>
        <p:nvSpPr>
          <p:cNvPr id="4" name="Text Placeholder 3">
            <a:extLst>
              <a:ext uri="{FF2B5EF4-FFF2-40B4-BE49-F238E27FC236}">
                <a16:creationId xmlns:a16="http://schemas.microsoft.com/office/drawing/2014/main" id="{14C50161-3947-BE43-94DB-AAFBD1ED99E5}"/>
              </a:ext>
            </a:extLst>
          </p:cNvPr>
          <p:cNvSpPr>
            <a:spLocks noGrp="1"/>
          </p:cNvSpPr>
          <p:nvPr>
            <p:ph type="body" sz="quarter" idx="13"/>
          </p:nvPr>
        </p:nvSpPr>
        <p:spPr/>
        <p:txBody>
          <a:bodyPr/>
          <a:lstStyle/>
          <a:p>
            <a:r>
              <a:rPr lang="en-US" dirty="0"/>
              <a:t>Key Takeaways</a:t>
            </a:r>
          </a:p>
        </p:txBody>
      </p:sp>
      <p:sp>
        <p:nvSpPr>
          <p:cNvPr id="6" name="Slide Number Placeholder 5">
            <a:extLst>
              <a:ext uri="{FF2B5EF4-FFF2-40B4-BE49-F238E27FC236}">
                <a16:creationId xmlns:a16="http://schemas.microsoft.com/office/drawing/2014/main" id="{7677A1BE-5A42-207A-A7E6-4F1C4A75A7F3}"/>
              </a:ext>
            </a:extLst>
          </p:cNvPr>
          <p:cNvSpPr>
            <a:spLocks noGrp="1"/>
          </p:cNvSpPr>
          <p:nvPr>
            <p:ph type="sldNum" sz="quarter" idx="4"/>
          </p:nvPr>
        </p:nvSpPr>
        <p:spPr/>
        <p:txBody>
          <a:bodyPr/>
          <a:lstStyle/>
          <a:p>
            <a:fld id="{837543D7-8401-5C4E-B0A9-F48897C0C347}" type="slidenum">
              <a:rPr lang="en-US" smtClean="0"/>
              <a:pPr/>
              <a:t>69</a:t>
            </a:fld>
            <a:endParaRPr lang="en-US"/>
          </a:p>
        </p:txBody>
      </p:sp>
      <p:pic>
        <p:nvPicPr>
          <p:cNvPr id="3" name="Picture 2" descr="A person standing in front of a computer&#10;&#10;Description automatically generated">
            <a:extLst>
              <a:ext uri="{FF2B5EF4-FFF2-40B4-BE49-F238E27FC236}">
                <a16:creationId xmlns:a16="http://schemas.microsoft.com/office/drawing/2014/main" id="{530F6BA0-2D55-559E-284F-A4CCDA3FCC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003" y="1478124"/>
            <a:ext cx="6232397" cy="4939553"/>
          </a:xfrm>
          <a:prstGeom prst="rect">
            <a:avLst/>
          </a:prstGeom>
          <a:ln>
            <a:solidFill>
              <a:schemeClr val="tx2"/>
            </a:solidFill>
          </a:ln>
        </p:spPr>
      </p:pic>
    </p:spTree>
    <p:extLst>
      <p:ext uri="{BB962C8B-B14F-4D97-AF65-F5344CB8AC3E}">
        <p14:creationId xmlns:p14="http://schemas.microsoft.com/office/powerpoint/2010/main" val="352224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1E2781C-807F-BDAA-E067-849D42EF08CE}"/>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7</a:t>
            </a:fld>
            <a:endParaRPr lang="en-US"/>
          </a:p>
        </p:txBody>
      </p:sp>
      <p:sp>
        <p:nvSpPr>
          <p:cNvPr id="5" name="TextBox 4">
            <a:extLst>
              <a:ext uri="{FF2B5EF4-FFF2-40B4-BE49-F238E27FC236}">
                <a16:creationId xmlns:a16="http://schemas.microsoft.com/office/drawing/2014/main" id="{A3E262D1-3DA3-07B7-5DB2-3AB86C23175A}"/>
              </a:ext>
            </a:extLst>
          </p:cNvPr>
          <p:cNvSpPr txBox="1"/>
          <p:nvPr/>
        </p:nvSpPr>
        <p:spPr>
          <a:xfrm>
            <a:off x="4612341" y="9587753"/>
            <a:ext cx="184731" cy="424732"/>
          </a:xfrm>
          <a:prstGeom prst="rect">
            <a:avLst/>
          </a:prstGeom>
          <a:noFill/>
        </p:spPr>
        <p:txBody>
          <a:bodyPr wrap="none" rtlCol="0">
            <a:spAutoFit/>
          </a:bodyPr>
          <a:lstStyle/>
          <a:p>
            <a:endParaRPr lang="en-US"/>
          </a:p>
        </p:txBody>
      </p:sp>
      <p:grpSp>
        <p:nvGrpSpPr>
          <p:cNvPr id="15" name="Group 14">
            <a:extLst>
              <a:ext uri="{FF2B5EF4-FFF2-40B4-BE49-F238E27FC236}">
                <a16:creationId xmlns:a16="http://schemas.microsoft.com/office/drawing/2014/main" id="{A9265376-6316-2879-5607-86778E4A0BC0}"/>
              </a:ext>
            </a:extLst>
          </p:cNvPr>
          <p:cNvGrpSpPr/>
          <p:nvPr/>
        </p:nvGrpSpPr>
        <p:grpSpPr>
          <a:xfrm>
            <a:off x="633674" y="561714"/>
            <a:ext cx="11800831" cy="7388636"/>
            <a:chOff x="127000" y="0"/>
            <a:chExt cx="13260047" cy="8302268"/>
          </a:xfrm>
        </p:grpSpPr>
        <p:pic>
          <p:nvPicPr>
            <p:cNvPr id="49" name="Picture 48">
              <a:extLst>
                <a:ext uri="{FF2B5EF4-FFF2-40B4-BE49-F238E27FC236}">
                  <a16:creationId xmlns:a16="http://schemas.microsoft.com/office/drawing/2014/main" id="{AC90F87A-A4F8-303D-010C-0959B070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86242" y="1753873"/>
              <a:ext cx="4103076" cy="5219418"/>
            </a:xfrm>
            <a:prstGeom prst="rect">
              <a:avLst/>
            </a:prstGeom>
          </p:spPr>
        </p:pic>
        <p:pic>
          <p:nvPicPr>
            <p:cNvPr id="6" name="Picture 5">
              <a:extLst>
                <a:ext uri="{FF2B5EF4-FFF2-40B4-BE49-F238E27FC236}">
                  <a16:creationId xmlns:a16="http://schemas.microsoft.com/office/drawing/2014/main" id="{F30BE5F1-47AA-B69D-0032-66927316E9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6106" y="1352425"/>
              <a:ext cx="2193035" cy="2876111"/>
            </a:xfrm>
            <a:prstGeom prst="rect">
              <a:avLst/>
            </a:prstGeom>
          </p:spPr>
        </p:pic>
        <p:sp>
          <p:nvSpPr>
            <p:cNvPr id="12" name="TextBox 11">
              <a:extLst>
                <a:ext uri="{FF2B5EF4-FFF2-40B4-BE49-F238E27FC236}">
                  <a16:creationId xmlns:a16="http://schemas.microsoft.com/office/drawing/2014/main" id="{6E52A023-2F33-8B9E-0417-3C3425491D52}"/>
                </a:ext>
              </a:extLst>
            </p:cNvPr>
            <p:cNvSpPr txBox="1"/>
            <p:nvPr/>
          </p:nvSpPr>
          <p:spPr>
            <a:xfrm rot="16200000">
              <a:off x="-92455" y="2549569"/>
              <a:ext cx="3148893" cy="477252"/>
            </a:xfrm>
            <a:prstGeom prst="rect">
              <a:avLst/>
            </a:prstGeom>
            <a:noFill/>
          </p:spPr>
          <p:txBody>
            <a:bodyPr wrap="none" rtlCol="0">
              <a:spAutoFit/>
            </a:bodyPr>
            <a:lstStyle/>
            <a:p>
              <a:pPr algn="ctr"/>
              <a:r>
                <a:rPr lang="en-US" dirty="0" err="1"/>
                <a:t>Rheem</a:t>
              </a:r>
              <a:r>
                <a:rPr lang="en-US" dirty="0"/>
                <a:t> 62-24268-03 </a:t>
              </a:r>
            </a:p>
          </p:txBody>
        </p:sp>
        <p:pic>
          <p:nvPicPr>
            <p:cNvPr id="14" name="Picture 13">
              <a:extLst>
                <a:ext uri="{FF2B5EF4-FFF2-40B4-BE49-F238E27FC236}">
                  <a16:creationId xmlns:a16="http://schemas.microsoft.com/office/drawing/2014/main" id="{35ADA039-3721-775C-B5A0-02D575A4D4CD}"/>
                </a:ext>
              </a:extLst>
            </p:cNvPr>
            <p:cNvPicPr>
              <a:picLocks noChangeAspect="1"/>
            </p:cNvPicPr>
            <p:nvPr/>
          </p:nvPicPr>
          <p:blipFill>
            <a:blip r:embed="rId4"/>
            <a:stretch>
              <a:fillRect/>
            </a:stretch>
          </p:blipFill>
          <p:spPr>
            <a:xfrm>
              <a:off x="1806106" y="4363582"/>
              <a:ext cx="2416536" cy="3301278"/>
            </a:xfrm>
            <a:prstGeom prst="rect">
              <a:avLst/>
            </a:prstGeom>
          </p:spPr>
        </p:pic>
        <p:sp>
          <p:nvSpPr>
            <p:cNvPr id="16" name="TextBox 15">
              <a:extLst>
                <a:ext uri="{FF2B5EF4-FFF2-40B4-BE49-F238E27FC236}">
                  <a16:creationId xmlns:a16="http://schemas.microsoft.com/office/drawing/2014/main" id="{EB668193-B425-00A0-F8A1-F81821F6B685}"/>
                </a:ext>
              </a:extLst>
            </p:cNvPr>
            <p:cNvSpPr txBox="1"/>
            <p:nvPr/>
          </p:nvSpPr>
          <p:spPr>
            <a:xfrm rot="16200000">
              <a:off x="-24009" y="5813273"/>
              <a:ext cx="3012001" cy="477252"/>
            </a:xfrm>
            <a:prstGeom prst="rect">
              <a:avLst/>
            </a:prstGeom>
            <a:noFill/>
          </p:spPr>
          <p:txBody>
            <a:bodyPr wrap="none" rtlCol="0">
              <a:spAutoFit/>
            </a:bodyPr>
            <a:lstStyle/>
            <a:p>
              <a:pPr algn="ctr"/>
              <a:r>
                <a:rPr lang="en-US" dirty="0"/>
                <a:t>Carrier HK42FZ018 </a:t>
              </a:r>
            </a:p>
          </p:txBody>
        </p:sp>
        <p:sp>
          <p:nvSpPr>
            <p:cNvPr id="19" name="AutoShape 2">
              <a:extLst>
                <a:ext uri="{FF2B5EF4-FFF2-40B4-BE49-F238E27FC236}">
                  <a16:creationId xmlns:a16="http://schemas.microsoft.com/office/drawing/2014/main" id="{097641A3-B054-890C-2102-8189C378A7A7}"/>
                </a:ext>
              </a:extLst>
            </p:cNvPr>
            <p:cNvSpPr>
              <a:spLocks noChangeAspect="1" noChangeArrowheads="1"/>
            </p:cNvSpPr>
            <p:nvPr/>
          </p:nvSpPr>
          <p:spPr bwMode="auto">
            <a:xfrm>
              <a:off x="127000" y="0"/>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4">
              <a:extLst>
                <a:ext uri="{FF2B5EF4-FFF2-40B4-BE49-F238E27FC236}">
                  <a16:creationId xmlns:a16="http://schemas.microsoft.com/office/drawing/2014/main" id="{D26F79A0-AAFD-BB82-2B4A-DFC9001C9833}"/>
                </a:ext>
              </a:extLst>
            </p:cNvPr>
            <p:cNvSpPr>
              <a:spLocks noChangeAspect="1" noChangeArrowheads="1"/>
            </p:cNvSpPr>
            <p:nvPr/>
          </p:nvSpPr>
          <p:spPr bwMode="auto">
            <a:xfrm>
              <a:off x="279400" y="152400"/>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id="{E9DA163C-F070-0F64-33E2-937EC26A8C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273827" y="1766910"/>
              <a:ext cx="2964951" cy="2135982"/>
            </a:xfrm>
            <a:prstGeom prst="rect">
              <a:avLst/>
            </a:prstGeom>
          </p:spPr>
        </p:pic>
        <p:sp>
          <p:nvSpPr>
            <p:cNvPr id="24" name="TextBox 23">
              <a:extLst>
                <a:ext uri="{FF2B5EF4-FFF2-40B4-BE49-F238E27FC236}">
                  <a16:creationId xmlns:a16="http://schemas.microsoft.com/office/drawing/2014/main" id="{5036E630-83AE-12EE-136F-90F2925CC21F}"/>
                </a:ext>
              </a:extLst>
            </p:cNvPr>
            <p:cNvSpPr txBox="1"/>
            <p:nvPr/>
          </p:nvSpPr>
          <p:spPr>
            <a:xfrm rot="16200000">
              <a:off x="11325321" y="2551855"/>
              <a:ext cx="3422679" cy="477252"/>
            </a:xfrm>
            <a:prstGeom prst="rect">
              <a:avLst/>
            </a:prstGeom>
            <a:noFill/>
          </p:spPr>
          <p:txBody>
            <a:bodyPr wrap="none" rtlCol="0">
              <a:spAutoFit/>
            </a:bodyPr>
            <a:lstStyle/>
            <a:p>
              <a:pPr algn="ctr"/>
              <a:r>
                <a:rPr lang="en-US" dirty="0"/>
                <a:t>Goodman PCBBF145S</a:t>
              </a:r>
            </a:p>
          </p:txBody>
        </p:sp>
        <p:pic>
          <p:nvPicPr>
            <p:cNvPr id="26" name="Picture 25">
              <a:extLst>
                <a:ext uri="{FF2B5EF4-FFF2-40B4-BE49-F238E27FC236}">
                  <a16:creationId xmlns:a16="http://schemas.microsoft.com/office/drawing/2014/main" id="{1A4F3381-3399-482C-A4A3-3B8A0E64E3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88311" y="4635478"/>
              <a:ext cx="2282092" cy="2716113"/>
            </a:xfrm>
            <a:prstGeom prst="rect">
              <a:avLst/>
            </a:prstGeom>
          </p:spPr>
        </p:pic>
        <p:sp>
          <p:nvSpPr>
            <p:cNvPr id="27" name="TextBox 26">
              <a:extLst>
                <a:ext uri="{FF2B5EF4-FFF2-40B4-BE49-F238E27FC236}">
                  <a16:creationId xmlns:a16="http://schemas.microsoft.com/office/drawing/2014/main" id="{8CF4FB9A-D660-50B5-B3EC-975D615363E8}"/>
                </a:ext>
              </a:extLst>
            </p:cNvPr>
            <p:cNvSpPr txBox="1"/>
            <p:nvPr/>
          </p:nvSpPr>
          <p:spPr>
            <a:xfrm rot="16200000">
              <a:off x="11847219" y="5728246"/>
              <a:ext cx="2602403" cy="477252"/>
            </a:xfrm>
            <a:prstGeom prst="rect">
              <a:avLst/>
            </a:prstGeom>
            <a:noFill/>
          </p:spPr>
          <p:txBody>
            <a:bodyPr wrap="none" rtlCol="0">
              <a:spAutoFit/>
            </a:bodyPr>
            <a:lstStyle/>
            <a:p>
              <a:pPr algn="ctr"/>
              <a:r>
                <a:rPr lang="en-US" dirty="0"/>
                <a:t>Trane CNT07941</a:t>
              </a:r>
            </a:p>
          </p:txBody>
        </p:sp>
        <p:cxnSp>
          <p:nvCxnSpPr>
            <p:cNvPr id="32" name="Straight Arrow Connector 31">
              <a:extLst>
                <a:ext uri="{FF2B5EF4-FFF2-40B4-BE49-F238E27FC236}">
                  <a16:creationId xmlns:a16="http://schemas.microsoft.com/office/drawing/2014/main" id="{5789D51C-8BAE-1D99-2293-BE2EB40F5282}"/>
                </a:ext>
              </a:extLst>
            </p:cNvPr>
            <p:cNvCxnSpPr/>
            <p:nvPr/>
          </p:nvCxnSpPr>
          <p:spPr>
            <a:xfrm>
              <a:off x="2188308" y="3055815"/>
              <a:ext cx="6142892" cy="18991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FD02FDA-09C6-6116-E12D-313887A5AA36}"/>
                </a:ext>
              </a:extLst>
            </p:cNvPr>
            <p:cNvCxnSpPr>
              <a:cxnSpLocks/>
            </p:cNvCxnSpPr>
            <p:nvPr/>
          </p:nvCxnSpPr>
          <p:spPr>
            <a:xfrm flipV="1">
              <a:off x="2268826" y="3597028"/>
              <a:ext cx="3663444" cy="3965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51962FE-63D4-ACA4-2533-C14B9017D1D0}"/>
                </a:ext>
              </a:extLst>
            </p:cNvPr>
            <p:cNvCxnSpPr>
              <a:cxnSpLocks/>
            </p:cNvCxnSpPr>
            <p:nvPr/>
          </p:nvCxnSpPr>
          <p:spPr>
            <a:xfrm flipH="1" flipV="1">
              <a:off x="8589108" y="5539492"/>
              <a:ext cx="3915507" cy="86912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03E4D85-EE43-5C90-055F-303B48C4EC5A}"/>
                </a:ext>
              </a:extLst>
            </p:cNvPr>
            <p:cNvCxnSpPr>
              <a:cxnSpLocks/>
            </p:cNvCxnSpPr>
            <p:nvPr/>
          </p:nvCxnSpPr>
          <p:spPr>
            <a:xfrm flipH="1" flipV="1">
              <a:off x="5913144" y="3008895"/>
              <a:ext cx="6522696" cy="220682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C148516-D2B1-230C-7940-AC7515A75866}"/>
                </a:ext>
              </a:extLst>
            </p:cNvPr>
            <p:cNvCxnSpPr>
              <a:cxnSpLocks/>
            </p:cNvCxnSpPr>
            <p:nvPr/>
          </p:nvCxnSpPr>
          <p:spPr>
            <a:xfrm flipH="1">
              <a:off x="8589108" y="2942880"/>
              <a:ext cx="3772466" cy="24789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5FC0E33-49B1-ABBE-0C60-53141C1EB3B4}"/>
                </a:ext>
              </a:extLst>
            </p:cNvPr>
            <p:cNvCxnSpPr>
              <a:cxnSpLocks/>
            </p:cNvCxnSpPr>
            <p:nvPr/>
          </p:nvCxnSpPr>
          <p:spPr>
            <a:xfrm flipV="1">
              <a:off x="2590798" y="5783385"/>
              <a:ext cx="4876802" cy="210149"/>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19075EC-8DF4-E345-3B28-02AED07F4D19}"/>
                </a:ext>
              </a:extLst>
            </p:cNvPr>
            <p:cNvCxnSpPr>
              <a:cxnSpLocks/>
            </p:cNvCxnSpPr>
            <p:nvPr/>
          </p:nvCxnSpPr>
          <p:spPr>
            <a:xfrm flipV="1">
              <a:off x="3638864" y="2942880"/>
              <a:ext cx="2872161" cy="4294166"/>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72BDD47-29C2-9483-5AEA-045D9A71DD64}"/>
                </a:ext>
              </a:extLst>
            </p:cNvPr>
            <p:cNvCxnSpPr>
              <a:cxnSpLocks/>
            </p:cNvCxnSpPr>
            <p:nvPr/>
          </p:nvCxnSpPr>
          <p:spPr>
            <a:xfrm flipH="1">
              <a:off x="6523578" y="2000259"/>
              <a:ext cx="4395713" cy="824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AE380F8-3A5E-A7F3-A1C4-7E18BA5791DA}"/>
                </a:ext>
              </a:extLst>
            </p:cNvPr>
            <p:cNvSpPr txBox="1"/>
            <p:nvPr/>
          </p:nvSpPr>
          <p:spPr>
            <a:xfrm>
              <a:off x="4245002" y="7264765"/>
              <a:ext cx="6271567" cy="1037503"/>
            </a:xfrm>
            <a:prstGeom prst="rect">
              <a:avLst/>
            </a:prstGeom>
            <a:noFill/>
          </p:spPr>
          <p:txBody>
            <a:bodyPr wrap="square" rtlCol="0">
              <a:spAutoFit/>
            </a:bodyPr>
            <a:lstStyle/>
            <a:p>
              <a:pPr algn="ctr"/>
              <a:r>
                <a:rPr lang="en-US" sz="1800" dirty="0"/>
                <a:t>Identify connector types on control being replaced and plug the OEM wiring harness directly on to 50M56X-843. Not every connector will be used. </a:t>
              </a:r>
            </a:p>
          </p:txBody>
        </p:sp>
        <p:sp>
          <p:nvSpPr>
            <p:cNvPr id="56" name="TextBox 55">
              <a:extLst>
                <a:ext uri="{FF2B5EF4-FFF2-40B4-BE49-F238E27FC236}">
                  <a16:creationId xmlns:a16="http://schemas.microsoft.com/office/drawing/2014/main" id="{217C6CEE-373A-4620-F9E1-A75BE879A1B1}"/>
                </a:ext>
              </a:extLst>
            </p:cNvPr>
            <p:cNvSpPr txBox="1"/>
            <p:nvPr/>
          </p:nvSpPr>
          <p:spPr>
            <a:xfrm>
              <a:off x="5007056" y="964571"/>
              <a:ext cx="4150372" cy="477252"/>
            </a:xfrm>
            <a:prstGeom prst="rect">
              <a:avLst/>
            </a:prstGeom>
            <a:noFill/>
          </p:spPr>
          <p:txBody>
            <a:bodyPr wrap="none" rtlCol="0">
              <a:spAutoFit/>
            </a:bodyPr>
            <a:lstStyle/>
            <a:p>
              <a:pPr algn="ctr"/>
              <a:r>
                <a:rPr lang="en-US" dirty="0"/>
                <a:t>White-Rodgers 50M56X-843</a:t>
              </a:r>
            </a:p>
          </p:txBody>
        </p:sp>
      </p:grpSp>
      <p:sp>
        <p:nvSpPr>
          <p:cNvPr id="13" name="Text Placeholder 3">
            <a:extLst>
              <a:ext uri="{FF2B5EF4-FFF2-40B4-BE49-F238E27FC236}">
                <a16:creationId xmlns:a16="http://schemas.microsoft.com/office/drawing/2014/main" id="{A4B13E14-EBD8-C1A7-277F-5FB978235545}"/>
              </a:ext>
            </a:extLst>
          </p:cNvPr>
          <p:cNvSpPr txBox="1">
            <a:spLocks/>
          </p:cNvSpPr>
          <p:nvPr/>
        </p:nvSpPr>
        <p:spPr>
          <a:xfrm>
            <a:off x="548642" y="334050"/>
            <a:ext cx="13533118" cy="987552"/>
          </a:xfrm>
          <a:prstGeom prst="rect">
            <a:avLst/>
          </a:prstGeom>
        </p:spPr>
        <p:txBody>
          <a:bodyPr vert="horz" lIns="0" tIns="0" rIns="0" bIns="0" rtlCol="0" anchor="b">
            <a:noAutofit/>
          </a:bodyPr>
          <a:lstStyle>
            <a:lvl1pPr marL="0" indent="0" algn="l" defTabSz="1097192" rtl="0" eaLnBrk="1" latinLnBrk="0" hangingPunct="1">
              <a:lnSpc>
                <a:spcPts val="3600"/>
              </a:lnSpc>
              <a:spcBef>
                <a:spcPts val="1200"/>
              </a:spcBef>
              <a:spcAft>
                <a:spcPts val="300"/>
              </a:spcAft>
              <a:buClr>
                <a:schemeClr val="tx1"/>
              </a:buClr>
              <a:buFont typeface="Arial" panose="020B0604020202020204" pitchFamily="34" charset="0"/>
              <a:buNone/>
              <a:tabLst/>
              <a:defRPr sz="3000" b="0" i="0" kern="1200">
                <a:solidFill>
                  <a:schemeClr val="accent1"/>
                </a:solidFill>
                <a:latin typeface="Georgia" panose="02040502050405020303" pitchFamily="18"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3600" dirty="0">
                <a:latin typeface="Georgia"/>
                <a:cs typeface="Arial"/>
              </a:rPr>
              <a:t>Universal Controls: Adaptors or multiple connectors used to connect to different OEM harnesses.</a:t>
            </a:r>
            <a:endParaRPr lang="en-US" sz="3600" dirty="0"/>
          </a:p>
        </p:txBody>
      </p:sp>
      <p:sp>
        <p:nvSpPr>
          <p:cNvPr id="3" name="TextBox 2">
            <a:extLst>
              <a:ext uri="{FF2B5EF4-FFF2-40B4-BE49-F238E27FC236}">
                <a16:creationId xmlns:a16="http://schemas.microsoft.com/office/drawing/2014/main" id="{DDC9AEC8-AF04-EB65-CC77-62324CD41A14}"/>
              </a:ext>
            </a:extLst>
          </p:cNvPr>
          <p:cNvSpPr txBox="1"/>
          <p:nvPr/>
        </p:nvSpPr>
        <p:spPr>
          <a:xfrm>
            <a:off x="4428479" y="1955598"/>
            <a:ext cx="1412566" cy="338554"/>
          </a:xfrm>
          <a:prstGeom prst="rect">
            <a:avLst/>
          </a:prstGeom>
          <a:noFill/>
        </p:spPr>
        <p:txBody>
          <a:bodyPr wrap="none" lIns="91440" tIns="45720" rIns="91440" bIns="45720" rtlCol="0" anchor="t">
            <a:spAutoFit/>
          </a:bodyPr>
          <a:lstStyle/>
          <a:p>
            <a:pPr algn="ctr"/>
            <a:r>
              <a:rPr lang="en-US" sz="1600" dirty="0">
                <a:cs typeface="Arial"/>
              </a:rPr>
              <a:t>Lennox/Allied</a:t>
            </a:r>
          </a:p>
        </p:txBody>
      </p:sp>
      <p:cxnSp>
        <p:nvCxnSpPr>
          <p:cNvPr id="4" name="Straight Arrow Connector 3">
            <a:extLst>
              <a:ext uri="{FF2B5EF4-FFF2-40B4-BE49-F238E27FC236}">
                <a16:creationId xmlns:a16="http://schemas.microsoft.com/office/drawing/2014/main" id="{4330B8D8-B7C6-8043-03FB-918042FD49FD}"/>
              </a:ext>
            </a:extLst>
          </p:cNvPr>
          <p:cNvCxnSpPr/>
          <p:nvPr/>
        </p:nvCxnSpPr>
        <p:spPr>
          <a:xfrm>
            <a:off x="6858000" y="36576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FAB4A99-72F3-9941-D5E5-CA185FAFB6F4}"/>
              </a:ext>
            </a:extLst>
          </p:cNvPr>
          <p:cNvCxnSpPr/>
          <p:nvPr/>
        </p:nvCxnSpPr>
        <p:spPr>
          <a:xfrm>
            <a:off x="7000874" y="3800475"/>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CF6DBB-E26B-5651-8C66-04BF71ACFCDF}"/>
              </a:ext>
            </a:extLst>
          </p:cNvPr>
          <p:cNvCxnSpPr/>
          <p:nvPr/>
        </p:nvCxnSpPr>
        <p:spPr>
          <a:xfrm>
            <a:off x="7143750" y="394335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AD124BC-B1B9-E95C-E486-0A856A4C2190}"/>
              </a:ext>
            </a:extLst>
          </p:cNvPr>
          <p:cNvCxnSpPr/>
          <p:nvPr/>
        </p:nvCxnSpPr>
        <p:spPr>
          <a:xfrm>
            <a:off x="5617029" y="2294152"/>
            <a:ext cx="282526" cy="609822"/>
          </a:xfrm>
          <a:prstGeom prst="straightConnector1">
            <a:avLst/>
          </a:prstGeom>
          <a:ln w="38100">
            <a:solidFill>
              <a:srgbClr val="E428BC"/>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7B0070-5406-90AF-8C20-799C92D05F2F}"/>
              </a:ext>
            </a:extLst>
          </p:cNvPr>
          <p:cNvSpPr txBox="1"/>
          <p:nvPr/>
        </p:nvSpPr>
        <p:spPr>
          <a:xfrm>
            <a:off x="7837484" y="6764347"/>
            <a:ext cx="1412566" cy="338554"/>
          </a:xfrm>
          <a:prstGeom prst="rect">
            <a:avLst/>
          </a:prstGeom>
          <a:noFill/>
        </p:spPr>
        <p:txBody>
          <a:bodyPr wrap="none" lIns="91440" tIns="45720" rIns="91440" bIns="45720" rtlCol="0" anchor="t">
            <a:spAutoFit/>
          </a:bodyPr>
          <a:lstStyle/>
          <a:p>
            <a:pPr algn="ctr"/>
            <a:r>
              <a:rPr lang="en-US" sz="1600" dirty="0">
                <a:cs typeface="Arial"/>
              </a:rPr>
              <a:t>Lennox/Allied</a:t>
            </a:r>
          </a:p>
        </p:txBody>
      </p:sp>
      <p:cxnSp>
        <p:nvCxnSpPr>
          <p:cNvPr id="17" name="Straight Arrow Connector 16">
            <a:extLst>
              <a:ext uri="{FF2B5EF4-FFF2-40B4-BE49-F238E27FC236}">
                <a16:creationId xmlns:a16="http://schemas.microsoft.com/office/drawing/2014/main" id="{A01DA661-9A2F-1534-8FA6-C80CF3616B21}"/>
              </a:ext>
            </a:extLst>
          </p:cNvPr>
          <p:cNvCxnSpPr>
            <a:cxnSpLocks/>
          </p:cNvCxnSpPr>
          <p:nvPr/>
        </p:nvCxnSpPr>
        <p:spPr>
          <a:xfrm flipH="1" flipV="1">
            <a:off x="7915274" y="6320380"/>
            <a:ext cx="142876" cy="547749"/>
          </a:xfrm>
          <a:prstGeom prst="straightConnector1">
            <a:avLst/>
          </a:prstGeom>
          <a:ln w="38100">
            <a:solidFill>
              <a:srgbClr val="E428B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427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building with a sign in front of it&#10;&#10;Description automatically generated">
            <a:extLst>
              <a:ext uri="{FF2B5EF4-FFF2-40B4-BE49-F238E27FC236}">
                <a16:creationId xmlns:a16="http://schemas.microsoft.com/office/drawing/2014/main" id="{22C30AD6-9CD5-0862-C013-8ABB261DF210}"/>
              </a:ext>
            </a:extLst>
          </p:cNvPr>
          <p:cNvPicPr>
            <a:picLocks noGrp="1" noChangeAspect="1"/>
          </p:cNvPicPr>
          <p:nvPr>
            <p:ph type="pic" sz="quarter" idx="20"/>
          </p:nvPr>
        </p:nvPicPr>
        <p:blipFill>
          <a:blip r:embed="rId2"/>
          <a:srcRect t="3125" b="3125"/>
          <a:stretch>
            <a:fillRect/>
          </a:stretch>
        </p:blipFill>
        <p:spPr/>
      </p:pic>
      <p:sp>
        <p:nvSpPr>
          <p:cNvPr id="5" name="Text Placeholder 4">
            <a:extLst>
              <a:ext uri="{FF2B5EF4-FFF2-40B4-BE49-F238E27FC236}">
                <a16:creationId xmlns:a16="http://schemas.microsoft.com/office/drawing/2014/main" id="{80F20F39-69E2-76CF-6D8F-6C5416076772}"/>
              </a:ext>
            </a:extLst>
          </p:cNvPr>
          <p:cNvSpPr>
            <a:spLocks noGrp="1"/>
          </p:cNvSpPr>
          <p:nvPr>
            <p:ph type="body" sz="quarter" idx="13"/>
          </p:nvPr>
        </p:nvSpPr>
        <p:spPr/>
        <p:txBody>
          <a:bodyPr/>
          <a:lstStyle/>
          <a:p>
            <a:r>
              <a:rPr lang="en-US" dirty="0"/>
              <a:t>White-Rodgers Comprehensive </a:t>
            </a:r>
            <a:r>
              <a:rPr lang="en-US"/>
              <a:t>Solutions Delivered</a:t>
            </a:r>
            <a:endParaRPr lang="en-US" dirty="0"/>
          </a:p>
        </p:txBody>
      </p:sp>
      <p:sp>
        <p:nvSpPr>
          <p:cNvPr id="14" name="Text Placeholder 13">
            <a:extLst>
              <a:ext uri="{FF2B5EF4-FFF2-40B4-BE49-F238E27FC236}">
                <a16:creationId xmlns:a16="http://schemas.microsoft.com/office/drawing/2014/main" id="{698C155A-6085-C03F-5B56-2474DA2EB476}"/>
              </a:ext>
            </a:extLst>
          </p:cNvPr>
          <p:cNvSpPr>
            <a:spLocks noGrp="1"/>
          </p:cNvSpPr>
          <p:nvPr>
            <p:ph type="body" sz="quarter" idx="28"/>
          </p:nvPr>
        </p:nvSpPr>
        <p:spPr>
          <a:xfrm>
            <a:off x="761999" y="1680783"/>
            <a:ext cx="6719455" cy="5002649"/>
          </a:xfrm>
        </p:spPr>
        <p:txBody>
          <a:bodyPr/>
          <a:lstStyle/>
          <a:p>
            <a:pPr marL="0" indent="0">
              <a:spcBef>
                <a:spcPts val="1200"/>
              </a:spcBef>
              <a:spcAft>
                <a:spcPts val="600"/>
              </a:spcAft>
              <a:buNone/>
            </a:pPr>
            <a:r>
              <a:rPr lang="en-US" sz="2000" b="1" dirty="0">
                <a:solidFill>
                  <a:schemeClr val="accent1"/>
                </a:solidFill>
              </a:rPr>
              <a:t>Industry Leading Products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Used by more OEM’s</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Offering the widest range of Universal HVAC parts</a:t>
            </a:r>
            <a:endParaRPr lang="en-US" sz="2000" dirty="0">
              <a:solidFill>
                <a:srgbClr val="000000"/>
              </a:solidFill>
            </a:endParaRPr>
          </a:p>
          <a:p>
            <a:pPr marL="0" marR="0" lvl="0" indent="0" algn="l" defTabSz="1097192" rtl="0" eaLnBrk="1" fontAlgn="auto" latinLnBrk="0" hangingPunct="1">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Ease of Installation</a:t>
            </a:r>
          </a:p>
          <a:p>
            <a:pPr>
              <a:spcBef>
                <a:spcPts val="300"/>
              </a:spcBef>
            </a:pPr>
            <a:r>
              <a:rPr lang="en-US" sz="2000" dirty="0"/>
              <a:t>Simple, easy to understand instructions</a:t>
            </a:r>
          </a:p>
          <a:p>
            <a:pPr>
              <a:spcBef>
                <a:spcPts val="300"/>
              </a:spcBef>
            </a:pPr>
            <a:r>
              <a:rPr lang="en-US" sz="2000" dirty="0"/>
              <a:t>Standard wiring nomenclature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097192" rtl="0" eaLnBrk="1" fontAlgn="auto" latinLnBrk="0" hangingPunct="1">
              <a:lnSpc>
                <a:spcPts val="204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Reliability of Product</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control provides reliable products</a:t>
            </a:r>
          </a:p>
          <a:p>
            <a:pPr marL="0" marR="0" lvl="0" indent="0" algn="l" defTabSz="1097192" rtl="0" eaLnBrk="1" fontAlgn="auto" latinLnBrk="0" hangingPunct="1">
              <a:lnSpc>
                <a:spcPts val="2100"/>
              </a:lnSpc>
              <a:spcBef>
                <a:spcPts val="1800"/>
              </a:spcBef>
              <a:spcAft>
                <a:spcPts val="60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030C55"/>
                </a:solidFill>
                <a:effectLst/>
                <a:uLnTx/>
                <a:uFillTx/>
                <a:latin typeface="Arial" panose="020B0604020202020204" pitchFamily="34" charset="0"/>
                <a:ea typeface="+mn-ea"/>
                <a:cs typeface="Arial" panose="020B0604020202020204" pitchFamily="34" charset="0"/>
              </a:rPr>
              <a:t>Affordable</a:t>
            </a:r>
          </a:p>
          <a:p>
            <a:pPr marL="0" marR="0" lvl="0" indent="-117475" algn="l" defTabSz="1097192" rtl="0" eaLnBrk="1" fontAlgn="auto" latinLnBrk="0" hangingPunct="1">
              <a:lnSpc>
                <a:spcPct val="100000"/>
              </a:lnSpc>
              <a:spcBef>
                <a:spcPts val="300"/>
              </a:spcBef>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Competitive prices</a:t>
            </a:r>
            <a:endParaRPr lang="en-US" sz="2000" dirty="0">
              <a:solidFill>
                <a:schemeClr val="accent1"/>
              </a:solidFill>
            </a:endParaRPr>
          </a:p>
          <a:p>
            <a:pPr marL="0" indent="0">
              <a:spcBef>
                <a:spcPts val="1800"/>
              </a:spcBef>
              <a:spcAft>
                <a:spcPts val="600"/>
              </a:spcAft>
              <a:buNone/>
            </a:pPr>
            <a:r>
              <a:rPr lang="en-US" sz="2000" b="1" dirty="0">
                <a:solidFill>
                  <a:schemeClr val="accent1"/>
                </a:solidFill>
              </a:rPr>
              <a:t>Supported by Knowledgeable Representatives</a:t>
            </a:r>
          </a:p>
          <a:p>
            <a:pPr marL="0">
              <a:spcBef>
                <a:spcPts val="300"/>
              </a:spcBef>
            </a:pPr>
            <a:r>
              <a:rPr lang="en-US" sz="2000" dirty="0"/>
              <a:t>Contractor direct phone support</a:t>
            </a:r>
          </a:p>
        </p:txBody>
      </p:sp>
      <p:sp>
        <p:nvSpPr>
          <p:cNvPr id="17" name="Slide Number Placeholder 16">
            <a:extLst>
              <a:ext uri="{FF2B5EF4-FFF2-40B4-BE49-F238E27FC236}">
                <a16:creationId xmlns:a16="http://schemas.microsoft.com/office/drawing/2014/main" id="{7C25401B-0014-B1E6-4897-D278ADB89611}"/>
              </a:ext>
            </a:extLst>
          </p:cNvPr>
          <p:cNvSpPr>
            <a:spLocks noGrp="1"/>
          </p:cNvSpPr>
          <p:nvPr>
            <p:ph type="sldNum" sz="quarter" idx="4"/>
          </p:nvPr>
        </p:nvSpPr>
        <p:spPr/>
        <p:txBody>
          <a:bodyPr/>
          <a:lstStyle/>
          <a:p>
            <a:fld id="{837543D7-8401-5C4E-B0A9-F48897C0C347}" type="slidenum">
              <a:rPr lang="en-US" smtClean="0"/>
              <a:pPr/>
              <a:t>70</a:t>
            </a:fld>
            <a:endParaRPr lang="en-US"/>
          </a:p>
        </p:txBody>
      </p:sp>
      <p:sp>
        <p:nvSpPr>
          <p:cNvPr id="2" name="TextBox 1">
            <a:extLst>
              <a:ext uri="{FF2B5EF4-FFF2-40B4-BE49-F238E27FC236}">
                <a16:creationId xmlns:a16="http://schemas.microsoft.com/office/drawing/2014/main" id="{643D5A7F-E1F3-3F71-4C25-9EC7ADB159BC}"/>
              </a:ext>
            </a:extLst>
          </p:cNvPr>
          <p:cNvSpPr txBox="1"/>
          <p:nvPr/>
        </p:nvSpPr>
        <p:spPr>
          <a:xfrm>
            <a:off x="12714514" y="7729168"/>
            <a:ext cx="2061029" cy="246221"/>
          </a:xfrm>
          <a:prstGeom prst="rect">
            <a:avLst/>
          </a:prstGeom>
          <a:noFill/>
        </p:spPr>
        <p:txBody>
          <a:bodyPr wrap="square" rtlCol="0">
            <a:spAutoFit/>
          </a:bodyPr>
          <a:lstStyle/>
          <a:p>
            <a:r>
              <a:rPr lang="en-US" sz="1000"/>
              <a:t>R-5827 </a:t>
            </a:r>
            <a:r>
              <a:rPr lang="en-US" sz="1000" dirty="0"/>
              <a:t>(11/23)</a:t>
            </a:r>
          </a:p>
        </p:txBody>
      </p:sp>
    </p:spTree>
    <p:extLst>
      <p:ext uri="{BB962C8B-B14F-4D97-AF65-F5344CB8AC3E}">
        <p14:creationId xmlns:p14="http://schemas.microsoft.com/office/powerpoint/2010/main" val="24469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2A-C4D3-95B8-F7C4-DEF97F599047}"/>
              </a:ext>
            </a:extLst>
          </p:cNvPr>
          <p:cNvSpPr>
            <a:spLocks noGrp="1"/>
          </p:cNvSpPr>
          <p:nvPr>
            <p:ph type="title"/>
          </p:nvPr>
        </p:nvSpPr>
        <p:spPr>
          <a:xfrm>
            <a:off x="763219" y="3807371"/>
            <a:ext cx="9250070" cy="614858"/>
          </a:xfrm>
        </p:spPr>
        <p:txBody>
          <a:bodyPr>
            <a:normAutofit/>
          </a:bodyPr>
          <a:lstStyle/>
          <a:p>
            <a:r>
              <a:rPr lang="en-US" sz="3600"/>
              <a:t>Understanding the Sequence of Operation</a:t>
            </a:r>
          </a:p>
        </p:txBody>
      </p:sp>
      <p:sp>
        <p:nvSpPr>
          <p:cNvPr id="4" name="Text Placeholder 2">
            <a:extLst>
              <a:ext uri="{FF2B5EF4-FFF2-40B4-BE49-F238E27FC236}">
                <a16:creationId xmlns:a16="http://schemas.microsoft.com/office/drawing/2014/main" id="{99F28F72-28AC-8B30-9F5A-A56D10A4C647}"/>
              </a:ext>
            </a:extLst>
          </p:cNvPr>
          <p:cNvSpPr txBox="1">
            <a:spLocks/>
          </p:cNvSpPr>
          <p:nvPr/>
        </p:nvSpPr>
        <p:spPr>
          <a:xfrm>
            <a:off x="763219" y="4422229"/>
            <a:ext cx="4804576" cy="766422"/>
          </a:xfrm>
          <a:prstGeom prst="rect">
            <a:avLst/>
          </a:prstGeom>
        </p:spPr>
        <p:txBody>
          <a:bodyPr/>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400"/>
              <a:t>Part Two</a:t>
            </a:r>
            <a:endParaRPr lang="en-US"/>
          </a:p>
        </p:txBody>
      </p:sp>
    </p:spTree>
    <p:extLst>
      <p:ext uri="{BB962C8B-B14F-4D97-AF65-F5344CB8AC3E}">
        <p14:creationId xmlns:p14="http://schemas.microsoft.com/office/powerpoint/2010/main" val="224068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EBF023-21AF-4D4A-26A2-05122EED7A96}"/>
              </a:ext>
            </a:extLst>
          </p:cNvPr>
          <p:cNvSpPr>
            <a:spLocks noGrp="1"/>
          </p:cNvSpPr>
          <p:nvPr>
            <p:ph type="body" sz="quarter" idx="13"/>
          </p:nvPr>
        </p:nvSpPr>
        <p:spPr>
          <a:xfrm>
            <a:off x="548642" y="143130"/>
            <a:ext cx="13319758" cy="987552"/>
          </a:xfrm>
        </p:spPr>
        <p:txBody>
          <a:bodyPr/>
          <a:lstStyle/>
          <a:p>
            <a:r>
              <a:rPr lang="en-US" sz="4000" dirty="0"/>
              <a:t>Sequence of Operation</a:t>
            </a:r>
          </a:p>
        </p:txBody>
      </p:sp>
      <p:sp>
        <p:nvSpPr>
          <p:cNvPr id="7" name="Slide Number Placeholder 6">
            <a:extLst>
              <a:ext uri="{FF2B5EF4-FFF2-40B4-BE49-F238E27FC236}">
                <a16:creationId xmlns:a16="http://schemas.microsoft.com/office/drawing/2014/main" id="{9C62AD43-6537-2F19-7E37-72E8DA4DF4B4}"/>
              </a:ext>
            </a:extLst>
          </p:cNvPr>
          <p:cNvSpPr>
            <a:spLocks noGrp="1"/>
          </p:cNvSpPr>
          <p:nvPr>
            <p:ph type="sldNum" sz="quarter" idx="4"/>
          </p:nvPr>
        </p:nvSpPr>
        <p:spPr>
          <a:xfrm>
            <a:off x="10789920" y="7777394"/>
            <a:ext cx="3291840" cy="149771"/>
          </a:xfrm>
        </p:spPr>
        <p:txBody>
          <a:bodyPr/>
          <a:lstStyle/>
          <a:p>
            <a:fld id="{837543D7-8401-5C4E-B0A9-F48897C0C347}" type="slidenum">
              <a:rPr lang="en-US" smtClean="0"/>
              <a:pPr/>
              <a:t>9</a:t>
            </a:fld>
            <a:endParaRPr lang="en-US"/>
          </a:p>
        </p:txBody>
      </p:sp>
      <p:sp>
        <p:nvSpPr>
          <p:cNvPr id="9" name="Text Placeholder 5">
            <a:extLst>
              <a:ext uri="{FF2B5EF4-FFF2-40B4-BE49-F238E27FC236}">
                <a16:creationId xmlns:a16="http://schemas.microsoft.com/office/drawing/2014/main" id="{ED67EAA8-509B-EC1D-9FDF-90F64FEDC103}"/>
              </a:ext>
            </a:extLst>
          </p:cNvPr>
          <p:cNvSpPr txBox="1">
            <a:spLocks/>
          </p:cNvSpPr>
          <p:nvPr/>
        </p:nvSpPr>
        <p:spPr>
          <a:xfrm>
            <a:off x="551520" y="1716048"/>
            <a:ext cx="13530239" cy="5100320"/>
          </a:xfrm>
          <a:prstGeom prst="rect">
            <a:avLst/>
          </a:prstGeom>
        </p:spPr>
        <p:txBody>
          <a:bodyPr/>
          <a:lstStyle>
            <a:lvl1pPr marL="142865" indent="-142865" algn="l" defTabSz="1097192" rtl="0" eaLnBrk="1" latinLnBrk="0" hangingPunct="1">
              <a:lnSpc>
                <a:spcPct val="100000"/>
              </a:lnSpc>
              <a:spcBef>
                <a:spcPts val="1200"/>
              </a:spcBef>
              <a:spcAft>
                <a:spcPts val="300"/>
              </a:spcAft>
              <a:buClr>
                <a:schemeClr val="tx1"/>
              </a:buClr>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696913"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2pPr>
            <a:lvl3pPr marL="1144588"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3pPr>
            <a:lvl4pPr marL="1604963" indent="-2238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4pPr>
            <a:lvl5pPr marL="2065338" indent="-236538" algn="l" defTabSz="1097192" rtl="0" eaLnBrk="1" latinLnBrk="0" hangingPunct="1">
              <a:lnSpc>
                <a:spcPct val="100000"/>
              </a:lnSpc>
              <a:spcBef>
                <a:spcPts val="600"/>
              </a:spcBef>
              <a:spcAft>
                <a:spcPts val="300"/>
              </a:spcAft>
              <a:buClr>
                <a:schemeClr val="tx1"/>
              </a:buClr>
              <a:buFont typeface="System Font Regular"/>
              <a:buChar char="⎯"/>
              <a:tabLst/>
              <a:defRPr sz="14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The sequence of operation is the set of functions performed by the integrated furnace control</a:t>
            </a:r>
          </a:p>
          <a:p>
            <a:r>
              <a:rPr lang="en-US" sz="2400" dirty="0"/>
              <a:t>Every IFC from every manufacturer follows the same sequence of operation</a:t>
            </a:r>
          </a:p>
          <a:p>
            <a:pPr lvl="1"/>
            <a:r>
              <a:rPr lang="en-US" sz="2400" dirty="0"/>
              <a:t>Variations occur depending on the different types and numbers of safety switches and the wiring of the switches themselves</a:t>
            </a:r>
          </a:p>
        </p:txBody>
      </p:sp>
      <p:graphicFrame>
        <p:nvGraphicFramePr>
          <p:cNvPr id="10" name="Table 12">
            <a:extLst>
              <a:ext uri="{FF2B5EF4-FFF2-40B4-BE49-F238E27FC236}">
                <a16:creationId xmlns:a16="http://schemas.microsoft.com/office/drawing/2014/main" id="{6F867777-8C5A-7CE4-89ED-96C20990655A}"/>
              </a:ext>
            </a:extLst>
          </p:cNvPr>
          <p:cNvGraphicFramePr>
            <a:graphicFrameLocks noGrp="1"/>
          </p:cNvGraphicFramePr>
          <p:nvPr>
            <p:extLst>
              <p:ext uri="{D42A27DB-BD31-4B8C-83A1-F6EECF244321}">
                <p14:modId xmlns:p14="http://schemas.microsoft.com/office/powerpoint/2010/main" val="4010729844"/>
              </p:ext>
            </p:extLst>
          </p:nvPr>
        </p:nvGraphicFramePr>
        <p:xfrm>
          <a:off x="3408995" y="3686600"/>
          <a:ext cx="9962784" cy="3267352"/>
        </p:xfrm>
        <a:graphic>
          <a:graphicData uri="http://schemas.openxmlformats.org/drawingml/2006/table">
            <a:tbl>
              <a:tblPr firstRow="1" bandRow="1">
                <a:tableStyleId>{5C22544A-7EE6-4342-B048-85BDC9FD1C3A}</a:tableStyleId>
              </a:tblPr>
              <a:tblGrid>
                <a:gridCol w="2819212">
                  <a:extLst>
                    <a:ext uri="{9D8B030D-6E8A-4147-A177-3AD203B41FA5}">
                      <a16:colId xmlns:a16="http://schemas.microsoft.com/office/drawing/2014/main" val="3943133254"/>
                    </a:ext>
                  </a:extLst>
                </a:gridCol>
                <a:gridCol w="1941159">
                  <a:extLst>
                    <a:ext uri="{9D8B030D-6E8A-4147-A177-3AD203B41FA5}">
                      <a16:colId xmlns:a16="http://schemas.microsoft.com/office/drawing/2014/main" val="1921763980"/>
                    </a:ext>
                  </a:extLst>
                </a:gridCol>
                <a:gridCol w="1382227">
                  <a:extLst>
                    <a:ext uri="{9D8B030D-6E8A-4147-A177-3AD203B41FA5}">
                      <a16:colId xmlns:a16="http://schemas.microsoft.com/office/drawing/2014/main" val="2661498042"/>
                    </a:ext>
                  </a:extLst>
                </a:gridCol>
                <a:gridCol w="1336907">
                  <a:extLst>
                    <a:ext uri="{9D8B030D-6E8A-4147-A177-3AD203B41FA5}">
                      <a16:colId xmlns:a16="http://schemas.microsoft.com/office/drawing/2014/main" val="1597056204"/>
                    </a:ext>
                  </a:extLst>
                </a:gridCol>
                <a:gridCol w="1321802">
                  <a:extLst>
                    <a:ext uri="{9D8B030D-6E8A-4147-A177-3AD203B41FA5}">
                      <a16:colId xmlns:a16="http://schemas.microsoft.com/office/drawing/2014/main" val="1705716915"/>
                    </a:ext>
                  </a:extLst>
                </a:gridCol>
                <a:gridCol w="1161477">
                  <a:extLst>
                    <a:ext uri="{9D8B030D-6E8A-4147-A177-3AD203B41FA5}">
                      <a16:colId xmlns:a16="http://schemas.microsoft.com/office/drawing/2014/main" val="2204926421"/>
                    </a:ext>
                  </a:extLst>
                </a:gridCol>
              </a:tblGrid>
              <a:tr h="925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IDM Pre-Purge</a:t>
                      </a:r>
                    </a:p>
                  </a:txBody>
                  <a:tcPr marL="111031" marR="111031" marT="55516" marB="555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Ignition Trial</a:t>
                      </a:r>
                    </a:p>
                  </a:txBody>
                  <a:tcPr marL="111031" marR="111031" marT="55516" marB="555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IBM on Delay</a:t>
                      </a:r>
                    </a:p>
                  </a:txBody>
                  <a:tcPr marL="111031" marR="111031" marT="55516" marB="555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Heat Off</a:t>
                      </a:r>
                    </a:p>
                  </a:txBody>
                  <a:tcPr marL="111031" marR="111031" marT="55516" marB="555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IDM Post-Purge</a:t>
                      </a:r>
                    </a:p>
                  </a:txBody>
                  <a:tcPr marL="111031" marR="111031" marT="55516" marB="555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0">
                          <a:solidFill>
                            <a:schemeClr val="bg1"/>
                          </a:solidFill>
                        </a:rPr>
                        <a:t>IBM Off Delay</a:t>
                      </a:r>
                    </a:p>
                  </a:txBody>
                  <a:tcPr marL="111031" marR="111031" marT="55516" marB="55516" anchor="ctr"/>
                </a:tc>
                <a:extLst>
                  <a:ext uri="{0D108BD9-81ED-4DB2-BD59-A6C34878D82A}">
                    <a16:rowId xmlns:a16="http://schemas.microsoft.com/office/drawing/2014/main" val="136664188"/>
                  </a:ext>
                </a:extLst>
              </a:tr>
              <a:tr h="2341837">
                <a:tc>
                  <a:txBody>
                    <a:bodyPr/>
                    <a:lstStyle/>
                    <a:p>
                      <a:endParaRPr lang="en-US" sz="1700" b="0"/>
                    </a:p>
                  </a:txBody>
                  <a:tcPr marL="111031" marR="111031" marT="55516" marB="55516"/>
                </a:tc>
                <a:tc>
                  <a:txBody>
                    <a:bodyPr/>
                    <a:lstStyle/>
                    <a:p>
                      <a:endParaRPr lang="en-US" sz="1700" b="0"/>
                    </a:p>
                  </a:txBody>
                  <a:tcPr marL="111031" marR="111031" marT="55516" marB="55516"/>
                </a:tc>
                <a:tc>
                  <a:txBody>
                    <a:bodyPr/>
                    <a:lstStyle/>
                    <a:p>
                      <a:endParaRPr lang="en-US" sz="1700" b="0"/>
                    </a:p>
                  </a:txBody>
                  <a:tcPr marL="111031" marR="111031" marT="55516" marB="55516"/>
                </a:tc>
                <a:tc>
                  <a:txBody>
                    <a:bodyPr/>
                    <a:lstStyle/>
                    <a:p>
                      <a:endParaRPr lang="en-US" sz="1700" b="0"/>
                    </a:p>
                  </a:txBody>
                  <a:tcPr marL="111031" marR="111031" marT="55516" marB="55516"/>
                </a:tc>
                <a:tc>
                  <a:txBody>
                    <a:bodyPr/>
                    <a:lstStyle/>
                    <a:p>
                      <a:endParaRPr lang="en-US" sz="1700" b="0"/>
                    </a:p>
                  </a:txBody>
                  <a:tcPr marL="111031" marR="111031" marT="55516" marB="55516"/>
                </a:tc>
                <a:tc>
                  <a:txBody>
                    <a:bodyPr/>
                    <a:lstStyle/>
                    <a:p>
                      <a:endParaRPr lang="en-US" sz="1700" b="0"/>
                    </a:p>
                  </a:txBody>
                  <a:tcPr marL="111031" marR="111031" marT="55516" marB="55516"/>
                </a:tc>
                <a:extLst>
                  <a:ext uri="{0D108BD9-81ED-4DB2-BD59-A6C34878D82A}">
                    <a16:rowId xmlns:a16="http://schemas.microsoft.com/office/drawing/2014/main" val="319730935"/>
                  </a:ext>
                </a:extLst>
              </a:tr>
            </a:tbl>
          </a:graphicData>
        </a:graphic>
      </p:graphicFrame>
      <p:grpSp>
        <p:nvGrpSpPr>
          <p:cNvPr id="60" name="Group 59">
            <a:extLst>
              <a:ext uri="{FF2B5EF4-FFF2-40B4-BE49-F238E27FC236}">
                <a16:creationId xmlns:a16="http://schemas.microsoft.com/office/drawing/2014/main" id="{2164E5CB-8850-51C0-730E-757DA08207A3}"/>
              </a:ext>
            </a:extLst>
          </p:cNvPr>
          <p:cNvGrpSpPr/>
          <p:nvPr/>
        </p:nvGrpSpPr>
        <p:grpSpPr>
          <a:xfrm>
            <a:off x="3224956" y="4583494"/>
            <a:ext cx="10600388" cy="2379434"/>
            <a:chOff x="3052902" y="4391377"/>
            <a:chExt cx="8729968" cy="1959587"/>
          </a:xfrm>
        </p:grpSpPr>
        <p:cxnSp>
          <p:nvCxnSpPr>
            <p:cNvPr id="11" name="Straight Connector 10">
              <a:extLst>
                <a:ext uri="{FF2B5EF4-FFF2-40B4-BE49-F238E27FC236}">
                  <a16:creationId xmlns:a16="http://schemas.microsoft.com/office/drawing/2014/main" id="{4F1D79D5-4840-4089-D0CA-2F1D188528FF}"/>
                </a:ext>
              </a:extLst>
            </p:cNvPr>
            <p:cNvCxnSpPr>
              <a:stCxn id="17" idx="2"/>
            </p:cNvCxnSpPr>
            <p:nvPr/>
          </p:nvCxnSpPr>
          <p:spPr bwMode="auto">
            <a:xfrm flipH="1">
              <a:off x="4029395" y="5021291"/>
              <a:ext cx="780" cy="18386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0FA88C19-65AC-7764-72F1-830C8DE32AD3}"/>
                </a:ext>
              </a:extLst>
            </p:cNvPr>
            <p:cNvSpPr/>
            <p:nvPr/>
          </p:nvSpPr>
          <p:spPr bwMode="auto">
            <a:xfrm>
              <a:off x="4157819" y="5714227"/>
              <a:ext cx="721773"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Motor On</a:t>
              </a:r>
            </a:p>
          </p:txBody>
        </p:sp>
        <p:sp>
          <p:nvSpPr>
            <p:cNvPr id="13" name="Rectangle 12">
              <a:extLst>
                <a:ext uri="{FF2B5EF4-FFF2-40B4-BE49-F238E27FC236}">
                  <a16:creationId xmlns:a16="http://schemas.microsoft.com/office/drawing/2014/main" id="{D117AF0D-5DAF-1499-4062-F9E941CEC509}"/>
                </a:ext>
              </a:extLst>
            </p:cNvPr>
            <p:cNvSpPr/>
            <p:nvPr/>
          </p:nvSpPr>
          <p:spPr bwMode="auto">
            <a:xfrm>
              <a:off x="3052902" y="5706463"/>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Rollout Circuit</a:t>
              </a:r>
            </a:p>
            <a:p>
              <a:pPr algn="ctr"/>
              <a:r>
                <a:rPr lang="en-US" sz="1200"/>
                <a:t>Closed</a:t>
              </a:r>
            </a:p>
          </p:txBody>
        </p:sp>
        <p:sp>
          <p:nvSpPr>
            <p:cNvPr id="14" name="Rectangle 13">
              <a:extLst>
                <a:ext uri="{FF2B5EF4-FFF2-40B4-BE49-F238E27FC236}">
                  <a16:creationId xmlns:a16="http://schemas.microsoft.com/office/drawing/2014/main" id="{690F1858-22EF-64B7-9748-FD3823F52FF3}"/>
                </a:ext>
              </a:extLst>
            </p:cNvPr>
            <p:cNvSpPr/>
            <p:nvPr/>
          </p:nvSpPr>
          <p:spPr bwMode="auto">
            <a:xfrm>
              <a:off x="5517756" y="5756347"/>
              <a:ext cx="852152"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Means On</a:t>
              </a:r>
            </a:p>
          </p:txBody>
        </p:sp>
        <p:sp>
          <p:nvSpPr>
            <p:cNvPr id="15" name="Rectangle 14">
              <a:extLst>
                <a:ext uri="{FF2B5EF4-FFF2-40B4-BE49-F238E27FC236}">
                  <a16:creationId xmlns:a16="http://schemas.microsoft.com/office/drawing/2014/main" id="{117532E7-DEED-BBF5-A3DD-62678FAE7F02}"/>
                </a:ext>
              </a:extLst>
            </p:cNvPr>
            <p:cNvSpPr/>
            <p:nvPr/>
          </p:nvSpPr>
          <p:spPr bwMode="auto">
            <a:xfrm>
              <a:off x="6369128" y="5756776"/>
              <a:ext cx="852152" cy="50035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Ignition Proved</a:t>
              </a:r>
            </a:p>
          </p:txBody>
        </p:sp>
        <p:sp>
          <p:nvSpPr>
            <p:cNvPr id="16" name="Rectangle 15">
              <a:extLst>
                <a:ext uri="{FF2B5EF4-FFF2-40B4-BE49-F238E27FC236}">
                  <a16:creationId xmlns:a16="http://schemas.microsoft.com/office/drawing/2014/main" id="{47CB9625-FF1A-60AF-6695-CA4F871A2222}"/>
                </a:ext>
              </a:extLst>
            </p:cNvPr>
            <p:cNvSpPr/>
            <p:nvPr/>
          </p:nvSpPr>
          <p:spPr bwMode="auto">
            <a:xfrm>
              <a:off x="9467458" y="5758958"/>
              <a:ext cx="852152" cy="498175"/>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Inducer Delay Off</a:t>
              </a:r>
            </a:p>
          </p:txBody>
        </p:sp>
        <p:sp>
          <p:nvSpPr>
            <p:cNvPr id="17" name="Rectangle 16">
              <a:extLst>
                <a:ext uri="{FF2B5EF4-FFF2-40B4-BE49-F238E27FC236}">
                  <a16:creationId xmlns:a16="http://schemas.microsoft.com/office/drawing/2014/main" id="{D28502BA-7A36-CC15-AFAB-88C06C4200FC}"/>
                </a:ext>
              </a:extLst>
            </p:cNvPr>
            <p:cNvSpPr/>
            <p:nvPr/>
          </p:nvSpPr>
          <p:spPr bwMode="auto">
            <a:xfrm>
              <a:off x="3604099" y="4418910"/>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Pressure Switch Open</a:t>
              </a:r>
            </a:p>
          </p:txBody>
        </p:sp>
        <p:sp>
          <p:nvSpPr>
            <p:cNvPr id="18" name="Rectangle 17">
              <a:extLst>
                <a:ext uri="{FF2B5EF4-FFF2-40B4-BE49-F238E27FC236}">
                  <a16:creationId xmlns:a16="http://schemas.microsoft.com/office/drawing/2014/main" id="{3C858FB4-5594-EEC4-46F2-DEFEAAD10138}"/>
                </a:ext>
              </a:extLst>
            </p:cNvPr>
            <p:cNvSpPr/>
            <p:nvPr/>
          </p:nvSpPr>
          <p:spPr bwMode="auto">
            <a:xfrm>
              <a:off x="4587182" y="4417160"/>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Pressure Switch Closed</a:t>
              </a:r>
            </a:p>
          </p:txBody>
        </p:sp>
        <p:sp>
          <p:nvSpPr>
            <p:cNvPr id="19" name="Rectangle 18">
              <a:extLst>
                <a:ext uri="{FF2B5EF4-FFF2-40B4-BE49-F238E27FC236}">
                  <a16:creationId xmlns:a16="http://schemas.microsoft.com/office/drawing/2014/main" id="{3509EDA0-EB17-00CD-D6A3-730295F6BF46}"/>
                </a:ext>
              </a:extLst>
            </p:cNvPr>
            <p:cNvSpPr/>
            <p:nvPr/>
          </p:nvSpPr>
          <p:spPr bwMode="auto">
            <a:xfrm>
              <a:off x="3052902" y="442505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200"/>
                <a:t>Limit</a:t>
              </a:r>
            </a:p>
            <a:p>
              <a:pPr algn="ctr"/>
              <a:r>
                <a:rPr lang="en-US" sz="1200"/>
                <a:t>Circuit Closed</a:t>
              </a:r>
            </a:p>
          </p:txBody>
        </p:sp>
        <p:sp>
          <p:nvSpPr>
            <p:cNvPr id="20" name="Rectangle 19">
              <a:extLst>
                <a:ext uri="{FF2B5EF4-FFF2-40B4-BE49-F238E27FC236}">
                  <a16:creationId xmlns:a16="http://schemas.microsoft.com/office/drawing/2014/main" id="{82EA7801-B40E-0DE1-9AA9-9C53648C85B4}"/>
                </a:ext>
              </a:extLst>
            </p:cNvPr>
            <p:cNvSpPr/>
            <p:nvPr/>
          </p:nvSpPr>
          <p:spPr bwMode="auto">
            <a:xfrm>
              <a:off x="5901267" y="439137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 Open</a:t>
              </a:r>
            </a:p>
          </p:txBody>
        </p:sp>
        <p:sp>
          <p:nvSpPr>
            <p:cNvPr id="21" name="Rectangle 20">
              <a:extLst>
                <a:ext uri="{FF2B5EF4-FFF2-40B4-BE49-F238E27FC236}">
                  <a16:creationId xmlns:a16="http://schemas.microsoft.com/office/drawing/2014/main" id="{1F30C853-41B0-8BA3-FD2E-5E9A580F90B6}"/>
                </a:ext>
              </a:extLst>
            </p:cNvPr>
            <p:cNvSpPr/>
            <p:nvPr/>
          </p:nvSpPr>
          <p:spPr bwMode="auto">
            <a:xfrm>
              <a:off x="7292633" y="439137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 On Delay (30-45s)</a:t>
              </a:r>
            </a:p>
          </p:txBody>
        </p:sp>
        <p:sp>
          <p:nvSpPr>
            <p:cNvPr id="22" name="Rectangle 21">
              <a:extLst>
                <a:ext uri="{FF2B5EF4-FFF2-40B4-BE49-F238E27FC236}">
                  <a16:creationId xmlns:a16="http://schemas.microsoft.com/office/drawing/2014/main" id="{F31EB9BD-BF4D-3033-AF86-CF762ECB3E6F}"/>
                </a:ext>
              </a:extLst>
            </p:cNvPr>
            <p:cNvSpPr/>
            <p:nvPr/>
          </p:nvSpPr>
          <p:spPr bwMode="auto">
            <a:xfrm>
              <a:off x="8395029" y="439137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 Off</a:t>
              </a:r>
            </a:p>
          </p:txBody>
        </p:sp>
        <p:cxnSp>
          <p:nvCxnSpPr>
            <p:cNvPr id="23" name="Straight Connector 22">
              <a:extLst>
                <a:ext uri="{FF2B5EF4-FFF2-40B4-BE49-F238E27FC236}">
                  <a16:creationId xmlns:a16="http://schemas.microsoft.com/office/drawing/2014/main" id="{A6881BA9-57F7-B611-1BCE-0BE8D7174094}"/>
                </a:ext>
              </a:extLst>
            </p:cNvPr>
            <p:cNvCxnSpPr>
              <a:cxnSpLocks/>
              <a:endCxn id="12" idx="0"/>
            </p:cNvCxnSpPr>
            <p:nvPr/>
          </p:nvCxnSpPr>
          <p:spPr bwMode="auto">
            <a:xfrm>
              <a:off x="4518706" y="5462368"/>
              <a:ext cx="0" cy="25185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4651F523-A2AE-95A2-ED03-7973AF51A1F5}"/>
                </a:ext>
              </a:extLst>
            </p:cNvPr>
            <p:cNvCxnSpPr>
              <a:cxnSpLocks/>
              <a:endCxn id="13" idx="0"/>
            </p:cNvCxnSpPr>
            <p:nvPr/>
          </p:nvCxnSpPr>
          <p:spPr bwMode="auto">
            <a:xfrm>
              <a:off x="3478978" y="5551070"/>
              <a:ext cx="0" cy="15539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6FDA899A-0704-F5D6-D17E-75FA30F281BD}"/>
                </a:ext>
              </a:extLst>
            </p:cNvPr>
            <p:cNvCxnSpPr>
              <a:cxnSpLocks/>
              <a:endCxn id="14" idx="0"/>
            </p:cNvCxnSpPr>
            <p:nvPr/>
          </p:nvCxnSpPr>
          <p:spPr bwMode="auto">
            <a:xfrm>
              <a:off x="5942222" y="5499359"/>
              <a:ext cx="1610" cy="2569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047F5E0-F971-A48E-D2DC-605B21EE1BBD}"/>
                </a:ext>
              </a:extLst>
            </p:cNvPr>
            <p:cNvCxnSpPr>
              <a:cxnSpLocks/>
              <a:endCxn id="15" idx="0"/>
            </p:cNvCxnSpPr>
            <p:nvPr/>
          </p:nvCxnSpPr>
          <p:spPr bwMode="auto">
            <a:xfrm>
              <a:off x="6795204" y="5499359"/>
              <a:ext cx="0" cy="25741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DB460C7-992D-E539-07FB-BA4481BBB384}"/>
                </a:ext>
              </a:extLst>
            </p:cNvPr>
            <p:cNvCxnSpPr>
              <a:cxnSpLocks/>
              <a:endCxn id="16" idx="0"/>
            </p:cNvCxnSpPr>
            <p:nvPr/>
          </p:nvCxnSpPr>
          <p:spPr bwMode="auto">
            <a:xfrm>
              <a:off x="9893534" y="5499359"/>
              <a:ext cx="0" cy="25959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7B34D3FB-2960-C9A0-8E53-EA3893BA8ADC}"/>
                </a:ext>
              </a:extLst>
            </p:cNvPr>
            <p:cNvCxnSpPr>
              <a:cxnSpLocks/>
              <a:stCxn id="33" idx="2"/>
            </p:cNvCxnSpPr>
            <p:nvPr/>
          </p:nvCxnSpPr>
          <p:spPr bwMode="auto">
            <a:xfrm>
              <a:off x="10912918" y="4993758"/>
              <a:ext cx="0" cy="18386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34798015-F4B5-1F1D-4EC7-7C593FAE7358}"/>
                </a:ext>
              </a:extLst>
            </p:cNvPr>
            <p:cNvCxnSpPr>
              <a:cxnSpLocks/>
              <a:stCxn id="22" idx="2"/>
            </p:cNvCxnSpPr>
            <p:nvPr/>
          </p:nvCxnSpPr>
          <p:spPr bwMode="auto">
            <a:xfrm>
              <a:off x="8821105" y="4993758"/>
              <a:ext cx="0" cy="18318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9A819227-C271-BC82-181B-CB0945664091}"/>
                </a:ext>
              </a:extLst>
            </p:cNvPr>
            <p:cNvCxnSpPr>
              <a:cxnSpLocks/>
              <a:stCxn id="21" idx="2"/>
            </p:cNvCxnSpPr>
            <p:nvPr/>
          </p:nvCxnSpPr>
          <p:spPr bwMode="auto">
            <a:xfrm>
              <a:off x="7718709" y="4993758"/>
              <a:ext cx="0" cy="18318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2B9502ED-AE0F-5B70-AFB2-494C40845FBE}"/>
                </a:ext>
              </a:extLst>
            </p:cNvPr>
            <p:cNvCxnSpPr>
              <a:cxnSpLocks/>
              <a:stCxn id="20" idx="2"/>
            </p:cNvCxnSpPr>
            <p:nvPr/>
          </p:nvCxnSpPr>
          <p:spPr bwMode="auto">
            <a:xfrm>
              <a:off x="6327343" y="4993758"/>
              <a:ext cx="0" cy="15274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8F91796D-2835-3547-806D-1EF1B32D246A}"/>
                </a:ext>
              </a:extLst>
            </p:cNvPr>
            <p:cNvCxnSpPr>
              <a:cxnSpLocks/>
              <a:stCxn id="18" idx="2"/>
            </p:cNvCxnSpPr>
            <p:nvPr/>
          </p:nvCxnSpPr>
          <p:spPr bwMode="auto">
            <a:xfrm>
              <a:off x="5013258" y="5019541"/>
              <a:ext cx="1440"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80C68F9E-BC59-9250-B811-C353EBB17F45}"/>
                </a:ext>
              </a:extLst>
            </p:cNvPr>
            <p:cNvSpPr/>
            <p:nvPr/>
          </p:nvSpPr>
          <p:spPr bwMode="auto">
            <a:xfrm>
              <a:off x="10486842" y="4391377"/>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 Delay Off (60-180s)</a:t>
              </a:r>
            </a:p>
          </p:txBody>
        </p:sp>
        <p:cxnSp>
          <p:nvCxnSpPr>
            <p:cNvPr id="34" name="Straight Connector 33">
              <a:extLst>
                <a:ext uri="{FF2B5EF4-FFF2-40B4-BE49-F238E27FC236}">
                  <a16:creationId xmlns:a16="http://schemas.microsoft.com/office/drawing/2014/main" id="{82DBC1D7-1BE8-0B2A-E5D5-039352BB16D6}"/>
                </a:ext>
              </a:extLst>
            </p:cNvPr>
            <p:cNvCxnSpPr>
              <a:cxnSpLocks/>
              <a:endCxn id="19" idx="2"/>
            </p:cNvCxnSpPr>
            <p:nvPr/>
          </p:nvCxnSpPr>
          <p:spPr bwMode="auto">
            <a:xfrm flipV="1">
              <a:off x="3478978" y="5027435"/>
              <a:ext cx="0" cy="14539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5" name="Arrow: Right 89">
              <a:extLst>
                <a:ext uri="{FF2B5EF4-FFF2-40B4-BE49-F238E27FC236}">
                  <a16:creationId xmlns:a16="http://schemas.microsoft.com/office/drawing/2014/main" id="{158E5B7D-D295-C650-E46C-763CDE13EA14}"/>
                </a:ext>
              </a:extLst>
            </p:cNvPr>
            <p:cNvSpPr/>
            <p:nvPr/>
          </p:nvSpPr>
          <p:spPr bwMode="auto">
            <a:xfrm>
              <a:off x="3222034" y="4958540"/>
              <a:ext cx="8560836" cy="748364"/>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36" name="TextBox 35">
              <a:extLst>
                <a:ext uri="{FF2B5EF4-FFF2-40B4-BE49-F238E27FC236}">
                  <a16:creationId xmlns:a16="http://schemas.microsoft.com/office/drawing/2014/main" id="{09F5D9D9-CF48-2099-3DF5-3A2F0311E578}"/>
                </a:ext>
              </a:extLst>
            </p:cNvPr>
            <p:cNvSpPr txBox="1"/>
            <p:nvPr/>
          </p:nvSpPr>
          <p:spPr bwMode="auto">
            <a:xfrm>
              <a:off x="3250333" y="5211154"/>
              <a:ext cx="2392614"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Calls For Heat</a:t>
              </a:r>
            </a:p>
          </p:txBody>
        </p:sp>
        <p:sp>
          <p:nvSpPr>
            <p:cNvPr id="37" name="TextBox 36">
              <a:extLst>
                <a:ext uri="{FF2B5EF4-FFF2-40B4-BE49-F238E27FC236}">
                  <a16:creationId xmlns:a16="http://schemas.microsoft.com/office/drawing/2014/main" id="{4AEB40F2-EBD9-A03F-ACBA-092DA231FAA7}"/>
                </a:ext>
              </a:extLst>
            </p:cNvPr>
            <p:cNvSpPr txBox="1"/>
            <p:nvPr/>
          </p:nvSpPr>
          <p:spPr bwMode="auto">
            <a:xfrm>
              <a:off x="8069563" y="5218926"/>
              <a:ext cx="1591338"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Thermostat Satisfied</a:t>
              </a:r>
            </a:p>
          </p:txBody>
        </p:sp>
        <p:sp>
          <p:nvSpPr>
            <p:cNvPr id="38" name="TextBox 37">
              <a:extLst>
                <a:ext uri="{FF2B5EF4-FFF2-40B4-BE49-F238E27FC236}">
                  <a16:creationId xmlns:a16="http://schemas.microsoft.com/office/drawing/2014/main" id="{F78E7BBC-BE4A-10B9-7F00-E67322911838}"/>
                </a:ext>
              </a:extLst>
            </p:cNvPr>
            <p:cNvSpPr txBox="1"/>
            <p:nvPr/>
          </p:nvSpPr>
          <p:spPr bwMode="auto">
            <a:xfrm>
              <a:off x="10344468" y="5219723"/>
              <a:ext cx="1205484"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System Off</a:t>
              </a:r>
            </a:p>
          </p:txBody>
        </p:sp>
      </p:grpSp>
      <p:grpSp>
        <p:nvGrpSpPr>
          <p:cNvPr id="61" name="Group 60">
            <a:extLst>
              <a:ext uri="{FF2B5EF4-FFF2-40B4-BE49-F238E27FC236}">
                <a16:creationId xmlns:a16="http://schemas.microsoft.com/office/drawing/2014/main" id="{8D3080E8-1F91-E7C6-C687-ACB99C8C6BB1}"/>
              </a:ext>
            </a:extLst>
          </p:cNvPr>
          <p:cNvGrpSpPr/>
          <p:nvPr/>
        </p:nvGrpSpPr>
        <p:grpSpPr>
          <a:xfrm>
            <a:off x="3412795" y="6742845"/>
            <a:ext cx="9970035" cy="1184320"/>
            <a:chOff x="3206794" y="6339851"/>
            <a:chExt cx="8210840" cy="975349"/>
          </a:xfrm>
        </p:grpSpPr>
        <p:sp>
          <p:nvSpPr>
            <p:cNvPr id="40" name="Rectangle 39">
              <a:extLst>
                <a:ext uri="{FF2B5EF4-FFF2-40B4-BE49-F238E27FC236}">
                  <a16:creationId xmlns:a16="http://schemas.microsoft.com/office/drawing/2014/main" id="{194B1528-086E-54B1-D473-DA25AA08A379}"/>
                </a:ext>
              </a:extLst>
            </p:cNvPr>
            <p:cNvSpPr/>
            <p:nvPr/>
          </p:nvSpPr>
          <p:spPr bwMode="auto">
            <a:xfrm>
              <a:off x="3209970" y="6339851"/>
              <a:ext cx="8207664" cy="232107"/>
            </a:xfrm>
            <a:prstGeom prst="rect">
              <a:avLst/>
            </a:prstGeom>
            <a:solidFill>
              <a:srgbClr val="E7E7E7"/>
            </a:solidFill>
            <a:ln w="12700">
              <a:solidFill>
                <a:schemeClr val="bg1"/>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100"/>
                <a:t>Presence of voltage (closed, not fault) on limit circuit and rollout circuit is monitored continuously throughout a call for heat </a:t>
              </a:r>
            </a:p>
          </p:txBody>
        </p:sp>
        <p:sp>
          <p:nvSpPr>
            <p:cNvPr id="41" name="Rectangle 40">
              <a:extLst>
                <a:ext uri="{FF2B5EF4-FFF2-40B4-BE49-F238E27FC236}">
                  <a16:creationId xmlns:a16="http://schemas.microsoft.com/office/drawing/2014/main" id="{D174CB60-BF10-B354-673A-672A30BBCF49}"/>
                </a:ext>
              </a:extLst>
            </p:cNvPr>
            <p:cNvSpPr/>
            <p:nvPr/>
          </p:nvSpPr>
          <p:spPr bwMode="auto">
            <a:xfrm>
              <a:off x="3206794" y="6571958"/>
              <a:ext cx="8210840" cy="251154"/>
            </a:xfrm>
            <a:prstGeom prst="rect">
              <a:avLst/>
            </a:prstGeom>
            <a:solidFill>
              <a:srgbClr val="CBD0DB"/>
            </a:solidFill>
            <a:ln w="12700">
              <a:solidFill>
                <a:schemeClr val="bg1"/>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100"/>
                <a:t>Output voltage from flame sense on IFC is present continuously throughout a call for heat </a:t>
              </a:r>
            </a:p>
          </p:txBody>
        </p:sp>
        <p:sp>
          <p:nvSpPr>
            <p:cNvPr id="42" name="Rectangle 41">
              <a:extLst>
                <a:ext uri="{FF2B5EF4-FFF2-40B4-BE49-F238E27FC236}">
                  <a16:creationId xmlns:a16="http://schemas.microsoft.com/office/drawing/2014/main" id="{AF863148-C956-84EA-D6FB-F48F36C6208B}"/>
                </a:ext>
              </a:extLst>
            </p:cNvPr>
            <p:cNvSpPr/>
            <p:nvPr/>
          </p:nvSpPr>
          <p:spPr bwMode="auto">
            <a:xfrm>
              <a:off x="5014846" y="6827984"/>
              <a:ext cx="6402788" cy="232107"/>
            </a:xfrm>
            <a:prstGeom prst="rect">
              <a:avLst/>
            </a:prstGeom>
            <a:solidFill>
              <a:srgbClr val="E7E7E7"/>
            </a:solidFill>
            <a:ln w="12700">
              <a:solidFill>
                <a:schemeClr val="bg1"/>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100"/>
                <a:t>Voltage on pressure switch circuit is monitored for remainder of call for heat </a:t>
              </a:r>
            </a:p>
          </p:txBody>
        </p:sp>
        <p:sp>
          <p:nvSpPr>
            <p:cNvPr id="43" name="Rectangle 42">
              <a:extLst>
                <a:ext uri="{FF2B5EF4-FFF2-40B4-BE49-F238E27FC236}">
                  <a16:creationId xmlns:a16="http://schemas.microsoft.com/office/drawing/2014/main" id="{607D79C4-38A4-54BC-A366-B8C6DD3F01DD}"/>
                </a:ext>
              </a:extLst>
            </p:cNvPr>
            <p:cNvSpPr/>
            <p:nvPr/>
          </p:nvSpPr>
          <p:spPr bwMode="auto">
            <a:xfrm>
              <a:off x="6795204" y="7064046"/>
              <a:ext cx="4622430" cy="251154"/>
            </a:xfrm>
            <a:prstGeom prst="rect">
              <a:avLst/>
            </a:prstGeom>
            <a:solidFill>
              <a:srgbClr val="CBD0DB"/>
            </a:solidFill>
            <a:ln w="12700">
              <a:solidFill>
                <a:schemeClr val="bg1"/>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100"/>
                <a:t>Current on flame sense circuit monitored for remainder of call</a:t>
              </a:r>
            </a:p>
          </p:txBody>
        </p:sp>
      </p:grpSp>
    </p:spTree>
    <p:extLst>
      <p:ext uri="{BB962C8B-B14F-4D97-AF65-F5344CB8AC3E}">
        <p14:creationId xmlns:p14="http://schemas.microsoft.com/office/powerpoint/2010/main" val="328634313"/>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11572943-B6CD-49FB-81EE-59A43C486F02}"/>
    </a:ext>
  </a:extLst>
</a:theme>
</file>

<file path=ppt/theme/theme2.xml><?xml version="1.0" encoding="utf-8"?>
<a:theme xmlns:a="http://schemas.openxmlformats.org/drawingml/2006/main" name="General Slides">
  <a:themeElements>
    <a:clrScheme name="Copeland Brand Colors">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FBF84061-FDCB-426C-ADB7-77026FDD8000}"/>
    </a:ext>
  </a:extLst>
</a:theme>
</file>

<file path=ppt/theme/theme3.xml><?xml version="1.0" encoding="utf-8"?>
<a:theme xmlns:a="http://schemas.openxmlformats.org/drawingml/2006/main" name="Section Dividers">
  <a:themeElements>
    <a:clrScheme name="Copeland Colors">
      <a:dk1>
        <a:srgbClr val="000000"/>
      </a:dk1>
      <a:lt1>
        <a:srgbClr val="FFFFFF"/>
      </a:lt1>
      <a:dk2>
        <a:srgbClr val="747474"/>
      </a:dk2>
      <a:lt2>
        <a:srgbClr val="F0F0F0"/>
      </a:lt2>
      <a:accent1>
        <a:srgbClr val="000E57"/>
      </a:accent1>
      <a:accent2>
        <a:srgbClr val="333D78"/>
      </a:accent2>
      <a:accent3>
        <a:srgbClr val="666D99"/>
      </a:accent3>
      <a:accent4>
        <a:srgbClr val="0F3CFF"/>
      </a:accent4>
      <a:accent5>
        <a:srgbClr val="3D3D33"/>
      </a:accent5>
      <a:accent6>
        <a:srgbClr val="ABA08A"/>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CFC14BF-CDBE-430E-BDCC-4A7030F025DA}" vid="{7D842031-D760-4564-995A-0D980D3E6DA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3F11104165744FB1157C72D32BC454" ma:contentTypeVersion="3" ma:contentTypeDescription="Create a new document." ma:contentTypeScope="" ma:versionID="5018de734958b87fed36d959d7a0acb4">
  <xsd:schema xmlns:xsd="http://www.w3.org/2001/XMLSchema" xmlns:xs="http://www.w3.org/2001/XMLSchema" xmlns:p="http://schemas.microsoft.com/office/2006/metadata/properties" xmlns:ns2="0974dcef-22e2-49c4-b0ef-808ffc350d49" targetNamespace="http://schemas.microsoft.com/office/2006/metadata/properties" ma:root="true" ma:fieldsID="e59b4c9afe73f9e4121fc8af59f9fd05" ns2:_="">
    <xsd:import namespace="0974dcef-22e2-49c4-b0ef-808ffc350d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4dcef-22e2-49c4-b0ef-808ffc350d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01A891-2FA8-4F34-88BF-B1D8E27A9A5D}">
  <ds:schemaRefs>
    <ds:schemaRef ds:uri="0974dcef-22e2-49c4-b0ef-808ffc350d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62E51B-8401-4001-A1BF-133847B653C2}">
  <ds:schemaRefs>
    <ds:schemaRef ds:uri="http://schemas.microsoft.com/sharepoint/v3/contenttype/forms"/>
  </ds:schemaRefs>
</ds:datastoreItem>
</file>

<file path=customXml/itemProps3.xml><?xml version="1.0" encoding="utf-8"?>
<ds:datastoreItem xmlns:ds="http://schemas.openxmlformats.org/officeDocument/2006/customXml" ds:itemID="{9F535A1C-4624-4E20-87FE-A4716BAAEAB8}">
  <ds:schemaRefs>
    <ds:schemaRef ds:uri="http://schemas.microsoft.com/office/2006/metadata/properties"/>
    <ds:schemaRef ds:uri="http://purl.org/dc/elements/1.1/"/>
    <ds:schemaRef ds:uri="http://www.w3.org/XML/1998/namespace"/>
    <ds:schemaRef ds:uri="http://purl.org/dc/terms/"/>
    <ds:schemaRef ds:uri="http://schemas.openxmlformats.org/package/2006/metadata/core-properties"/>
    <ds:schemaRef ds:uri="0974dcef-22e2-49c4-b0ef-808ffc350d49"/>
    <ds:schemaRef ds:uri="http://schemas.microsoft.com/office/2006/documentManagement/typ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Cover</Template>
  <TotalTime>1438</TotalTime>
  <Words>6031</Words>
  <Application>Microsoft Macintosh PowerPoint</Application>
  <PresentationFormat>Custom</PresentationFormat>
  <Paragraphs>866</Paragraphs>
  <Slides>70</Slides>
  <Notes>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70</vt:i4>
      </vt:variant>
    </vt:vector>
  </HeadingPairs>
  <TitlesOfParts>
    <vt:vector size="80" baseType="lpstr">
      <vt:lpstr>Arial</vt:lpstr>
      <vt:lpstr>Calibri</vt:lpstr>
      <vt:lpstr>Georgia</vt:lpstr>
      <vt:lpstr>Helvetica</vt:lpstr>
      <vt:lpstr>Helvetica Light</vt:lpstr>
      <vt:lpstr>Noto Sans</vt:lpstr>
      <vt:lpstr>System Font Regular</vt:lpstr>
      <vt:lpstr>Cover</vt:lpstr>
      <vt:lpstr>General Slides</vt:lpstr>
      <vt:lpstr>Section Dividers</vt:lpstr>
      <vt:lpstr>PowerPoint Presentation</vt:lpstr>
      <vt:lpstr>PowerPoint Presentation</vt:lpstr>
      <vt:lpstr>Furnace Control Operation </vt:lpstr>
      <vt:lpstr>PowerPoint Presentation</vt:lpstr>
      <vt:lpstr>PowerPoint Presentation</vt:lpstr>
      <vt:lpstr>PowerPoint Presentation</vt:lpstr>
      <vt:lpstr>PowerPoint Presentation</vt:lpstr>
      <vt:lpstr>Understanding the Sequence of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Choosing the Correct Furnace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Single-Stage Universal Integrated Furnace Control 50M56X-843 for ECMx and PSC Blowers</vt:lpstr>
      <vt:lpstr>PowerPoint Presentation</vt:lpstr>
      <vt:lpstr>PowerPoint Presentation</vt:lpstr>
      <vt:lpstr>Quick Configuration &amp; Diagnostics  with the White-Rodgers Connect App </vt:lpstr>
      <vt:lpstr>PowerPoint Presentation</vt:lpstr>
      <vt:lpstr>PowerPoint Presentation</vt:lpstr>
      <vt:lpstr>Update Configuration Settings from the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Troubleshooting Furnace Controls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Young, Emily [COMRES/CC/STL]</dc:creator>
  <cp:keywords/>
  <dc:description/>
  <cp:lastModifiedBy>Young, Emily [COMRES/CC/STL]</cp:lastModifiedBy>
  <cp:revision>15</cp:revision>
  <dcterms:created xsi:type="dcterms:W3CDTF">2023-10-06T19:37:19Z</dcterms:created>
  <dcterms:modified xsi:type="dcterms:W3CDTF">2023-12-01T13:53:51Z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0x010100013F11104165744FB1157C72D32BC454</vt:lpwstr>
  </property>
  <property fmtid="{D5CDD505-2E9C-101B-9397-08002B2CF9AE}" pid="10" name="MediaServiceImageTags">
    <vt:lpwstr/>
  </property>
</Properties>
</file>