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32"/>
  </p:notesMasterIdLst>
  <p:sldIdLst>
    <p:sldId id="256" r:id="rId5"/>
    <p:sldId id="565" r:id="rId6"/>
    <p:sldId id="357" r:id="rId7"/>
    <p:sldId id="2268" r:id="rId8"/>
    <p:sldId id="1045" r:id="rId9"/>
    <p:sldId id="2274" r:id="rId10"/>
    <p:sldId id="1095" r:id="rId11"/>
    <p:sldId id="1096" r:id="rId12"/>
    <p:sldId id="2276" r:id="rId13"/>
    <p:sldId id="2137" r:id="rId14"/>
    <p:sldId id="2269" r:id="rId15"/>
    <p:sldId id="2270" r:id="rId16"/>
    <p:sldId id="2271" r:id="rId17"/>
    <p:sldId id="2266" r:id="rId18"/>
    <p:sldId id="2265" r:id="rId19"/>
    <p:sldId id="2272" r:id="rId20"/>
    <p:sldId id="2267" r:id="rId21"/>
    <p:sldId id="2273" r:id="rId22"/>
    <p:sldId id="2291" r:id="rId23"/>
    <p:sldId id="2296" r:id="rId24"/>
    <p:sldId id="2292" r:id="rId25"/>
    <p:sldId id="2295" r:id="rId26"/>
    <p:sldId id="1053" r:id="rId27"/>
    <p:sldId id="1054" r:id="rId28"/>
    <p:sldId id="1046" r:id="rId29"/>
    <p:sldId id="2294" r:id="rId30"/>
    <p:sldId id="1047" r:id="rId31"/>
  </p:sldIdLst>
  <p:sldSz cx="9144000" cy="6858000" type="screen4x3"/>
  <p:notesSz cx="7010400" cy="92964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8"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 Petee" initials="CP" lastIdx="59" clrIdx="0">
    <p:extLst>
      <p:ext uri="{19B8F6BF-5375-455C-9EA6-DF929625EA0E}">
        <p15:presenceInfo xmlns:p15="http://schemas.microsoft.com/office/powerpoint/2012/main" userId="304b8a8beaecba59" providerId="Windows Live"/>
      </p:ext>
    </p:extLst>
  </p:cmAuthor>
  <p:cmAuthor id="2" name="Remley, John [COMRES/WR/STL]" initials="R[" lastIdx="75" clrIdx="1">
    <p:extLst>
      <p:ext uri="{19B8F6BF-5375-455C-9EA6-DF929625EA0E}">
        <p15:presenceInfo xmlns:p15="http://schemas.microsoft.com/office/powerpoint/2012/main" userId="S::john.remley@emerson.com::c244cf8d-795d-4d63-b1a7-e37d37ba4dd6" providerId="AD"/>
      </p:ext>
    </p:extLst>
  </p:cmAuthor>
  <p:cmAuthor id="3" name="Carl Petee" initials="CP [2]" lastIdx="44" clrIdx="2">
    <p:extLst>
      <p:ext uri="{19B8F6BF-5375-455C-9EA6-DF929625EA0E}">
        <p15:presenceInfo xmlns:p15="http://schemas.microsoft.com/office/powerpoint/2012/main" userId="Carl Petee" providerId="None"/>
      </p:ext>
    </p:extLst>
  </p:cmAuthor>
  <p:cmAuthor id="4" name="Vie, David L [COMRES/WR/STL]" initials="V[" lastIdx="1" clrIdx="3">
    <p:extLst>
      <p:ext uri="{19B8F6BF-5375-455C-9EA6-DF929625EA0E}">
        <p15:presenceInfo xmlns:p15="http://schemas.microsoft.com/office/powerpoint/2012/main" userId="S::david.vie@emerson.com::ce483ac8-1109-49f2-884c-edd4d81b963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0DB"/>
    <a:srgbClr val="E7E7E7"/>
    <a:srgbClr val="77C057"/>
    <a:srgbClr val="365F91"/>
    <a:srgbClr val="0099FF"/>
    <a:srgbClr val="FFCF22"/>
    <a:srgbClr val="CCECFF"/>
    <a:srgbClr val="4F81BD"/>
    <a:srgbClr val="62BB46"/>
    <a:srgbClr val="EAF3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05C39F-80A0-B000-D36D-D7993ABD3950}" v="3" dt="2021-04-29T15:04:10.284"/>
    <p1510:client id="{6305C39F-704F-C000-227B-FB2619615F14}" v="18" dt="2021-04-29T15:05:45.168"/>
    <p1510:client id="{79AAB438-8F9E-4CE9-85F0-2EE1BAF59D3D}" v="95" dt="2021-04-29T15:03:40.817"/>
    <p1510:client id="{87D8E781-A120-4413-B12E-3C0F7321F1C2}" v="9" dt="2021-04-29T14:53:32.228"/>
    <p1510:client id="{CD93D9A5-4B96-4E97-AB39-ACFA08FF080C}" v="43" dt="2021-04-29T15:04:57.181"/>
    <p1510:client id="{DF38EE09-8004-405D-BB02-7F79DA091A82}" v="58" dt="2021-04-29T15:06:27.697"/>
    <p1510:client id="{FCDDA3D2-DDD3-5B42-B634-5E36BC5CA14D}" v="98" dt="2021-04-27T19:30:32.841"/>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888"/>
        <p:guide pos="31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Emily [COMRES/WR/STL]" userId="S::emily.young@emerson.com::c47e6d21-3741-4864-b956-6f3495cfef49" providerId="AD" clId="Web-{CD93D9A5-4B96-4E97-AB39-ACFA08FF080C}"/>
    <pc:docChg chg="modSld">
      <pc:chgData name="Young, Emily [COMRES/WR/STL]" userId="S::emily.young@emerson.com::c47e6d21-3741-4864-b956-6f3495cfef49" providerId="AD" clId="Web-{CD93D9A5-4B96-4E97-AB39-ACFA08FF080C}" dt="2021-04-29T15:04:54.275" v="5"/>
      <pc:docMkLst>
        <pc:docMk/>
      </pc:docMkLst>
      <pc:sldChg chg="addSp delSp modSp">
        <pc:chgData name="Young, Emily [COMRES/WR/STL]" userId="S::emily.young@emerson.com::c47e6d21-3741-4864-b956-6f3495cfef49" providerId="AD" clId="Web-{CD93D9A5-4B96-4E97-AB39-ACFA08FF080C}" dt="2021-04-29T15:04:54.275" v="5"/>
        <pc:sldMkLst>
          <pc:docMk/>
          <pc:sldMk cId="1477490717" sldId="565"/>
        </pc:sldMkLst>
        <pc:picChg chg="mod">
          <ac:chgData name="Young, Emily [COMRES/WR/STL]" userId="S::emily.young@emerson.com::c47e6d21-3741-4864-b956-6f3495cfef49" providerId="AD" clId="Web-{CD93D9A5-4B96-4E97-AB39-ACFA08FF080C}" dt="2021-04-29T15:04:49.603" v="1" actId="1076"/>
          <ac:picMkLst>
            <pc:docMk/>
            <pc:sldMk cId="1477490717" sldId="565"/>
            <ac:picMk id="6" creationId="{AB1EB3C4-D85B-0447-A070-FD813243BD71}"/>
          </ac:picMkLst>
        </pc:picChg>
        <pc:inkChg chg="add del">
          <ac:chgData name="Young, Emily [COMRES/WR/STL]" userId="S::emily.young@emerson.com::c47e6d21-3741-4864-b956-6f3495cfef49" providerId="AD" clId="Web-{CD93D9A5-4B96-4E97-AB39-ACFA08FF080C}" dt="2021-04-29T15:04:54.275" v="5"/>
          <ac:inkMkLst>
            <pc:docMk/>
            <pc:sldMk cId="1477490717" sldId="565"/>
            <ac:inkMk id="3" creationId="{CC7EBCC9-FBC9-4495-85DA-0949DD58C841}"/>
          </ac:inkMkLst>
        </pc:inkChg>
        <pc:inkChg chg="add del">
          <ac:chgData name="Young, Emily [COMRES/WR/STL]" userId="S::emily.young@emerson.com::c47e6d21-3741-4864-b956-6f3495cfef49" providerId="AD" clId="Web-{CD93D9A5-4B96-4E97-AB39-ACFA08FF080C}" dt="2021-04-29T15:04:54.275" v="4"/>
          <ac:inkMkLst>
            <pc:docMk/>
            <pc:sldMk cId="1477490717" sldId="565"/>
            <ac:inkMk id="4" creationId="{89615E53-0E79-483A-9B69-299B6E3CA985}"/>
          </ac:inkMkLst>
        </pc:inkChg>
      </pc:sldChg>
    </pc:docChg>
  </pc:docChgLst>
  <pc:docChgLst>
    <pc:chgData name="Young, Emily [COMRES/WR/STL]" userId="S::emily.young@emerson.com::c47e6d21-3741-4864-b956-6f3495cfef49" providerId="AD" clId="Web-{DF38EE09-8004-405D-BB02-7F79DA091A82}"/>
    <pc:docChg chg="modSld">
      <pc:chgData name="Young, Emily [COMRES/WR/STL]" userId="S::emily.young@emerson.com::c47e6d21-3741-4864-b956-6f3495cfef49" providerId="AD" clId="Web-{DF38EE09-8004-405D-BB02-7F79DA091A82}" dt="2021-04-29T15:06:09.978" v="1"/>
      <pc:docMkLst>
        <pc:docMk/>
      </pc:docMkLst>
      <pc:sldChg chg="addSp delSp">
        <pc:chgData name="Young, Emily [COMRES/WR/STL]" userId="S::emily.young@emerson.com::c47e6d21-3741-4864-b956-6f3495cfef49" providerId="AD" clId="Web-{DF38EE09-8004-405D-BB02-7F79DA091A82}" dt="2021-04-29T15:06:09.978" v="1"/>
        <pc:sldMkLst>
          <pc:docMk/>
          <pc:sldMk cId="1477490717" sldId="565"/>
        </pc:sldMkLst>
        <pc:inkChg chg="add del">
          <ac:chgData name="Young, Emily [COMRES/WR/STL]" userId="S::emily.young@emerson.com::c47e6d21-3741-4864-b956-6f3495cfef49" providerId="AD" clId="Web-{DF38EE09-8004-405D-BB02-7F79DA091A82}" dt="2021-04-29T15:06:09.978" v="1"/>
          <ac:inkMkLst>
            <pc:docMk/>
            <pc:sldMk cId="1477490717" sldId="565"/>
            <ac:inkMk id="3" creationId="{F4A296E4-91CE-4D10-B441-4D0BE93E8032}"/>
          </ac:inkMkLst>
        </pc:inkChg>
      </pc:sldChg>
    </pc:docChg>
  </pc:docChgLst>
  <pc:docChgLst>
    <pc:chgData name="O'Brien, Tipper [COMRES/WR/STL]" userId="S::tipper.obrien@emerson.com::bfc7a648-22f9-4be1-aba9-655b182c8831" providerId="AD" clId="Web-{87D8E781-A120-4413-B12E-3C0F7321F1C2}"/>
    <pc:docChg chg="delSld modSld">
      <pc:chgData name="O'Brien, Tipper [COMRES/WR/STL]" userId="S::tipper.obrien@emerson.com::bfc7a648-22f9-4be1-aba9-655b182c8831" providerId="AD" clId="Web-{87D8E781-A120-4413-B12E-3C0F7321F1C2}" dt="2021-04-29T14:53:32.228" v="8" actId="20577"/>
      <pc:docMkLst>
        <pc:docMk/>
      </pc:docMkLst>
      <pc:sldChg chg="delSp modSp del">
        <pc:chgData name="O'Brien, Tipper [COMRES/WR/STL]" userId="S::tipper.obrien@emerson.com::bfc7a648-22f9-4be1-aba9-655b182c8831" providerId="AD" clId="Web-{87D8E781-A120-4413-B12E-3C0F7321F1C2}" dt="2021-04-29T14:53:18.009" v="5"/>
        <pc:sldMkLst>
          <pc:docMk/>
          <pc:sldMk cId="3729756258" sldId="2285"/>
        </pc:sldMkLst>
        <pc:spChg chg="mod">
          <ac:chgData name="O'Brien, Tipper [COMRES/WR/STL]" userId="S::tipper.obrien@emerson.com::bfc7a648-22f9-4be1-aba9-655b182c8831" providerId="AD" clId="Web-{87D8E781-A120-4413-B12E-3C0F7321F1C2}" dt="2021-04-29T14:53:14.634" v="4" actId="20577"/>
          <ac:spMkLst>
            <pc:docMk/>
            <pc:sldMk cId="3729756258" sldId="2285"/>
            <ac:spMk id="3" creationId="{C43869F9-6E73-488A-9591-BCC9B1A9560F}"/>
          </ac:spMkLst>
        </pc:spChg>
        <pc:spChg chg="del">
          <ac:chgData name="O'Brien, Tipper [COMRES/WR/STL]" userId="S::tipper.obrien@emerson.com::bfc7a648-22f9-4be1-aba9-655b182c8831" providerId="AD" clId="Web-{87D8E781-A120-4413-B12E-3C0F7321F1C2}" dt="2021-04-29T14:53:06.603" v="1"/>
          <ac:spMkLst>
            <pc:docMk/>
            <pc:sldMk cId="3729756258" sldId="2285"/>
            <ac:spMk id="9" creationId="{E1B44CA6-96BC-0A40-9B31-1771237D90A6}"/>
          </ac:spMkLst>
        </pc:spChg>
      </pc:sldChg>
      <pc:sldChg chg="delCm">
        <pc:chgData name="O'Brien, Tipper [COMRES/WR/STL]" userId="S::tipper.obrien@emerson.com::bfc7a648-22f9-4be1-aba9-655b182c8831" providerId="AD" clId="Web-{87D8E781-A120-4413-B12E-3C0F7321F1C2}" dt="2021-04-29T14:52:24.165" v="0"/>
        <pc:sldMkLst>
          <pc:docMk/>
          <pc:sldMk cId="2037668151" sldId="2291"/>
        </pc:sldMkLst>
      </pc:sldChg>
      <pc:sldChg chg="modSp">
        <pc:chgData name="O'Brien, Tipper [COMRES/WR/STL]" userId="S::tipper.obrien@emerson.com::bfc7a648-22f9-4be1-aba9-655b182c8831" providerId="AD" clId="Web-{87D8E781-A120-4413-B12E-3C0F7321F1C2}" dt="2021-04-29T14:53:32.228" v="8" actId="20577"/>
        <pc:sldMkLst>
          <pc:docMk/>
          <pc:sldMk cId="4035193490" sldId="2296"/>
        </pc:sldMkLst>
        <pc:spChg chg="mod">
          <ac:chgData name="O'Brien, Tipper [COMRES/WR/STL]" userId="S::tipper.obrien@emerson.com::bfc7a648-22f9-4be1-aba9-655b182c8831" providerId="AD" clId="Web-{87D8E781-A120-4413-B12E-3C0F7321F1C2}" dt="2021-04-29T14:53:32.228" v="8" actId="20577"/>
          <ac:spMkLst>
            <pc:docMk/>
            <pc:sldMk cId="4035193490" sldId="2296"/>
            <ac:spMk id="7" creationId="{51B7E192-B827-404D-A5A7-F54F57C83B60}"/>
          </ac:spMkLst>
        </pc:spChg>
      </pc:sldChg>
    </pc:docChg>
  </pc:docChgLst>
  <pc:docChgLst>
    <pc:chgData name="Young, Emily [COMRES/WR/STL]" userId="c47e6d21-3741-4864-b956-6f3495cfef49" providerId="ADAL" clId="{FCDDA3D2-DDD3-5B42-B634-5E36BC5CA14D}"/>
    <pc:docChg chg="undo custSel addSld modSld">
      <pc:chgData name="Young, Emily [COMRES/WR/STL]" userId="c47e6d21-3741-4864-b956-6f3495cfef49" providerId="ADAL" clId="{FCDDA3D2-DDD3-5B42-B634-5E36BC5CA14D}" dt="2021-04-28T21:57:59.338" v="165" actId="20577"/>
      <pc:docMkLst>
        <pc:docMk/>
      </pc:docMkLst>
      <pc:sldChg chg="addSp delSp modSp mod">
        <pc:chgData name="Young, Emily [COMRES/WR/STL]" userId="c47e6d21-3741-4864-b956-6f3495cfef49" providerId="ADAL" clId="{FCDDA3D2-DDD3-5B42-B634-5E36BC5CA14D}" dt="2021-04-27T15:29:59.806" v="3"/>
        <pc:sldMkLst>
          <pc:docMk/>
          <pc:sldMk cId="1152651538" sldId="1095"/>
        </pc:sldMkLst>
        <pc:spChg chg="add del mod">
          <ac:chgData name="Young, Emily [COMRES/WR/STL]" userId="c47e6d21-3741-4864-b956-6f3495cfef49" providerId="ADAL" clId="{FCDDA3D2-DDD3-5B42-B634-5E36BC5CA14D}" dt="2021-04-27T15:29:55.942" v="2"/>
          <ac:spMkLst>
            <pc:docMk/>
            <pc:sldMk cId="1152651538" sldId="1095"/>
            <ac:spMk id="6" creationId="{A2DD1D8B-D39A-2948-960A-15D100844A8A}"/>
          </ac:spMkLst>
        </pc:spChg>
        <pc:spChg chg="del">
          <ac:chgData name="Young, Emily [COMRES/WR/STL]" userId="c47e6d21-3741-4864-b956-6f3495cfef49" providerId="ADAL" clId="{FCDDA3D2-DDD3-5B42-B634-5E36BC5CA14D}" dt="2021-04-27T15:29:54.310" v="0" actId="478"/>
          <ac:spMkLst>
            <pc:docMk/>
            <pc:sldMk cId="1152651538" sldId="1095"/>
            <ac:spMk id="11" creationId="{AFFA47C2-279B-4E2A-A061-7A91076A29DF}"/>
          </ac:spMkLst>
        </pc:spChg>
        <pc:spChg chg="add mod">
          <ac:chgData name="Young, Emily [COMRES/WR/STL]" userId="c47e6d21-3741-4864-b956-6f3495cfef49" providerId="ADAL" clId="{FCDDA3D2-DDD3-5B42-B634-5E36BC5CA14D}" dt="2021-04-27T15:29:59.806" v="3"/>
          <ac:spMkLst>
            <pc:docMk/>
            <pc:sldMk cId="1152651538" sldId="1095"/>
            <ac:spMk id="16" creationId="{D993AB8D-8446-F94B-808E-6102C95B2367}"/>
          </ac:spMkLst>
        </pc:spChg>
        <pc:graphicFrameChg chg="add del mod">
          <ac:chgData name="Young, Emily [COMRES/WR/STL]" userId="c47e6d21-3741-4864-b956-6f3495cfef49" providerId="ADAL" clId="{FCDDA3D2-DDD3-5B42-B634-5E36BC5CA14D}" dt="2021-04-27T15:29:55.942" v="2"/>
          <ac:graphicFrameMkLst>
            <pc:docMk/>
            <pc:sldMk cId="1152651538" sldId="1095"/>
            <ac:graphicFrameMk id="3" creationId="{ABE0AEE1-437E-A049-AF18-E142162A08EB}"/>
          </ac:graphicFrameMkLst>
        </pc:graphicFrameChg>
        <pc:graphicFrameChg chg="add del mod">
          <ac:chgData name="Young, Emily [COMRES/WR/STL]" userId="c47e6d21-3741-4864-b956-6f3495cfef49" providerId="ADAL" clId="{FCDDA3D2-DDD3-5B42-B634-5E36BC5CA14D}" dt="2021-04-27T15:29:55.942" v="2"/>
          <ac:graphicFrameMkLst>
            <pc:docMk/>
            <pc:sldMk cId="1152651538" sldId="1095"/>
            <ac:graphicFrameMk id="5" creationId="{63B7F178-FCE4-E046-9FB8-436741BF6984}"/>
          </ac:graphicFrameMkLst>
        </pc:graphicFrameChg>
      </pc:sldChg>
      <pc:sldChg chg="modSp mod">
        <pc:chgData name="Young, Emily [COMRES/WR/STL]" userId="c47e6d21-3741-4864-b956-6f3495cfef49" providerId="ADAL" clId="{FCDDA3D2-DDD3-5B42-B634-5E36BC5CA14D}" dt="2021-04-27T19:30:36.654" v="156" actId="1037"/>
        <pc:sldMkLst>
          <pc:docMk/>
          <pc:sldMk cId="781583483" sldId="2267"/>
        </pc:sldMkLst>
        <pc:grpChg chg="mod">
          <ac:chgData name="Young, Emily [COMRES/WR/STL]" userId="c47e6d21-3741-4864-b956-6f3495cfef49" providerId="ADAL" clId="{FCDDA3D2-DDD3-5B42-B634-5E36BC5CA14D}" dt="2021-04-27T19:30:36.654" v="156" actId="1037"/>
          <ac:grpSpMkLst>
            <pc:docMk/>
            <pc:sldMk cId="781583483" sldId="2267"/>
            <ac:grpSpMk id="94" creationId="{42736AD4-399A-4AE5-AF78-AEA566DAEFE4}"/>
          </ac:grpSpMkLst>
        </pc:grpChg>
        <pc:picChg chg="mod">
          <ac:chgData name="Young, Emily [COMRES/WR/STL]" userId="c47e6d21-3741-4864-b956-6f3495cfef49" providerId="ADAL" clId="{FCDDA3D2-DDD3-5B42-B634-5E36BC5CA14D}" dt="2021-04-27T19:30:32.840" v="150"/>
          <ac:picMkLst>
            <pc:docMk/>
            <pc:sldMk cId="781583483" sldId="2267"/>
            <ac:picMk id="67" creationId="{C9C392C9-4D3C-4847-9F40-C6A36AFAD9D6}"/>
          </ac:picMkLst>
        </pc:picChg>
      </pc:sldChg>
      <pc:sldChg chg="delSp modSp mod">
        <pc:chgData name="Young, Emily [COMRES/WR/STL]" userId="c47e6d21-3741-4864-b956-6f3495cfef49" providerId="ADAL" clId="{FCDDA3D2-DDD3-5B42-B634-5E36BC5CA14D}" dt="2021-04-27T15:34:26.008" v="40" actId="14100"/>
        <pc:sldMkLst>
          <pc:docMk/>
          <pc:sldMk cId="3729756258" sldId="2285"/>
        </pc:sldMkLst>
        <pc:spChg chg="mod">
          <ac:chgData name="Young, Emily [COMRES/WR/STL]" userId="c47e6d21-3741-4864-b956-6f3495cfef49" providerId="ADAL" clId="{FCDDA3D2-DDD3-5B42-B634-5E36BC5CA14D}" dt="2021-04-27T15:34:26.008" v="40" actId="14100"/>
          <ac:spMkLst>
            <pc:docMk/>
            <pc:sldMk cId="3729756258" sldId="2285"/>
            <ac:spMk id="3" creationId="{C43869F9-6E73-488A-9591-BCC9B1A9560F}"/>
          </ac:spMkLst>
        </pc:spChg>
        <pc:spChg chg="del">
          <ac:chgData name="Young, Emily [COMRES/WR/STL]" userId="c47e6d21-3741-4864-b956-6f3495cfef49" providerId="ADAL" clId="{FCDDA3D2-DDD3-5B42-B634-5E36BC5CA14D}" dt="2021-04-27T15:30:18.105" v="7" actId="478"/>
          <ac:spMkLst>
            <pc:docMk/>
            <pc:sldMk cId="3729756258" sldId="2285"/>
            <ac:spMk id="5" creationId="{48AC679A-5228-4F0D-9F9E-D1BCDE2450CB}"/>
          </ac:spMkLst>
        </pc:spChg>
        <pc:spChg chg="mod">
          <ac:chgData name="Young, Emily [COMRES/WR/STL]" userId="c47e6d21-3741-4864-b956-6f3495cfef49" providerId="ADAL" clId="{FCDDA3D2-DDD3-5B42-B634-5E36BC5CA14D}" dt="2021-04-27T15:30:08.806" v="4" actId="1076"/>
          <ac:spMkLst>
            <pc:docMk/>
            <pc:sldMk cId="3729756258" sldId="2285"/>
            <ac:spMk id="9" creationId="{E1B44CA6-96BC-0A40-9B31-1771237D90A6}"/>
          </ac:spMkLst>
        </pc:spChg>
        <pc:picChg chg="del">
          <ac:chgData name="Young, Emily [COMRES/WR/STL]" userId="c47e6d21-3741-4864-b956-6f3495cfef49" providerId="ADAL" clId="{FCDDA3D2-DDD3-5B42-B634-5E36BC5CA14D}" dt="2021-04-27T15:30:17.105" v="6" actId="478"/>
          <ac:picMkLst>
            <pc:docMk/>
            <pc:sldMk cId="3729756258" sldId="2285"/>
            <ac:picMk id="4" creationId="{4CE38BCF-EA17-4ECF-AB74-160D7917FBA5}"/>
          </ac:picMkLst>
        </pc:picChg>
      </pc:sldChg>
      <pc:sldChg chg="addSp delSp modSp new mod">
        <pc:chgData name="Young, Emily [COMRES/WR/STL]" userId="c47e6d21-3741-4864-b956-6f3495cfef49" providerId="ADAL" clId="{FCDDA3D2-DDD3-5B42-B634-5E36BC5CA14D}" dt="2021-04-28T21:57:59.338" v="165" actId="20577"/>
        <pc:sldMkLst>
          <pc:docMk/>
          <pc:sldMk cId="4035193490" sldId="2296"/>
        </pc:sldMkLst>
        <pc:spChg chg="del">
          <ac:chgData name="Young, Emily [COMRES/WR/STL]" userId="c47e6d21-3741-4864-b956-6f3495cfef49" providerId="ADAL" clId="{FCDDA3D2-DDD3-5B42-B634-5E36BC5CA14D}" dt="2021-04-27T15:35:21.464" v="49" actId="478"/>
          <ac:spMkLst>
            <pc:docMk/>
            <pc:sldMk cId="4035193490" sldId="2296"/>
            <ac:spMk id="2" creationId="{C92328BF-4BAD-774C-B7CE-893660839CBE}"/>
          </ac:spMkLst>
        </pc:spChg>
        <pc:spChg chg="mod">
          <ac:chgData name="Young, Emily [COMRES/WR/STL]" userId="c47e6d21-3741-4864-b956-6f3495cfef49" providerId="ADAL" clId="{FCDDA3D2-DDD3-5B42-B634-5E36BC5CA14D}" dt="2021-04-28T21:57:53.937" v="159" actId="20577"/>
          <ac:spMkLst>
            <pc:docMk/>
            <pc:sldMk cId="4035193490" sldId="2296"/>
            <ac:spMk id="3" creationId="{420FCC28-7AD3-3747-9B11-DEC9C812DB7E}"/>
          </ac:spMkLst>
        </pc:spChg>
        <pc:spChg chg="del">
          <ac:chgData name="Young, Emily [COMRES/WR/STL]" userId="c47e6d21-3741-4864-b956-6f3495cfef49" providerId="ADAL" clId="{FCDDA3D2-DDD3-5B42-B634-5E36BC5CA14D}" dt="2021-04-27T15:35:21.464" v="49" actId="478"/>
          <ac:spMkLst>
            <pc:docMk/>
            <pc:sldMk cId="4035193490" sldId="2296"/>
            <ac:spMk id="4" creationId="{7C6DB387-A615-4F47-9A69-4171EDFD9091}"/>
          </ac:spMkLst>
        </pc:spChg>
        <pc:spChg chg="mod">
          <ac:chgData name="Young, Emily [COMRES/WR/STL]" userId="c47e6d21-3741-4864-b956-6f3495cfef49" providerId="ADAL" clId="{FCDDA3D2-DDD3-5B42-B634-5E36BC5CA14D}" dt="2021-04-28T21:57:56.438" v="162" actId="20577"/>
          <ac:spMkLst>
            <pc:docMk/>
            <pc:sldMk cId="4035193490" sldId="2296"/>
            <ac:spMk id="5" creationId="{E4D2C748-5E5E-C340-8856-D17F22C007EE}"/>
          </ac:spMkLst>
        </pc:spChg>
        <pc:spChg chg="del">
          <ac:chgData name="Young, Emily [COMRES/WR/STL]" userId="c47e6d21-3741-4864-b956-6f3495cfef49" providerId="ADAL" clId="{FCDDA3D2-DDD3-5B42-B634-5E36BC5CA14D}" dt="2021-04-27T15:35:21.464" v="49" actId="478"/>
          <ac:spMkLst>
            <pc:docMk/>
            <pc:sldMk cId="4035193490" sldId="2296"/>
            <ac:spMk id="6" creationId="{D1BBBFB9-0173-664D-ADA4-8E770910D597}"/>
          </ac:spMkLst>
        </pc:spChg>
        <pc:spChg chg="mod">
          <ac:chgData name="Young, Emily [COMRES/WR/STL]" userId="c47e6d21-3741-4864-b956-6f3495cfef49" providerId="ADAL" clId="{FCDDA3D2-DDD3-5B42-B634-5E36BC5CA14D}" dt="2021-04-28T21:57:59.338" v="165" actId="20577"/>
          <ac:spMkLst>
            <pc:docMk/>
            <pc:sldMk cId="4035193490" sldId="2296"/>
            <ac:spMk id="7" creationId="{51B7E192-B827-404D-A5A7-F54F57C83B60}"/>
          </ac:spMkLst>
        </pc:spChg>
        <pc:spChg chg="mod">
          <ac:chgData name="Young, Emily [COMRES/WR/STL]" userId="c47e6d21-3741-4864-b956-6f3495cfef49" providerId="ADAL" clId="{FCDDA3D2-DDD3-5B42-B634-5E36BC5CA14D}" dt="2021-04-27T15:34:45.830" v="44"/>
          <ac:spMkLst>
            <pc:docMk/>
            <pc:sldMk cId="4035193490" sldId="2296"/>
            <ac:spMk id="8" creationId="{BE812342-9B18-0942-97E7-4AE890080D22}"/>
          </ac:spMkLst>
        </pc:spChg>
        <pc:picChg chg="add del mod">
          <ac:chgData name="Young, Emily [COMRES/WR/STL]" userId="c47e6d21-3741-4864-b956-6f3495cfef49" providerId="ADAL" clId="{FCDDA3D2-DDD3-5B42-B634-5E36BC5CA14D}" dt="2021-04-27T15:51:27.059" v="84" actId="478"/>
          <ac:picMkLst>
            <pc:docMk/>
            <pc:sldMk cId="4035193490" sldId="2296"/>
            <ac:picMk id="10" creationId="{12BD40EE-0CAC-A34D-95F6-45CE5C7938DA}"/>
          </ac:picMkLst>
        </pc:picChg>
        <pc:picChg chg="add mod">
          <ac:chgData name="Young, Emily [COMRES/WR/STL]" userId="c47e6d21-3741-4864-b956-6f3495cfef49" providerId="ADAL" clId="{FCDDA3D2-DDD3-5B42-B634-5E36BC5CA14D}" dt="2021-04-27T15:51:22.603" v="81" actId="571"/>
          <ac:picMkLst>
            <pc:docMk/>
            <pc:sldMk cId="4035193490" sldId="2296"/>
            <ac:picMk id="11" creationId="{BAAE7C38-53E8-E744-9CB5-AE91B15C9B46}"/>
          </ac:picMkLst>
        </pc:picChg>
        <pc:picChg chg="add mod">
          <ac:chgData name="Young, Emily [COMRES/WR/STL]" userId="c47e6d21-3741-4864-b956-6f3495cfef49" providerId="ADAL" clId="{FCDDA3D2-DDD3-5B42-B634-5E36BC5CA14D}" dt="2021-04-27T15:54:47.373" v="127" actId="14826"/>
          <ac:picMkLst>
            <pc:docMk/>
            <pc:sldMk cId="4035193490" sldId="2296"/>
            <ac:picMk id="13" creationId="{4317DC13-DE26-FE4A-8A83-99EC877778E7}"/>
          </ac:picMkLst>
        </pc:picChg>
        <pc:picChg chg="add mod">
          <ac:chgData name="Young, Emily [COMRES/WR/STL]" userId="c47e6d21-3741-4864-b956-6f3495cfef49" providerId="ADAL" clId="{FCDDA3D2-DDD3-5B42-B634-5E36BC5CA14D}" dt="2021-04-27T15:51:55.232" v="93" actId="571"/>
          <ac:picMkLst>
            <pc:docMk/>
            <pc:sldMk cId="4035193490" sldId="2296"/>
            <ac:picMk id="14" creationId="{47EE1D1F-5192-8C46-A1CE-843E395E148E}"/>
          </ac:picMkLst>
        </pc:picChg>
        <pc:picChg chg="add mod">
          <ac:chgData name="Young, Emily [COMRES/WR/STL]" userId="c47e6d21-3741-4864-b956-6f3495cfef49" providerId="ADAL" clId="{FCDDA3D2-DDD3-5B42-B634-5E36BC5CA14D}" dt="2021-04-27T15:52:52.882" v="123" actId="1038"/>
          <ac:picMkLst>
            <pc:docMk/>
            <pc:sldMk cId="4035193490" sldId="2296"/>
            <ac:picMk id="15" creationId="{2C4DA846-F20D-5341-BEC9-A8E2F5CE3E7A}"/>
          </ac:picMkLst>
        </pc:picChg>
        <pc:picChg chg="add mod">
          <ac:chgData name="Young, Emily [COMRES/WR/STL]" userId="c47e6d21-3741-4864-b956-6f3495cfef49" providerId="ADAL" clId="{FCDDA3D2-DDD3-5B42-B634-5E36BC5CA14D}" dt="2021-04-27T15:52:07.133" v="98" actId="571"/>
          <ac:picMkLst>
            <pc:docMk/>
            <pc:sldMk cId="4035193490" sldId="2296"/>
            <ac:picMk id="16" creationId="{2345B1BD-29B5-E841-A761-8C8803C467B0}"/>
          </ac:picMkLst>
        </pc:picChg>
        <pc:picChg chg="add mod">
          <ac:chgData name="Young, Emily [COMRES/WR/STL]" userId="c47e6d21-3741-4864-b956-6f3495cfef49" providerId="ADAL" clId="{FCDDA3D2-DDD3-5B42-B634-5E36BC5CA14D}" dt="2021-04-27T15:52:09.264" v="100" actId="571"/>
          <ac:picMkLst>
            <pc:docMk/>
            <pc:sldMk cId="4035193490" sldId="2296"/>
            <ac:picMk id="17" creationId="{3EA2E089-0949-F04B-9866-21BC93B823ED}"/>
          </ac:picMkLst>
        </pc:picChg>
        <pc:picChg chg="add mod">
          <ac:chgData name="Young, Emily [COMRES/WR/STL]" userId="c47e6d21-3741-4864-b956-6f3495cfef49" providerId="ADAL" clId="{FCDDA3D2-DDD3-5B42-B634-5E36BC5CA14D}" dt="2021-04-27T15:52:47.849" v="115" actId="1037"/>
          <ac:picMkLst>
            <pc:docMk/>
            <pc:sldMk cId="4035193490" sldId="2296"/>
            <ac:picMk id="18" creationId="{C076D30C-D4D3-4B42-8288-8E85518A9BB0}"/>
          </ac:picMkLst>
        </pc:picChg>
        <pc:picChg chg="add mod">
          <ac:chgData name="Young, Emily [COMRES/WR/STL]" userId="c47e6d21-3741-4864-b956-6f3495cfef49" providerId="ADAL" clId="{FCDDA3D2-DDD3-5B42-B634-5E36BC5CA14D}" dt="2021-04-27T15:54:41.577" v="126" actId="571"/>
          <ac:picMkLst>
            <pc:docMk/>
            <pc:sldMk cId="4035193490" sldId="2296"/>
            <ac:picMk id="19" creationId="{9F46F5BC-0BFA-4244-A1EC-8F72674539B3}"/>
          </ac:picMkLst>
        </pc:picChg>
      </pc:sldChg>
    </pc:docChg>
  </pc:docChgLst>
  <pc:docChgLst>
    <pc:chgData name="Young, Emily [COMRES/WR/STL]" userId="S::emily.young@emerson.com::c47e6d21-3741-4864-b956-6f3495cfef49" providerId="AD" clId="Web-{6305C39F-704F-C000-227B-FB2619615F14}"/>
    <pc:docChg chg="modSld">
      <pc:chgData name="Young, Emily [COMRES/WR/STL]" userId="S::emily.young@emerson.com::c47e6d21-3741-4864-b956-6f3495cfef49" providerId="AD" clId="Web-{6305C39F-704F-C000-227B-FB2619615F14}" dt="2021-04-29T15:05:45.168" v="8"/>
      <pc:docMkLst>
        <pc:docMk/>
      </pc:docMkLst>
      <pc:sldChg chg="modSp">
        <pc:chgData name="Young, Emily [COMRES/WR/STL]" userId="S::emily.young@emerson.com::c47e6d21-3741-4864-b956-6f3495cfef49" providerId="AD" clId="Web-{6305C39F-704F-C000-227B-FB2619615F14}" dt="2021-04-29T15:05:45.168" v="8"/>
        <pc:sldMkLst>
          <pc:docMk/>
          <pc:sldMk cId="1477490717" sldId="565"/>
        </pc:sldMkLst>
        <pc:picChg chg="mod modCrop">
          <ac:chgData name="Young, Emily [COMRES/WR/STL]" userId="S::emily.young@emerson.com::c47e6d21-3741-4864-b956-6f3495cfef49" providerId="AD" clId="Web-{6305C39F-704F-C000-227B-FB2619615F14}" dt="2021-04-29T15:05:45.168" v="8"/>
          <ac:picMkLst>
            <pc:docMk/>
            <pc:sldMk cId="1477490717" sldId="565"/>
            <ac:picMk id="6" creationId="{AB1EB3C4-D85B-0447-A070-FD813243BD71}"/>
          </ac:picMkLst>
        </pc:picChg>
      </pc:sldChg>
    </pc:docChg>
  </pc:docChgLst>
  <pc:docChgLst>
    <pc:chgData name="Young, Emily [COMRES/WR/STL]" userId="S::emily.young@emerson.com::c47e6d21-3741-4864-b956-6f3495cfef49" providerId="AD" clId="Web-{5105C39F-80A0-B000-D36D-D7993ABD3950}"/>
    <pc:docChg chg="modSld">
      <pc:chgData name="Young, Emily [COMRES/WR/STL]" userId="S::emily.young@emerson.com::c47e6d21-3741-4864-b956-6f3495cfef49" providerId="AD" clId="Web-{5105C39F-80A0-B000-D36D-D7993ABD3950}" dt="2021-04-29T15:04:10.284" v="1"/>
      <pc:docMkLst>
        <pc:docMk/>
      </pc:docMkLst>
      <pc:sldChg chg="delSp modSp">
        <pc:chgData name="Young, Emily [COMRES/WR/STL]" userId="S::emily.young@emerson.com::c47e6d21-3741-4864-b956-6f3495cfef49" providerId="AD" clId="Web-{5105C39F-80A0-B000-D36D-D7993ABD3950}" dt="2021-04-29T15:04:10.284" v="1"/>
        <pc:sldMkLst>
          <pc:docMk/>
          <pc:sldMk cId="1477490717" sldId="565"/>
        </pc:sldMkLst>
        <pc:picChg chg="del">
          <ac:chgData name="Young, Emily [COMRES/WR/STL]" userId="S::emily.young@emerson.com::c47e6d21-3741-4864-b956-6f3495cfef49" providerId="AD" clId="Web-{5105C39F-80A0-B000-D36D-D7993ABD3950}" dt="2021-04-29T15:04:10.284" v="1"/>
          <ac:picMkLst>
            <pc:docMk/>
            <pc:sldMk cId="1477490717" sldId="565"/>
            <ac:picMk id="5" creationId="{4BFF61D7-3ABE-4DAD-BA58-7E80A1436150}"/>
          </ac:picMkLst>
        </pc:picChg>
        <pc:picChg chg="mod">
          <ac:chgData name="Young, Emily [COMRES/WR/STL]" userId="S::emily.young@emerson.com::c47e6d21-3741-4864-b956-6f3495cfef49" providerId="AD" clId="Web-{5105C39F-80A0-B000-D36D-D7993ABD3950}" dt="2021-04-29T15:04:07.128" v="0"/>
          <ac:picMkLst>
            <pc:docMk/>
            <pc:sldMk cId="1477490717" sldId="565"/>
            <ac:picMk id="6" creationId="{AB1EB3C4-D85B-0447-A070-FD813243BD71}"/>
          </ac:picMkLst>
        </pc:picChg>
      </pc:sldChg>
    </pc:docChg>
  </pc:docChgLst>
  <pc:docChgLst>
    <pc:chgData name="Young, Emily [COMRES/WR/STL]" userId="S::emily.young@emerson.com::c47e6d21-3741-4864-b956-6f3495cfef49" providerId="AD" clId="Web-{79AAB438-8F9E-4CE9-85F0-2EE1BAF59D3D}"/>
    <pc:docChg chg="modSld">
      <pc:chgData name="Young, Emily [COMRES/WR/STL]" userId="S::emily.young@emerson.com::c47e6d21-3741-4864-b956-6f3495cfef49" providerId="AD" clId="Web-{79AAB438-8F9E-4CE9-85F0-2EE1BAF59D3D}" dt="2021-04-29T15:03:39.270" v="6"/>
      <pc:docMkLst>
        <pc:docMk/>
      </pc:docMkLst>
      <pc:sldChg chg="addSp delSp modSp">
        <pc:chgData name="Young, Emily [COMRES/WR/STL]" userId="S::emily.young@emerson.com::c47e6d21-3741-4864-b956-6f3495cfef49" providerId="AD" clId="Web-{79AAB438-8F9E-4CE9-85F0-2EE1BAF59D3D}" dt="2021-04-29T15:03:39.270" v="6"/>
        <pc:sldMkLst>
          <pc:docMk/>
          <pc:sldMk cId="1477490717" sldId="565"/>
        </pc:sldMkLst>
        <pc:picChg chg="add mod">
          <ac:chgData name="Young, Emily [COMRES/WR/STL]" userId="S::emily.young@emerson.com::c47e6d21-3741-4864-b956-6f3495cfef49" providerId="AD" clId="Web-{79AAB438-8F9E-4CE9-85F0-2EE1BAF59D3D}" dt="2021-04-29T15:03:38.879" v="4"/>
          <ac:picMkLst>
            <pc:docMk/>
            <pc:sldMk cId="1477490717" sldId="565"/>
            <ac:picMk id="5" creationId="{4BFF61D7-3ABE-4DAD-BA58-7E80A1436150}"/>
          </ac:picMkLst>
        </pc:picChg>
        <pc:inkChg chg="add del">
          <ac:chgData name="Young, Emily [COMRES/WR/STL]" userId="S::emily.young@emerson.com::c47e6d21-3741-4864-b956-6f3495cfef49" providerId="AD" clId="Web-{79AAB438-8F9E-4CE9-85F0-2EE1BAF59D3D}" dt="2021-04-29T15:03:03.846" v="3"/>
          <ac:inkMkLst>
            <pc:docMk/>
            <pc:sldMk cId="1477490717" sldId="565"/>
            <ac:inkMk id="3" creationId="{5C8DD66E-5452-441D-AE37-24597EDE4265}"/>
          </ac:inkMkLst>
        </pc:inkChg>
        <pc:inkChg chg="add del">
          <ac:chgData name="Young, Emily [COMRES/WR/STL]" userId="S::emily.young@emerson.com::c47e6d21-3741-4864-b956-6f3495cfef49" providerId="AD" clId="Web-{79AAB438-8F9E-4CE9-85F0-2EE1BAF59D3D}" dt="2021-04-29T15:03:00.986" v="2"/>
          <ac:inkMkLst>
            <pc:docMk/>
            <pc:sldMk cId="1477490717" sldId="565"/>
            <ac:inkMk id="4" creationId="{CD8E0834-5606-408F-B4AE-78D9D733A9D0}"/>
          </ac:inkMkLst>
        </pc:inkChg>
        <pc:inkChg chg="add del">
          <ac:chgData name="Young, Emily [COMRES/WR/STL]" userId="S::emily.young@emerson.com::c47e6d21-3741-4864-b956-6f3495cfef49" providerId="AD" clId="Web-{79AAB438-8F9E-4CE9-85F0-2EE1BAF59D3D}" dt="2021-04-29T15:03:39.270" v="6"/>
          <ac:inkMkLst>
            <pc:docMk/>
            <pc:sldMk cId="1477490717" sldId="565"/>
            <ac:inkMk id="7" creationId="{19FE4C02-7F11-462E-B919-FB1F85FC9492}"/>
          </ac:inkMkLst>
        </pc:inkChg>
      </pc:sldChg>
    </pc:docChg>
  </pc:docChgLst>
  <pc:docChgLst>
    <pc:chgData name="Young, Emily [COMRES/WR/STL]" userId="S::emily.young@emerson.com::c47e6d21-3741-4864-b956-6f3495cfef49" providerId="AD" clId="Web-{8ED7DB01-DB5E-4391-92C2-BBCA9D2942BD}"/>
    <pc:docChg chg="delSld modSld">
      <pc:chgData name="Young, Emily [COMRES/WR/STL]" userId="S::emily.young@emerson.com::c47e6d21-3741-4864-b956-6f3495cfef49" providerId="AD" clId="Web-{8ED7DB01-DB5E-4391-92C2-BBCA9D2942BD}" dt="2021-04-26T14:16:32.407" v="35"/>
      <pc:docMkLst>
        <pc:docMk/>
      </pc:docMkLst>
      <pc:sldChg chg="addSp delSp modSp">
        <pc:chgData name="Young, Emily [COMRES/WR/STL]" userId="S::emily.young@emerson.com::c47e6d21-3741-4864-b956-6f3495cfef49" providerId="AD" clId="Web-{8ED7DB01-DB5E-4391-92C2-BBCA9D2942BD}" dt="2021-04-26T14:14:56.500" v="8"/>
        <pc:sldMkLst>
          <pc:docMk/>
          <pc:sldMk cId="1152651538" sldId="1095"/>
        </pc:sldMkLst>
        <pc:spChg chg="mod">
          <ac:chgData name="Young, Emily [COMRES/WR/STL]" userId="S::emily.young@emerson.com::c47e6d21-3741-4864-b956-6f3495cfef49" providerId="AD" clId="Web-{8ED7DB01-DB5E-4391-92C2-BBCA9D2942BD}" dt="2021-04-26T14:14:48.407" v="7" actId="20577"/>
          <ac:spMkLst>
            <pc:docMk/>
            <pc:sldMk cId="1152651538" sldId="1095"/>
            <ac:spMk id="11" creationId="{AFFA47C2-279B-4E2A-A061-7A91076A29DF}"/>
          </ac:spMkLst>
        </pc:spChg>
        <pc:spChg chg="del">
          <ac:chgData name="Young, Emily [COMRES/WR/STL]" userId="S::emily.young@emerson.com::c47e6d21-3741-4864-b956-6f3495cfef49" providerId="AD" clId="Web-{8ED7DB01-DB5E-4391-92C2-BBCA9D2942BD}" dt="2021-04-26T14:14:07.328" v="0"/>
          <ac:spMkLst>
            <pc:docMk/>
            <pc:sldMk cId="1152651538" sldId="1095"/>
            <ac:spMk id="15" creationId="{9267C46B-99AC-481D-8963-8A84941B0746}"/>
          </ac:spMkLst>
        </pc:spChg>
        <pc:inkChg chg="add">
          <ac:chgData name="Young, Emily [COMRES/WR/STL]" userId="S::emily.young@emerson.com::c47e6d21-3741-4864-b956-6f3495cfef49" providerId="AD" clId="Web-{8ED7DB01-DB5E-4391-92C2-BBCA9D2942BD}" dt="2021-04-26T14:14:56.500" v="8"/>
          <ac:inkMkLst>
            <pc:docMk/>
            <pc:sldMk cId="1152651538" sldId="1095"/>
            <ac:inkMk id="2" creationId="{D97F7C37-BA48-454D-843D-6F0795E840D4}"/>
          </ac:inkMkLst>
        </pc:inkChg>
      </pc:sldChg>
      <pc:sldChg chg="addSp delSp del">
        <pc:chgData name="Young, Emily [COMRES/WR/STL]" userId="S::emily.young@emerson.com::c47e6d21-3741-4864-b956-6f3495cfef49" providerId="AD" clId="Web-{8ED7DB01-DB5E-4391-92C2-BBCA9D2942BD}" dt="2021-04-26T14:15:55.391" v="17"/>
        <pc:sldMkLst>
          <pc:docMk/>
          <pc:sldMk cId="161185940" sldId="1096"/>
        </pc:sldMkLst>
        <pc:inkChg chg="add">
          <ac:chgData name="Young, Emily [COMRES/WR/STL]" userId="S::emily.young@emerson.com::c47e6d21-3741-4864-b956-6f3495cfef49" providerId="AD" clId="Web-{8ED7DB01-DB5E-4391-92C2-BBCA9D2942BD}" dt="2021-04-26T14:14:58.891" v="9"/>
          <ac:inkMkLst>
            <pc:docMk/>
            <pc:sldMk cId="161185940" sldId="1096"/>
            <ac:inkMk id="2" creationId="{BA55B356-F974-4D6B-AC11-8865E0DC04BA}"/>
          </ac:inkMkLst>
        </pc:inkChg>
        <pc:inkChg chg="add">
          <ac:chgData name="Young, Emily [COMRES/WR/STL]" userId="S::emily.young@emerson.com::c47e6d21-3741-4864-b956-6f3495cfef49" providerId="AD" clId="Web-{8ED7DB01-DB5E-4391-92C2-BBCA9D2942BD}" dt="2021-04-26T14:14:59.641" v="10"/>
          <ac:inkMkLst>
            <pc:docMk/>
            <pc:sldMk cId="161185940" sldId="1096"/>
            <ac:inkMk id="6" creationId="{CF425666-7A25-485B-8940-64144847B732}"/>
          </ac:inkMkLst>
        </pc:inkChg>
        <pc:inkChg chg="add">
          <ac:chgData name="Young, Emily [COMRES/WR/STL]" userId="S::emily.young@emerson.com::c47e6d21-3741-4864-b956-6f3495cfef49" providerId="AD" clId="Web-{8ED7DB01-DB5E-4391-92C2-BBCA9D2942BD}" dt="2021-04-26T14:15:05.547" v="11"/>
          <ac:inkMkLst>
            <pc:docMk/>
            <pc:sldMk cId="161185940" sldId="1096"/>
            <ac:inkMk id="7" creationId="{AC4EF396-3B6B-48A5-BF09-201B4CA69AC1}"/>
          </ac:inkMkLst>
        </pc:inkChg>
        <pc:inkChg chg="add">
          <ac:chgData name="Young, Emily [COMRES/WR/STL]" userId="S::emily.young@emerson.com::c47e6d21-3741-4864-b956-6f3495cfef49" providerId="AD" clId="Web-{8ED7DB01-DB5E-4391-92C2-BBCA9D2942BD}" dt="2021-04-26T14:15:06.422" v="12"/>
          <ac:inkMkLst>
            <pc:docMk/>
            <pc:sldMk cId="161185940" sldId="1096"/>
            <ac:inkMk id="9" creationId="{049844B8-449A-4DB0-A86E-12E7166504AE}"/>
          </ac:inkMkLst>
        </pc:inkChg>
        <pc:inkChg chg="add del">
          <ac:chgData name="Young, Emily [COMRES/WR/STL]" userId="S::emily.young@emerson.com::c47e6d21-3741-4864-b956-6f3495cfef49" providerId="AD" clId="Web-{8ED7DB01-DB5E-4391-92C2-BBCA9D2942BD}" dt="2021-04-26T14:15:07.610" v="16"/>
          <ac:inkMkLst>
            <pc:docMk/>
            <pc:sldMk cId="161185940" sldId="1096"/>
            <ac:inkMk id="10" creationId="{28AD7C80-D9F6-4DA5-AC2D-A232270D62DB}"/>
          </ac:inkMkLst>
        </pc:inkChg>
        <pc:inkChg chg="add del">
          <ac:chgData name="Young, Emily [COMRES/WR/STL]" userId="S::emily.young@emerson.com::c47e6d21-3741-4864-b956-6f3495cfef49" providerId="AD" clId="Web-{8ED7DB01-DB5E-4391-92C2-BBCA9D2942BD}" dt="2021-04-26T14:15:07.610" v="15"/>
          <ac:inkMkLst>
            <pc:docMk/>
            <pc:sldMk cId="161185940" sldId="1096"/>
            <ac:inkMk id="13" creationId="{4B2EE000-6EC1-4145-A6CC-C710F95DE4FB}"/>
          </ac:inkMkLst>
        </pc:inkChg>
      </pc:sldChg>
      <pc:sldChg chg="addSp delSp">
        <pc:chgData name="Young, Emily [COMRES/WR/STL]" userId="S::emily.young@emerson.com::c47e6d21-3741-4864-b956-6f3495cfef49" providerId="AD" clId="Web-{8ED7DB01-DB5E-4391-92C2-BBCA9D2942BD}" dt="2021-04-26T14:16:32.407" v="35"/>
        <pc:sldMkLst>
          <pc:docMk/>
          <pc:sldMk cId="208043280" sldId="2276"/>
        </pc:sldMkLst>
        <pc:spChg chg="add del">
          <ac:chgData name="Young, Emily [COMRES/WR/STL]" userId="S::emily.young@emerson.com::c47e6d21-3741-4864-b956-6f3495cfef49" providerId="AD" clId="Web-{8ED7DB01-DB5E-4391-92C2-BBCA9D2942BD}" dt="2021-04-26T14:16:32.407" v="35"/>
          <ac:spMkLst>
            <pc:docMk/>
            <pc:sldMk cId="208043280" sldId="2276"/>
            <ac:spMk id="5" creationId="{34CEBFCC-D6F5-488B-AE0D-27753E6394E2}"/>
          </ac:spMkLst>
        </pc:spChg>
        <pc:inkChg chg="add del">
          <ac:chgData name="Young, Emily [COMRES/WR/STL]" userId="S::emily.young@emerson.com::c47e6d21-3741-4864-b956-6f3495cfef49" providerId="AD" clId="Web-{8ED7DB01-DB5E-4391-92C2-BBCA9D2942BD}" dt="2021-04-26T14:15:58.016" v="19"/>
          <ac:inkMkLst>
            <pc:docMk/>
            <pc:sldMk cId="208043280" sldId="2276"/>
            <ac:inkMk id="3" creationId="{7E2E322A-005A-451E-8D2C-A200AA43A32C}"/>
          </ac:inkMkLst>
        </pc:inkChg>
        <pc:inkChg chg="add del">
          <ac:chgData name="Young, Emily [COMRES/WR/STL]" userId="S::emily.young@emerson.com::c47e6d21-3741-4864-b956-6f3495cfef49" providerId="AD" clId="Web-{8ED7DB01-DB5E-4391-92C2-BBCA9D2942BD}" dt="2021-04-26T14:16:29.564" v="34"/>
          <ac:inkMkLst>
            <pc:docMk/>
            <pc:sldMk cId="208043280" sldId="2276"/>
            <ac:inkMk id="7" creationId="{45DF8C8A-6FB0-4C52-88BD-E4E80EC1E55E}"/>
          </ac:inkMkLst>
        </pc:inkChg>
        <pc:inkChg chg="add del">
          <ac:chgData name="Young, Emily [COMRES/WR/STL]" userId="S::emily.young@emerson.com::c47e6d21-3741-4864-b956-6f3495cfef49" providerId="AD" clId="Web-{8ED7DB01-DB5E-4391-92C2-BBCA9D2942BD}" dt="2021-04-26T14:16:26.204" v="33"/>
          <ac:inkMkLst>
            <pc:docMk/>
            <pc:sldMk cId="208043280" sldId="2276"/>
            <ac:inkMk id="8" creationId="{1441E29D-DE70-4B87-99B2-C5A1FACBB2EA}"/>
          </ac:inkMkLst>
        </pc:inkChg>
        <pc:inkChg chg="add del">
          <ac:chgData name="Young, Emily [COMRES/WR/STL]" userId="S::emily.young@emerson.com::c47e6d21-3741-4864-b956-6f3495cfef49" providerId="AD" clId="Web-{8ED7DB01-DB5E-4391-92C2-BBCA9D2942BD}" dt="2021-04-26T14:16:23.907" v="32"/>
          <ac:inkMkLst>
            <pc:docMk/>
            <pc:sldMk cId="208043280" sldId="2276"/>
            <ac:inkMk id="16" creationId="{14F2ADCC-9696-4AB8-A3C2-240EE27C3ABB}"/>
          </ac:inkMkLst>
        </pc:inkChg>
        <pc:inkChg chg="add del">
          <ac:chgData name="Young, Emily [COMRES/WR/STL]" userId="S::emily.young@emerson.com::c47e6d21-3741-4864-b956-6f3495cfef49" providerId="AD" clId="Web-{8ED7DB01-DB5E-4391-92C2-BBCA9D2942BD}" dt="2021-04-26T14:16:21.345" v="31"/>
          <ac:inkMkLst>
            <pc:docMk/>
            <pc:sldMk cId="208043280" sldId="2276"/>
            <ac:inkMk id="17" creationId="{E214D68B-9C7C-49BC-9A74-79C0AACD3A52}"/>
          </ac:inkMkLst>
        </pc:inkChg>
        <pc:inkChg chg="add del">
          <ac:chgData name="Young, Emily [COMRES/WR/STL]" userId="S::emily.young@emerson.com::c47e6d21-3741-4864-b956-6f3495cfef49" providerId="AD" clId="Web-{8ED7DB01-DB5E-4391-92C2-BBCA9D2942BD}" dt="2021-04-26T14:16:21.345" v="30"/>
          <ac:inkMkLst>
            <pc:docMk/>
            <pc:sldMk cId="208043280" sldId="2276"/>
            <ac:inkMk id="18" creationId="{A31AED77-CD1F-4723-8BA6-3B8F60F794E4}"/>
          </ac:inkMkLst>
        </pc:inkChg>
        <pc:inkChg chg="add del">
          <ac:chgData name="Young, Emily [COMRES/WR/STL]" userId="S::emily.young@emerson.com::c47e6d21-3741-4864-b956-6f3495cfef49" providerId="AD" clId="Web-{8ED7DB01-DB5E-4391-92C2-BBCA9D2942BD}" dt="2021-04-26T14:16:21.345" v="29"/>
          <ac:inkMkLst>
            <pc:docMk/>
            <pc:sldMk cId="208043280" sldId="2276"/>
            <ac:inkMk id="19" creationId="{0284A9DE-68B3-4424-A031-82A17B975A51}"/>
          </ac:inkMkLst>
        </pc:inkChg>
        <pc:inkChg chg="add del">
          <ac:chgData name="Young, Emily [COMRES/WR/STL]" userId="S::emily.young@emerson.com::c47e6d21-3741-4864-b956-6f3495cfef49" providerId="AD" clId="Web-{8ED7DB01-DB5E-4391-92C2-BBCA9D2942BD}" dt="2021-04-26T14:16:21.345" v="28"/>
          <ac:inkMkLst>
            <pc:docMk/>
            <pc:sldMk cId="208043280" sldId="2276"/>
            <ac:inkMk id="20" creationId="{2DE1EC0B-DFF4-4FE0-A2FD-00BFBE24FA0B}"/>
          </ac:inkMkLst>
        </pc:inkChg>
      </pc:sldChg>
    </pc:docChg>
  </pc:docChgLst>
  <pc:docChgLst>
    <pc:chgData name="Young, Emily [COMRES/WR/STL]" userId="S::emily.young@emerson.com::c47e6d21-3741-4864-b956-6f3495cfef49" providerId="AD" clId="Web-{A266B9B7-F9FB-3A9F-79C4-E33225FB3BEE}"/>
    <pc:docChg chg="modSld">
      <pc:chgData name="Young, Emily [COMRES/WR/STL]" userId="S::emily.young@emerson.com::c47e6d21-3741-4864-b956-6f3495cfef49" providerId="AD" clId="Web-{A266B9B7-F9FB-3A9F-79C4-E33225FB3BEE}" dt="2021-04-26T14:17:19.716" v="4" actId="20577"/>
      <pc:docMkLst>
        <pc:docMk/>
      </pc:docMkLst>
      <pc:sldChg chg="modSp">
        <pc:chgData name="Young, Emily [COMRES/WR/STL]" userId="S::emily.young@emerson.com::c47e6d21-3741-4864-b956-6f3495cfef49" providerId="AD" clId="Web-{A266B9B7-F9FB-3A9F-79C4-E33225FB3BEE}" dt="2021-04-26T14:17:19.716" v="4" actId="20577"/>
        <pc:sldMkLst>
          <pc:docMk/>
          <pc:sldMk cId="1152651538" sldId="1095"/>
        </pc:sldMkLst>
        <pc:spChg chg="mod">
          <ac:chgData name="Young, Emily [COMRES/WR/STL]" userId="S::emily.young@emerson.com::c47e6d21-3741-4864-b956-6f3495cfef49" providerId="AD" clId="Web-{A266B9B7-F9FB-3A9F-79C4-E33225FB3BEE}" dt="2021-04-26T14:17:19.716" v="4" actId="20577"/>
          <ac:spMkLst>
            <pc:docMk/>
            <pc:sldMk cId="1152651538" sldId="1095"/>
            <ac:spMk id="11" creationId="{AFFA47C2-279B-4E2A-A061-7A91076A29DF}"/>
          </ac:spMkLst>
        </pc:spChg>
      </pc:sldChg>
      <pc:sldChg chg="delSp">
        <pc:chgData name="Young, Emily [COMRES/WR/STL]" userId="S::emily.young@emerson.com::c47e6d21-3741-4864-b956-6f3495cfef49" providerId="AD" clId="Web-{A266B9B7-F9FB-3A9F-79C4-E33225FB3BEE}" dt="2021-04-26T14:16:54.137" v="0"/>
        <pc:sldMkLst>
          <pc:docMk/>
          <pc:sldMk cId="161185940" sldId="1096"/>
        </pc:sldMkLst>
        <pc:spChg chg="del">
          <ac:chgData name="Young, Emily [COMRES/WR/STL]" userId="S::emily.young@emerson.com::c47e6d21-3741-4864-b956-6f3495cfef49" providerId="AD" clId="Web-{A266B9B7-F9FB-3A9F-79C4-E33225FB3BEE}" dt="2021-04-26T14:16:54.137" v="0"/>
          <ac:spMkLst>
            <pc:docMk/>
            <pc:sldMk cId="161185940" sldId="1096"/>
            <ac:spMk id="17" creationId="{D003A754-E20D-4CB4-BB1F-895C242D86A4}"/>
          </ac:spMkLst>
        </pc:spChg>
      </pc:sldChg>
      <pc:sldChg chg="delSp modSp">
        <pc:chgData name="Young, Emily [COMRES/WR/STL]" userId="S::emily.young@emerson.com::c47e6d21-3741-4864-b956-6f3495cfef49" providerId="AD" clId="Web-{A266B9B7-F9FB-3A9F-79C4-E33225FB3BEE}" dt="2021-04-26T14:16:57.215" v="2"/>
        <pc:sldMkLst>
          <pc:docMk/>
          <pc:sldMk cId="208043280" sldId="2276"/>
        </pc:sldMkLst>
        <pc:spChg chg="del mod">
          <ac:chgData name="Young, Emily [COMRES/WR/STL]" userId="S::emily.young@emerson.com::c47e6d21-3741-4864-b956-6f3495cfef49" providerId="AD" clId="Web-{A266B9B7-F9FB-3A9F-79C4-E33225FB3BEE}" dt="2021-04-26T14:16:57.215" v="2"/>
          <ac:spMkLst>
            <pc:docMk/>
            <pc:sldMk cId="208043280" sldId="2276"/>
            <ac:spMk id="15" creationId="{6C44771E-F2A9-4642-BA67-D8AC41320D36}"/>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6T14:17:40.133"/>
    </inkml:context>
    <inkml:brush xml:id="br0">
      <inkml:brushProperty name="width" value="0.1" units="cm"/>
      <inkml:brushProperty name="height" value="0.1" units="cm"/>
      <inkml:brushProperty name="color" value="#E71224"/>
    </inkml:brush>
  </inkml:definitions>
  <inkml:trace contextRef="#ctx0" brushRef="#br0">3567 11165 599 0 0,'-12'0'4841'0'0,"-10"0"-3865"0"0,-6 0 80 0 0,0 0-8528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6T14:16:43.355"/>
    </inkml:context>
    <inkml:brush xml:id="br0">
      <inkml:brushProperty name="width" value="0.1" units="cm"/>
      <inkml:brushProperty name="height" value="0.1" units="cm"/>
      <inkml:brushProperty name="color" value="#E71224"/>
    </inkml:brush>
  </inkml:definitions>
  <inkml:trace contextRef="#ctx0" brushRef="#br0">19685 900 1503 0 0,'0'0'-1503'0'0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6T14:16:43.356"/>
    </inkml:context>
    <inkml:brush xml:id="br0">
      <inkml:brushProperty name="width" value="0.1" units="cm"/>
      <inkml:brushProperty name="height" value="0.1" units="cm"/>
      <inkml:brushProperty name="color" value="#E71224"/>
    </inkml:brush>
  </inkml:definitions>
  <inkml:trace contextRef="#ctx0" brushRef="#br0">19262 688 3119 0 0,'0'0'-3119'0'0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6T14:16:43.357"/>
    </inkml:context>
    <inkml:brush xml:id="br0">
      <inkml:brushProperty name="width" value="0.1" units="cm"/>
      <inkml:brushProperty name="height" value="0.1" units="cm"/>
      <inkml:brushProperty name="color" value="#E71224"/>
    </inkml:brush>
  </inkml:definitions>
  <inkml:trace contextRef="#ctx0" brushRef="#br0">20876 1138 1223 0 0,'0'0'-1223'0'0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4-26T14:16:43.358"/>
    </inkml:context>
    <inkml:brush xml:id="br0">
      <inkml:brushProperty name="width" value="0.1" units="cm"/>
      <inkml:brushProperty name="height" value="0.1" units="cm"/>
      <inkml:brushProperty name="color" value="#E71224"/>
    </inkml:brush>
  </inkml:definitions>
  <inkml:trace contextRef="#ctx0" brushRef="#br0">20505 503 983 0 0,'10'-4'3961'0'0,"3"-3"-8905"0"0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8B78D9D-8BFD-4A07-AB3F-717F5B35BC6A}" type="datetimeFigureOut">
              <a:rPr lang="en-US" smtClean="0"/>
              <a:pPr/>
              <a:t>4/29/2021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61C1BF1-3D85-4C1A-8040-0DCA55E8C72B}" type="slidenum">
              <a:rPr lang="en-US" smtClean="0"/>
              <a:pPr/>
              <a:t>‹#›</a:t>
            </a:fld>
            <a:endParaRPr lang="en-US"/>
          </a:p>
        </p:txBody>
      </p:sp>
    </p:spTree>
    <p:extLst>
      <p:ext uri="{BB962C8B-B14F-4D97-AF65-F5344CB8AC3E}">
        <p14:creationId xmlns:p14="http://schemas.microsoft.com/office/powerpoint/2010/main" val="312904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165469-8F40-46A2-927E-CFBFF6EDE56B}" type="slidenum">
              <a:rPr lang="en-US" smtClean="0"/>
              <a:pPr fontAlgn="base">
                <a:spcBef>
                  <a:spcPct val="0"/>
                </a:spcBef>
                <a:spcAft>
                  <a:spcPct val="0"/>
                </a:spcAft>
                <a:defRPr/>
              </a:pPr>
              <a:t>1</a:t>
            </a:fld>
            <a:endParaRPr lang="en-US"/>
          </a:p>
        </p:txBody>
      </p:sp>
    </p:spTree>
    <p:extLst>
      <p:ext uri="{BB962C8B-B14F-4D97-AF65-F5344CB8AC3E}">
        <p14:creationId xmlns:p14="http://schemas.microsoft.com/office/powerpoint/2010/main" val="2074514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15</a:t>
            </a:fld>
            <a:endParaRPr lang="en-US"/>
          </a:p>
        </p:txBody>
      </p:sp>
    </p:spTree>
    <p:extLst>
      <p:ext uri="{BB962C8B-B14F-4D97-AF65-F5344CB8AC3E}">
        <p14:creationId xmlns:p14="http://schemas.microsoft.com/office/powerpoint/2010/main" val="1058491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17</a:t>
            </a:fld>
            <a:endParaRPr lang="en-US"/>
          </a:p>
        </p:txBody>
      </p:sp>
    </p:spTree>
    <p:extLst>
      <p:ext uri="{BB962C8B-B14F-4D97-AF65-F5344CB8AC3E}">
        <p14:creationId xmlns:p14="http://schemas.microsoft.com/office/powerpoint/2010/main" val="382643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5"/>
          </p:nvPr>
        </p:nvSpPr>
        <p:spPr/>
        <p:txBody>
          <a:bodyPr/>
          <a:lstStyle/>
          <a:p>
            <a:fld id="{0096EDBF-1E08-4C24-87E2-4227BC8E87AC}" type="slidenum">
              <a:rPr lang="en-US" smtClean="0"/>
              <a:t>19</a:t>
            </a:fld>
            <a:endParaRPr lang="en-US"/>
          </a:p>
        </p:txBody>
      </p:sp>
    </p:spTree>
    <p:extLst>
      <p:ext uri="{BB962C8B-B14F-4D97-AF65-F5344CB8AC3E}">
        <p14:creationId xmlns:p14="http://schemas.microsoft.com/office/powerpoint/2010/main" val="172097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21</a:t>
            </a:fld>
            <a:endParaRPr lang="en-US"/>
          </a:p>
        </p:txBody>
      </p:sp>
    </p:spTree>
    <p:extLst>
      <p:ext uri="{BB962C8B-B14F-4D97-AF65-F5344CB8AC3E}">
        <p14:creationId xmlns:p14="http://schemas.microsoft.com/office/powerpoint/2010/main" val="317184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22</a:t>
            </a:fld>
            <a:endParaRPr lang="en-US"/>
          </a:p>
        </p:txBody>
      </p:sp>
    </p:spTree>
    <p:extLst>
      <p:ext uri="{BB962C8B-B14F-4D97-AF65-F5344CB8AC3E}">
        <p14:creationId xmlns:p14="http://schemas.microsoft.com/office/powerpoint/2010/main" val="10113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25</a:t>
            </a:fld>
            <a:endParaRPr lang="en-US"/>
          </a:p>
        </p:txBody>
      </p:sp>
    </p:spTree>
    <p:extLst>
      <p:ext uri="{BB962C8B-B14F-4D97-AF65-F5344CB8AC3E}">
        <p14:creationId xmlns:p14="http://schemas.microsoft.com/office/powerpoint/2010/main" val="4202385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26</a:t>
            </a:fld>
            <a:endParaRPr lang="en-US"/>
          </a:p>
        </p:txBody>
      </p:sp>
    </p:spTree>
    <p:extLst>
      <p:ext uri="{BB962C8B-B14F-4D97-AF65-F5344CB8AC3E}">
        <p14:creationId xmlns:p14="http://schemas.microsoft.com/office/powerpoint/2010/main" val="2211138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27</a:t>
            </a:fld>
            <a:endParaRPr lang="en-US"/>
          </a:p>
        </p:txBody>
      </p:sp>
    </p:spTree>
    <p:extLst>
      <p:ext uri="{BB962C8B-B14F-4D97-AF65-F5344CB8AC3E}">
        <p14:creationId xmlns:p14="http://schemas.microsoft.com/office/powerpoint/2010/main" val="3711796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165469-8F40-46A2-927E-CFBFF6EDE56B}" type="slidenum">
              <a:rPr lang="en-US" smtClean="0"/>
              <a:pPr fontAlgn="base">
                <a:spcBef>
                  <a:spcPct val="0"/>
                </a:spcBef>
                <a:spcAft>
                  <a:spcPct val="0"/>
                </a:spcAft>
                <a:defRPr/>
              </a:pPr>
              <a:t>2</a:t>
            </a:fld>
            <a:endParaRPr lang="en-US"/>
          </a:p>
        </p:txBody>
      </p:sp>
    </p:spTree>
    <p:extLst>
      <p:ext uri="{BB962C8B-B14F-4D97-AF65-F5344CB8AC3E}">
        <p14:creationId xmlns:p14="http://schemas.microsoft.com/office/powerpoint/2010/main" val="384863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1C1BF1-3D85-4C1A-8040-0DCA55E8C72B}" type="slidenum">
              <a:rPr lang="en-US" smtClean="0"/>
              <a:pPr/>
              <a:t>3</a:t>
            </a:fld>
            <a:endParaRPr lang="en-US"/>
          </a:p>
        </p:txBody>
      </p:sp>
    </p:spTree>
    <p:extLst>
      <p:ext uri="{BB962C8B-B14F-4D97-AF65-F5344CB8AC3E}">
        <p14:creationId xmlns:p14="http://schemas.microsoft.com/office/powerpoint/2010/main" val="1504955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4</a:t>
            </a:fld>
            <a:endParaRPr lang="en-US"/>
          </a:p>
        </p:txBody>
      </p:sp>
    </p:spTree>
    <p:extLst>
      <p:ext uri="{BB962C8B-B14F-4D97-AF65-F5344CB8AC3E}">
        <p14:creationId xmlns:p14="http://schemas.microsoft.com/office/powerpoint/2010/main" val="1886900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5</a:t>
            </a:fld>
            <a:endParaRPr lang="en-US"/>
          </a:p>
        </p:txBody>
      </p:sp>
    </p:spTree>
    <p:extLst>
      <p:ext uri="{BB962C8B-B14F-4D97-AF65-F5344CB8AC3E}">
        <p14:creationId xmlns:p14="http://schemas.microsoft.com/office/powerpoint/2010/main" val="2242265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6</a:t>
            </a:fld>
            <a:endParaRPr lang="en-US"/>
          </a:p>
        </p:txBody>
      </p:sp>
    </p:spTree>
    <p:extLst>
      <p:ext uri="{BB962C8B-B14F-4D97-AF65-F5344CB8AC3E}">
        <p14:creationId xmlns:p14="http://schemas.microsoft.com/office/powerpoint/2010/main" val="1286665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7</a:t>
            </a:fld>
            <a:endParaRPr lang="en-US"/>
          </a:p>
        </p:txBody>
      </p:sp>
    </p:spTree>
    <p:extLst>
      <p:ext uri="{BB962C8B-B14F-4D97-AF65-F5344CB8AC3E}">
        <p14:creationId xmlns:p14="http://schemas.microsoft.com/office/powerpoint/2010/main" val="356757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8</a:t>
            </a:fld>
            <a:endParaRPr lang="en-US"/>
          </a:p>
        </p:txBody>
      </p:sp>
    </p:spTree>
    <p:extLst>
      <p:ext uri="{BB962C8B-B14F-4D97-AF65-F5344CB8AC3E}">
        <p14:creationId xmlns:p14="http://schemas.microsoft.com/office/powerpoint/2010/main" val="1993937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Many models of condensing furnaces have separate pressure switches</a:t>
            </a:r>
          </a:p>
          <a:p>
            <a:pPr marL="628650" lvl="1" indent="-171450">
              <a:buFont typeface="Arial" panose="020B0604020202020204" pitchFamily="34" charset="0"/>
              <a:buChar char="•"/>
            </a:pPr>
            <a:r>
              <a:rPr lang="en-US"/>
              <a:t>One detects the proper pressure for venting</a:t>
            </a:r>
          </a:p>
          <a:p>
            <a:pPr marL="628650" lvl="1" indent="-171450">
              <a:buFont typeface="Arial" panose="020B0604020202020204" pitchFamily="34" charset="0"/>
              <a:buChar char="•"/>
            </a:pPr>
            <a:r>
              <a:rPr lang="en-US"/>
              <a:t>One detects condensate buildup in the heat exchanger (buildup of water blocks path to switch)</a:t>
            </a:r>
          </a:p>
          <a:p>
            <a:pPr marL="1085850" lvl="2" indent="-171450">
              <a:buFont typeface="Arial" panose="020B0604020202020204" pitchFamily="34" charset="0"/>
              <a:buChar char="•"/>
            </a:pPr>
            <a:r>
              <a:rPr lang="en-US"/>
              <a:t>The condensate pressure switch will also fail to close if the condensate trap allows too much airflow (no water in trap, airflow through open trap doesn’t allow negative pressure in heat exchanger) </a:t>
            </a:r>
          </a:p>
          <a:p>
            <a:pPr marL="628650" lvl="1" indent="-171450">
              <a:buFont typeface="Arial" panose="020B0604020202020204" pitchFamily="34" charset="0"/>
              <a:buChar char="•"/>
            </a:pPr>
            <a:r>
              <a:rPr lang="en-US"/>
              <a:t>Both are closed by the negative pressure in the heat exchanger</a:t>
            </a:r>
          </a:p>
        </p:txBody>
      </p:sp>
      <p:sp>
        <p:nvSpPr>
          <p:cNvPr id="4" name="Slide Number Placeholder 3"/>
          <p:cNvSpPr>
            <a:spLocks noGrp="1"/>
          </p:cNvSpPr>
          <p:nvPr>
            <p:ph type="sldNum" sz="quarter" idx="5"/>
          </p:nvPr>
        </p:nvSpPr>
        <p:spPr/>
        <p:txBody>
          <a:bodyPr/>
          <a:lstStyle/>
          <a:p>
            <a:fld id="{161C1BF1-3D85-4C1A-8040-0DCA55E8C72B}" type="slidenum">
              <a:rPr lang="en-US" smtClean="0"/>
              <a:pPr/>
              <a:t>9</a:t>
            </a:fld>
            <a:endParaRPr lang="en-US"/>
          </a:p>
        </p:txBody>
      </p:sp>
    </p:spTree>
    <p:extLst>
      <p:ext uri="{BB962C8B-B14F-4D97-AF65-F5344CB8AC3E}">
        <p14:creationId xmlns:p14="http://schemas.microsoft.com/office/powerpoint/2010/main" val="78319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4"/>
          <p:cNvSpPr>
            <a:spLocks noGrp="1"/>
          </p:cNvSpPr>
          <p:nvPr>
            <p:ph type="body" sz="quarter" idx="10"/>
          </p:nvPr>
        </p:nvSpPr>
        <p:spPr>
          <a:xfrm>
            <a:off x="397347" y="1299691"/>
            <a:ext cx="83312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043435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373634" y="1356360"/>
            <a:ext cx="8357616" cy="4796466"/>
          </a:xfrm>
        </p:spPr>
        <p:txBody>
          <a:bodyPr/>
          <a:lstStyle/>
          <a:p>
            <a:r>
              <a:rPr lang="en-US"/>
              <a:t>Click icon to add chart</a:t>
            </a:r>
          </a:p>
        </p:txBody>
      </p:sp>
    </p:spTree>
    <p:extLst>
      <p:ext uri="{BB962C8B-B14F-4D97-AF65-F5344CB8AC3E}">
        <p14:creationId xmlns:p14="http://schemas.microsoft.com/office/powerpoint/2010/main" val="212771676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and Call-ou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12" name="Chart Placeholder 11"/>
          <p:cNvSpPr>
            <a:spLocks noGrp="1"/>
          </p:cNvSpPr>
          <p:nvPr>
            <p:ph type="chart" sz="quarter" idx="10"/>
          </p:nvPr>
        </p:nvSpPr>
        <p:spPr>
          <a:xfrm>
            <a:off x="381000" y="1447800"/>
            <a:ext cx="5029200" cy="4800600"/>
          </a:xfrm>
        </p:spPr>
        <p:txBody>
          <a:bodyPr/>
          <a:lstStyle/>
          <a:p>
            <a:r>
              <a:rPr lang="en-US"/>
              <a:t>Click icon to add chart</a:t>
            </a:r>
          </a:p>
        </p:txBody>
      </p:sp>
      <p:sp>
        <p:nvSpPr>
          <p:cNvPr id="6" name="Text Placeholder 15"/>
          <p:cNvSpPr>
            <a:spLocks noGrp="1"/>
          </p:cNvSpPr>
          <p:nvPr>
            <p:ph type="body" sz="quarter" idx="12"/>
          </p:nvPr>
        </p:nvSpPr>
        <p:spPr>
          <a:xfrm>
            <a:off x="6282351" y="1605708"/>
            <a:ext cx="2284173" cy="604092"/>
          </a:xfrm>
        </p:spPr>
        <p:txBody>
          <a:bodyPr anchor="t" anchorCtr="0"/>
          <a:lstStyle>
            <a:lvl1pPr marL="0" indent="0">
              <a:buNone/>
              <a:defRPr sz="1800" b="1">
                <a:solidFill>
                  <a:schemeClr val="accent1"/>
                </a:solidFill>
              </a:defRPr>
            </a:lvl1pPr>
          </a:lstStyle>
          <a:p>
            <a:pPr lvl="0"/>
            <a:r>
              <a:rPr lang="en-US"/>
              <a:t>Click to edit Master text styles</a:t>
            </a:r>
          </a:p>
        </p:txBody>
      </p:sp>
      <p:sp>
        <p:nvSpPr>
          <p:cNvPr id="8" name="Text Placeholder 11"/>
          <p:cNvSpPr>
            <a:spLocks noGrp="1"/>
          </p:cNvSpPr>
          <p:nvPr>
            <p:ph type="body" sz="quarter" idx="14"/>
          </p:nvPr>
        </p:nvSpPr>
        <p:spPr>
          <a:xfrm>
            <a:off x="6287114" y="2346325"/>
            <a:ext cx="2281237" cy="4024313"/>
          </a:xfrm>
        </p:spPr>
        <p:txBody>
          <a:bodyPr/>
          <a:lstStyle>
            <a:lvl1pPr>
              <a:defRPr sz="1600" b="1"/>
            </a:lvl1pPr>
            <a:lvl2pPr>
              <a:defRPr sz="1400" b="1"/>
            </a:lvl2pPr>
            <a:lvl3pPr>
              <a:defRPr sz="1200" b="1"/>
            </a:lvl3pPr>
            <a:lvl4pPr>
              <a:defRPr sz="1200" b="1"/>
            </a:lvl4pPr>
            <a:lvl5pPr>
              <a:defRPr sz="12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00493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0"/>
          </p:nvPr>
        </p:nvSpPr>
        <p:spPr>
          <a:xfrm>
            <a:off x="393700" y="2057400"/>
            <a:ext cx="4023360" cy="4191000"/>
          </a:xfrm>
        </p:spPr>
        <p:txBody>
          <a:bodyPr/>
          <a:lstStyle>
            <a:lvl1pPr marL="0" indent="0">
              <a:buNone/>
              <a:defRPr/>
            </a:lvl1pPr>
          </a:lstStyle>
          <a:p>
            <a:r>
              <a:rPr lang="en-US"/>
              <a:t>Click icon to add chart</a:t>
            </a:r>
          </a:p>
        </p:txBody>
      </p:sp>
      <p:sp>
        <p:nvSpPr>
          <p:cNvPr id="5" name="Chart Placeholder 3"/>
          <p:cNvSpPr>
            <a:spLocks noGrp="1"/>
          </p:cNvSpPr>
          <p:nvPr>
            <p:ph type="chart" sz="quarter" idx="11"/>
          </p:nvPr>
        </p:nvSpPr>
        <p:spPr>
          <a:xfrm>
            <a:off x="4726940" y="2057400"/>
            <a:ext cx="4023360" cy="4191000"/>
          </a:xfrm>
        </p:spPr>
        <p:txBody>
          <a:bodyPr/>
          <a:lstStyle>
            <a:lvl1pPr marL="0" indent="0">
              <a:buNone/>
              <a:defRPr/>
            </a:lvl1pPr>
          </a:lstStyle>
          <a:p>
            <a:r>
              <a:rPr lang="en-US"/>
              <a:t>Click icon to add chart</a:t>
            </a:r>
          </a:p>
        </p:txBody>
      </p:sp>
      <p:sp>
        <p:nvSpPr>
          <p:cNvPr id="10" name="Text Placeholder 9"/>
          <p:cNvSpPr>
            <a:spLocks noGrp="1"/>
          </p:cNvSpPr>
          <p:nvPr>
            <p:ph type="body" sz="quarter" idx="12"/>
          </p:nvPr>
        </p:nvSpPr>
        <p:spPr>
          <a:xfrm>
            <a:off x="393700" y="1371600"/>
            <a:ext cx="4023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11" name="Text Placeholder 9"/>
          <p:cNvSpPr>
            <a:spLocks noGrp="1"/>
          </p:cNvSpPr>
          <p:nvPr>
            <p:ph type="body" sz="quarter" idx="13"/>
          </p:nvPr>
        </p:nvSpPr>
        <p:spPr>
          <a:xfrm>
            <a:off x="4726940" y="1371600"/>
            <a:ext cx="4023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7" name="Title 6"/>
          <p:cNvSpPr>
            <a:spLocks noGrp="1"/>
          </p:cNvSpPr>
          <p:nvPr>
            <p:ph type="title"/>
          </p:nvPr>
        </p:nvSpPr>
        <p:spPr>
          <a:xfrm>
            <a:off x="393700" y="162560"/>
            <a:ext cx="8356600" cy="820103"/>
          </a:xfrm>
        </p:spPr>
        <p:txBody>
          <a:bodyPr/>
          <a:lstStyle/>
          <a:p>
            <a:r>
              <a:rPr lang="en-US"/>
              <a:t>Click to edit Master title style</a:t>
            </a:r>
          </a:p>
        </p:txBody>
      </p:sp>
    </p:spTree>
    <p:extLst>
      <p:ext uri="{BB962C8B-B14F-4D97-AF65-F5344CB8AC3E}">
        <p14:creationId xmlns:p14="http://schemas.microsoft.com/office/powerpoint/2010/main" val="20267104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81000" y="1371600"/>
            <a:ext cx="2651760" cy="2590800"/>
          </a:xfrm>
          <a:noFill/>
        </p:spPr>
        <p:txBody>
          <a:bodyPr/>
          <a:lstStyle>
            <a:lvl1pPr>
              <a:defRPr>
                <a:solidFill>
                  <a:schemeClr val="tx1"/>
                </a:solidFill>
              </a:defRPr>
            </a:lvl1pPr>
          </a:lstStyle>
          <a:p>
            <a:r>
              <a:rPr lang="en-US"/>
              <a:t>Click icon to add picture</a:t>
            </a:r>
          </a:p>
        </p:txBody>
      </p:sp>
      <p:sp>
        <p:nvSpPr>
          <p:cNvPr id="5" name="Picture Placeholder 3"/>
          <p:cNvSpPr>
            <a:spLocks noGrp="1"/>
          </p:cNvSpPr>
          <p:nvPr>
            <p:ph type="pic" sz="quarter" idx="11"/>
          </p:nvPr>
        </p:nvSpPr>
        <p:spPr>
          <a:xfrm>
            <a:off x="3239770" y="1371600"/>
            <a:ext cx="2651760" cy="2590800"/>
          </a:xfrm>
          <a:noFill/>
        </p:spPr>
        <p:txBody>
          <a:bodyPr/>
          <a:lstStyle>
            <a:lvl1pPr>
              <a:defRPr>
                <a:solidFill>
                  <a:schemeClr val="tx1"/>
                </a:solidFill>
              </a:defRPr>
            </a:lvl1pPr>
          </a:lstStyle>
          <a:p>
            <a:r>
              <a:rPr lang="en-US"/>
              <a:t>Click icon to add picture</a:t>
            </a:r>
          </a:p>
        </p:txBody>
      </p:sp>
      <p:sp>
        <p:nvSpPr>
          <p:cNvPr id="6" name="Picture Placeholder 3"/>
          <p:cNvSpPr>
            <a:spLocks noGrp="1"/>
          </p:cNvSpPr>
          <p:nvPr>
            <p:ph type="pic" sz="quarter" idx="12"/>
          </p:nvPr>
        </p:nvSpPr>
        <p:spPr>
          <a:xfrm>
            <a:off x="6098540" y="1371600"/>
            <a:ext cx="2651760" cy="2590800"/>
          </a:xfrm>
          <a:noFill/>
        </p:spPr>
        <p:txBody>
          <a:bodyPr/>
          <a:lstStyle>
            <a:lvl1pPr>
              <a:defRPr>
                <a:solidFill>
                  <a:schemeClr val="tx1"/>
                </a:solidFill>
              </a:defRPr>
            </a:lvl1pPr>
          </a:lstStyle>
          <a:p>
            <a:r>
              <a:rPr lang="en-US"/>
              <a:t>Click icon to add picture</a:t>
            </a:r>
          </a:p>
        </p:txBody>
      </p:sp>
      <p:sp>
        <p:nvSpPr>
          <p:cNvPr id="17" name="Text Placeholder 16"/>
          <p:cNvSpPr>
            <a:spLocks noGrp="1"/>
          </p:cNvSpPr>
          <p:nvPr>
            <p:ph type="body" sz="quarter" idx="13"/>
          </p:nvPr>
        </p:nvSpPr>
        <p:spPr>
          <a:xfrm>
            <a:off x="533400" y="4114800"/>
            <a:ext cx="2362200" cy="2209800"/>
          </a:xfrm>
        </p:spPr>
        <p:txBody>
          <a:bodyPr/>
          <a:lstStyle>
            <a:lvl1pPr marL="0" indent="0">
              <a:buNone/>
              <a:defRPr sz="1800" b="1"/>
            </a:lvl1pPr>
          </a:lstStyle>
          <a:p>
            <a:pPr lvl="0"/>
            <a:r>
              <a:rPr lang="en-US"/>
              <a:t>Click to edit Master text styles</a:t>
            </a:r>
          </a:p>
        </p:txBody>
      </p:sp>
      <p:sp>
        <p:nvSpPr>
          <p:cNvPr id="18" name="Text Placeholder 16"/>
          <p:cNvSpPr>
            <a:spLocks noGrp="1"/>
          </p:cNvSpPr>
          <p:nvPr>
            <p:ph type="body" sz="quarter" idx="14"/>
          </p:nvPr>
        </p:nvSpPr>
        <p:spPr>
          <a:xfrm>
            <a:off x="3384550" y="4114800"/>
            <a:ext cx="2362200" cy="2209800"/>
          </a:xfrm>
        </p:spPr>
        <p:txBody>
          <a:bodyPr/>
          <a:lstStyle>
            <a:lvl1pPr marL="0" indent="0">
              <a:buNone/>
              <a:defRPr sz="1800" b="1"/>
            </a:lvl1pPr>
          </a:lstStyle>
          <a:p>
            <a:pPr lvl="0"/>
            <a:r>
              <a:rPr lang="en-US"/>
              <a:t>Click to edit Master text styles</a:t>
            </a:r>
          </a:p>
        </p:txBody>
      </p:sp>
      <p:sp>
        <p:nvSpPr>
          <p:cNvPr id="19" name="Text Placeholder 16"/>
          <p:cNvSpPr>
            <a:spLocks noGrp="1"/>
          </p:cNvSpPr>
          <p:nvPr>
            <p:ph type="body" sz="quarter" idx="15"/>
          </p:nvPr>
        </p:nvSpPr>
        <p:spPr>
          <a:xfrm>
            <a:off x="6243320" y="4114800"/>
            <a:ext cx="2362200" cy="2209800"/>
          </a:xfrm>
        </p:spPr>
        <p:txBody>
          <a:bodyPr/>
          <a:lstStyle>
            <a:lvl1pPr marL="0" indent="0">
              <a:buNone/>
              <a:defRPr sz="1800" b="1"/>
            </a:lvl1pPr>
          </a:lstStyle>
          <a:p>
            <a:pPr lvl="0"/>
            <a:r>
              <a:rPr lang="en-US"/>
              <a:t>Click to edit Master text styles</a:t>
            </a:r>
          </a:p>
        </p:txBody>
      </p:sp>
      <p:sp>
        <p:nvSpPr>
          <p:cNvPr id="21" name="Title 1"/>
          <p:cNvSpPr>
            <a:spLocks noGrp="1"/>
          </p:cNvSpPr>
          <p:nvPr>
            <p:ph type="title"/>
          </p:nvPr>
        </p:nvSpPr>
        <p:spPr>
          <a:xfrm>
            <a:off x="393700" y="162560"/>
            <a:ext cx="8356600" cy="820103"/>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40622030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31" name="Title 1"/>
          <p:cNvSpPr>
            <a:spLocks noGrp="1"/>
          </p:cNvSpPr>
          <p:nvPr>
            <p:ph type="title"/>
          </p:nvPr>
        </p:nvSpPr>
        <p:spPr>
          <a:xfrm>
            <a:off x="393700" y="162560"/>
            <a:ext cx="8356600" cy="820103"/>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56237764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63460258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5866652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4854018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Text Placeholder 3"/>
          <p:cNvSpPr>
            <a:spLocks noGrp="1"/>
          </p:cNvSpPr>
          <p:nvPr>
            <p:ph type="body" sz="quarter" idx="10" hasCustomPrompt="1"/>
          </p:nvPr>
        </p:nvSpPr>
        <p:spPr>
          <a:xfrm>
            <a:off x="2772120" y="1828400"/>
            <a:ext cx="5686080" cy="1193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629321"/>
          </a:xfrm>
        </p:spPr>
        <p:txBody>
          <a:bodyPr/>
          <a:lstStyle>
            <a:lvl1pPr marL="0" indent="0">
              <a:buNone/>
              <a:defRPr sz="1800">
                <a:solidFill>
                  <a:schemeClr val="accent1"/>
                </a:solidFill>
              </a:defRPr>
            </a:lvl1pPr>
          </a:lstStyle>
          <a:p>
            <a:pPr lvl="0"/>
            <a:r>
              <a:rPr lang="en-US"/>
              <a:t>Click to edit Master text styles</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Tree>
    <p:extLst>
      <p:ext uri="{BB962C8B-B14F-4D97-AF65-F5344CB8AC3E}">
        <p14:creationId xmlns:p14="http://schemas.microsoft.com/office/powerpoint/2010/main" val="249851433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5 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2756" t="1" r="1241" b="1"/>
          <a:stretch/>
        </p:blipFill>
        <p:spPr>
          <a:xfrm>
            <a:off x="0" y="0"/>
            <a:ext cx="9144000" cy="6858000"/>
          </a:xfrm>
          <a:prstGeom prst="rect">
            <a:avLst/>
          </a:prstGeom>
        </p:spPr>
      </p:pic>
      <p:sp>
        <p:nvSpPr>
          <p:cNvPr id="4" name="Rectangle 18"/>
          <p:cNvSpPr/>
          <p:nvPr userDrawn="1"/>
        </p:nvSpPr>
        <p:spPr bwMode="auto">
          <a:xfrm>
            <a:off x="0" y="0"/>
            <a:ext cx="5427352" cy="6858000"/>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7352" h="6858000">
                <a:moveTo>
                  <a:pt x="0" y="0"/>
                </a:moveTo>
                <a:lnTo>
                  <a:pt x="1752600" y="0"/>
                </a:lnTo>
                <a:lnTo>
                  <a:pt x="1774503" y="0"/>
                </a:lnTo>
                <a:lnTo>
                  <a:pt x="5427352" y="6858000"/>
                </a:lnTo>
                <a:lnTo>
                  <a:pt x="1752600"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8"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sp>
        <p:nvSpPr>
          <p:cNvPr id="10" name="Line 1037"/>
          <p:cNvSpPr>
            <a:spLocks noChangeShapeType="1"/>
          </p:cNvSpPr>
          <p:nvPr userDrawn="1"/>
        </p:nvSpPr>
        <p:spPr bwMode="white">
          <a:xfrm>
            <a:off x="0" y="4373480"/>
            <a:ext cx="3484879"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8951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4"/>
          <p:cNvSpPr>
            <a:spLocks noGrp="1"/>
          </p:cNvSpPr>
          <p:nvPr>
            <p:ph type="body" sz="quarter" idx="10"/>
          </p:nvPr>
        </p:nvSpPr>
        <p:spPr>
          <a:xfrm>
            <a:off x="397347" y="1299691"/>
            <a:ext cx="8331200" cy="4461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984241"/>
            <a:ext cx="9144000" cy="877824"/>
            <a:chOff x="0" y="5686691"/>
            <a:chExt cx="8306602" cy="731521"/>
          </a:xfrm>
        </p:grpSpPr>
        <p:sp>
          <p:nvSpPr>
            <p:cNvPr id="19" name="Rectangle 18"/>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21" name="Rectangle 6"/>
          <p:cNvSpPr>
            <a:spLocks noChangeArrowheads="1"/>
          </p:cNvSpPr>
          <p:nvPr userDrawn="1"/>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22" name="Text Placeholder 10"/>
          <p:cNvSpPr>
            <a:spLocks noGrp="1"/>
          </p:cNvSpPr>
          <p:nvPr>
            <p:ph type="body" sz="quarter" idx="15"/>
          </p:nvPr>
        </p:nvSpPr>
        <p:spPr>
          <a:xfrm>
            <a:off x="381000" y="6035040"/>
            <a:ext cx="8356600" cy="615796"/>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1800" b="0" kern="1200" dirty="0" smtClean="0">
                <a:solidFill>
                  <a:srgbClr val="FFFFFF"/>
                </a:solidFill>
              </a:defRPr>
            </a:lvl1pPr>
          </a:lstStyle>
          <a:p>
            <a:pPr marL="0" lvl="0" defTabSz="914400" latinLnBrk="0">
              <a:spcBef>
                <a:spcPct val="0"/>
              </a:spcBef>
              <a:spcAft>
                <a:spcPct val="0"/>
              </a:spcAft>
            </a:pPr>
            <a:r>
              <a:rPr lang="en-US"/>
              <a:t>Click to edit Master text styles</a:t>
            </a:r>
          </a:p>
        </p:txBody>
      </p:sp>
    </p:spTree>
    <p:extLst>
      <p:ext uri="{BB962C8B-B14F-4D97-AF65-F5344CB8AC3E}">
        <p14:creationId xmlns:p14="http://schemas.microsoft.com/office/powerpoint/2010/main" val="190684919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5 Graphic">
    <p:spTree>
      <p:nvGrpSpPr>
        <p:cNvPr id="1" name=""/>
        <p:cNvGrpSpPr/>
        <p:nvPr/>
      </p:nvGrpSpPr>
      <p:grpSpPr>
        <a:xfrm>
          <a:off x="0" y="0"/>
          <a:ext cx="0" cy="0"/>
          <a:chOff x="0" y="0"/>
          <a:chExt cx="0" cy="0"/>
        </a:xfrm>
      </p:grpSpPr>
      <p:pic>
        <p:nvPicPr>
          <p:cNvPr id="3" name="Picture 2" descr="Emerson_125Metallic_4x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872673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1">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9050" y="0"/>
            <a:ext cx="91820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9"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6" name="Picture 2" descr="X:\EMERSON\_BRAND_RESOURCES\BRAND_STANDARDS\Logos\Logos-Corporate\Logos-Corporate-PNG\CORP_2C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85319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525" y="0"/>
            <a:ext cx="916304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8"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9" name="Picture 2" descr="X:\EMERSON\_BRAND_RESOURCES\BRAND_STANDARDS\Logos\Logos-Corporate\Logos-Corporate-PNG\CORP_2C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66605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3">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 r="199"/>
          <a:stretch/>
        </p:blipFill>
        <p:spPr bwMode="auto">
          <a:xfrm>
            <a:off x="1" y="-1924"/>
            <a:ext cx="9144000" cy="6859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10"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6" name="Picture 2" descr="X:\EMERSON\_BRAND_RESOURCES\BRAND_STANDARDS\Logos\Logos-Corporate\Logos-Corporate-PNG\CORP_2C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02511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Image 4">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9"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7" name="Picture 2" descr="X:\EMERSON\_BRAND_RESOURCES\BRAND_STANDARDS\Logos\Logos-Corporate\Logos-Corporate-PNG\CORP_2C_White.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791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ith Image 5">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 y="-96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Placeholder 2"/>
          <p:cNvSpPr>
            <a:spLocks noGrp="1"/>
          </p:cNvSpPr>
          <p:nvPr>
            <p:ph type="body" sz="quarter" idx="13"/>
          </p:nvPr>
        </p:nvSpPr>
        <p:spPr bwMode="white">
          <a:xfrm>
            <a:off x="304800" y="2492514"/>
            <a:ext cx="3857625" cy="1836690"/>
          </a:xfrm>
        </p:spPr>
        <p:txBody>
          <a:bodyPr anchor="b"/>
          <a:lstStyle>
            <a:lvl1pPr marL="0" indent="0">
              <a:buNone/>
              <a:defRPr sz="2800" b="1">
                <a:solidFill>
                  <a:schemeClr val="bg1"/>
                </a:solidFill>
              </a:defRPr>
            </a:lvl1pPr>
          </a:lstStyle>
          <a:p>
            <a:pPr lvl="0"/>
            <a:r>
              <a:rPr lang="en-US"/>
              <a:t>Click to edit Master text styles</a:t>
            </a:r>
          </a:p>
        </p:txBody>
      </p:sp>
      <p:sp>
        <p:nvSpPr>
          <p:cNvPr id="8" name="Text Placeholder 3"/>
          <p:cNvSpPr>
            <a:spLocks noGrp="1"/>
          </p:cNvSpPr>
          <p:nvPr>
            <p:ph type="body" sz="quarter" idx="14"/>
          </p:nvPr>
        </p:nvSpPr>
        <p:spPr bwMode="white">
          <a:xfrm>
            <a:off x="304799" y="4476079"/>
            <a:ext cx="3863489" cy="1573014"/>
          </a:xfrm>
        </p:spPr>
        <p:txBody>
          <a:bodyPr/>
          <a:lstStyle>
            <a:lvl1pPr marL="0" indent="0">
              <a:buNone/>
              <a:defRPr sz="1800">
                <a:solidFill>
                  <a:schemeClr val="bg1"/>
                </a:solidFill>
              </a:defRPr>
            </a:lvl1pPr>
          </a:lstStyle>
          <a:p>
            <a:pPr lvl="0"/>
            <a:r>
              <a:rPr lang="en-US"/>
              <a:t>Click to edit Master text styles</a:t>
            </a:r>
          </a:p>
        </p:txBody>
      </p:sp>
      <p:pic>
        <p:nvPicPr>
          <p:cNvPr id="6" name="Picture 2" descr="X:\EMERSON\_BRAND_RESOURCES\BRAND_STANDARDS\Logos\Logos-Corporate\Logos-Corporate-PNG\CORP_2C_Standard.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07234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694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48498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 Light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53610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95161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Content Placeholder 6"/>
          <p:cNvSpPr>
            <a:spLocks noGrp="1"/>
          </p:cNvSpPr>
          <p:nvPr>
            <p:ph sz="quarter" idx="10"/>
          </p:nvPr>
        </p:nvSpPr>
        <p:spPr>
          <a:xfrm>
            <a:off x="393192" y="1757680"/>
            <a:ext cx="4056888" cy="44907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1"/>
          </p:nvPr>
        </p:nvSpPr>
        <p:spPr>
          <a:xfrm>
            <a:off x="4668520" y="1767840"/>
            <a:ext cx="4056888" cy="4480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0"/>
          <p:cNvSpPr>
            <a:spLocks noGrp="1"/>
          </p:cNvSpPr>
          <p:nvPr>
            <p:ph type="body" sz="quarter" idx="13"/>
          </p:nvPr>
        </p:nvSpPr>
        <p:spPr>
          <a:xfrm>
            <a:off x="381000" y="1203444"/>
            <a:ext cx="4089400" cy="431800"/>
          </a:xfrm>
        </p:spPr>
        <p:txBody>
          <a:bodyPr anchor="b"/>
          <a:lstStyle>
            <a:lvl1pPr marL="0" indent="0">
              <a:buNone/>
              <a:defRPr sz="2000" b="1">
                <a:solidFill>
                  <a:schemeClr val="accent1"/>
                </a:solidFill>
              </a:defRPr>
            </a:lvl1pPr>
          </a:lstStyle>
          <a:p>
            <a:pPr lvl="0"/>
            <a:r>
              <a:rPr lang="en-US"/>
              <a:t>Click to edit Master text styles</a:t>
            </a:r>
          </a:p>
        </p:txBody>
      </p:sp>
      <p:sp>
        <p:nvSpPr>
          <p:cNvPr id="9" name="Text Placeholder 10"/>
          <p:cNvSpPr>
            <a:spLocks noGrp="1"/>
          </p:cNvSpPr>
          <p:nvPr>
            <p:ph type="body" sz="quarter" idx="14"/>
          </p:nvPr>
        </p:nvSpPr>
        <p:spPr>
          <a:xfrm>
            <a:off x="4648200" y="1203444"/>
            <a:ext cx="4089400" cy="431800"/>
          </a:xfrm>
        </p:spPr>
        <p:txBody>
          <a:bodyPr anchor="b"/>
          <a:lstStyle>
            <a:lvl1pPr marL="0" indent="0">
              <a:buNone/>
              <a:defRPr sz="20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8346121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B3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7227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713352"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6" name="Rectangle 5"/>
          <p:cNvSpPr/>
          <p:nvPr userDrawn="1"/>
        </p:nvSpPr>
        <p:spPr bwMode="white">
          <a:xfrm>
            <a:off x="533400" y="2743200"/>
            <a:ext cx="3877446" cy="53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2971800"/>
            <a:ext cx="4876800" cy="457201"/>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3437468"/>
            <a:ext cx="4572000" cy="457200"/>
          </a:xfrm>
        </p:spPr>
        <p:txBody>
          <a:bodyPr/>
          <a:lstStyle>
            <a:lvl1pPr marL="0" indent="0">
              <a:buNone/>
              <a:defRPr sz="2000" i="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2705879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4" name="Rectangle 18"/>
          <p:cNvSpPr/>
          <p:nvPr userDrawn="1"/>
        </p:nvSpPr>
        <p:spPr bwMode="auto">
          <a:xfrm>
            <a:off x="-12700" y="0"/>
            <a:ext cx="7713352"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6" name="Rectangle 5"/>
          <p:cNvSpPr/>
          <p:nvPr userDrawn="1"/>
        </p:nvSpPr>
        <p:spPr bwMode="white">
          <a:xfrm>
            <a:off x="533400" y="2743200"/>
            <a:ext cx="3877446" cy="53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7" name="Title 9"/>
          <p:cNvSpPr>
            <a:spLocks noGrp="1"/>
          </p:cNvSpPr>
          <p:nvPr>
            <p:ph type="title"/>
          </p:nvPr>
        </p:nvSpPr>
        <p:spPr bwMode="white">
          <a:xfrm>
            <a:off x="533400" y="2971800"/>
            <a:ext cx="4876800" cy="457201"/>
          </a:xfrm>
          <a:effectLst/>
        </p:spPr>
        <p:txBody>
          <a:bodyPr anchor="t"/>
          <a:lstStyle>
            <a:lvl1pPr>
              <a:defRPr sz="2600" b="0">
                <a:solidFill>
                  <a:schemeClr val="bg1"/>
                </a:solidFill>
              </a:defRPr>
            </a:lvl1pPr>
          </a:lstStyle>
          <a:p>
            <a:r>
              <a:rPr lang="en-US"/>
              <a:t>Click to edit Master title style</a:t>
            </a:r>
          </a:p>
        </p:txBody>
      </p:sp>
      <p:sp>
        <p:nvSpPr>
          <p:cNvPr id="8" name="Text Placeholder 12"/>
          <p:cNvSpPr>
            <a:spLocks noGrp="1"/>
          </p:cNvSpPr>
          <p:nvPr>
            <p:ph type="body" sz="quarter" idx="10"/>
          </p:nvPr>
        </p:nvSpPr>
        <p:spPr bwMode="white">
          <a:xfrm>
            <a:off x="533400" y="3437468"/>
            <a:ext cx="4572000" cy="457200"/>
          </a:xfrm>
        </p:spPr>
        <p:txBody>
          <a:bodyPr/>
          <a:lstStyle>
            <a:lvl1pPr marL="0" indent="0">
              <a:buNone/>
              <a:defRPr sz="2000" i="0">
                <a:solidFill>
                  <a:schemeClr val="bg1"/>
                </a:solidFill>
              </a:defRPr>
            </a:lvl1pPr>
          </a:lstStyle>
          <a:p>
            <a:pPr lvl="0"/>
            <a:r>
              <a:rPr lang="en-US"/>
              <a:t>Click to edit Master text styles</a:t>
            </a: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32484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4" name="Rectangle 18"/>
          <p:cNvSpPr/>
          <p:nvPr userDrawn="1"/>
        </p:nvSpPr>
        <p:spPr bwMode="auto">
          <a:xfrm>
            <a:off x="-12700" y="0"/>
            <a:ext cx="7713352"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alpha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6" name="Rectangle 5"/>
          <p:cNvSpPr/>
          <p:nvPr userDrawn="1"/>
        </p:nvSpPr>
        <p:spPr bwMode="white">
          <a:xfrm>
            <a:off x="533400" y="2743200"/>
            <a:ext cx="3877446" cy="5310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7" name="Title 9"/>
          <p:cNvSpPr>
            <a:spLocks noGrp="1"/>
          </p:cNvSpPr>
          <p:nvPr>
            <p:ph type="title"/>
          </p:nvPr>
        </p:nvSpPr>
        <p:spPr bwMode="white">
          <a:xfrm>
            <a:off x="533400" y="2971800"/>
            <a:ext cx="4876800" cy="457201"/>
          </a:xfrm>
          <a:effectLst/>
        </p:spPr>
        <p:txBody>
          <a:bodyPr anchor="t"/>
          <a:lstStyle>
            <a:lvl1pPr>
              <a:defRPr sz="2600" b="0">
                <a:solidFill>
                  <a:schemeClr val="bg1"/>
                </a:solidFill>
              </a:defRPr>
            </a:lvl1pPr>
          </a:lstStyle>
          <a:p>
            <a:r>
              <a:rPr lang="en-US"/>
              <a:t>Click to edit Master title style</a:t>
            </a:r>
          </a:p>
        </p:txBody>
      </p:sp>
      <p:sp>
        <p:nvSpPr>
          <p:cNvPr id="8" name="Text Placeholder 12"/>
          <p:cNvSpPr>
            <a:spLocks noGrp="1"/>
          </p:cNvSpPr>
          <p:nvPr>
            <p:ph type="body" sz="quarter" idx="10"/>
          </p:nvPr>
        </p:nvSpPr>
        <p:spPr bwMode="white">
          <a:xfrm>
            <a:off x="533400" y="3437468"/>
            <a:ext cx="4572000" cy="457200"/>
          </a:xfrm>
        </p:spPr>
        <p:txBody>
          <a:bodyPr/>
          <a:lstStyle>
            <a:lvl1pPr marL="0" indent="0">
              <a:buNone/>
              <a:defRPr sz="2000" i="0">
                <a:solidFill>
                  <a:schemeClr val="bg1"/>
                </a:solidFill>
              </a:defRPr>
            </a:lvl1pPr>
          </a:lstStyle>
          <a:p>
            <a:pPr lvl="0"/>
            <a:r>
              <a:rPr lang="en-US"/>
              <a:t>Click to edit Master text styles</a:t>
            </a: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257871"/>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and Content Green">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393700" y="1371600"/>
            <a:ext cx="3989294" cy="428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userDrawn="1"/>
        </p:nvSpPr>
        <p:spPr bwMode="auto">
          <a:xfrm>
            <a:off x="393700" y="5486400"/>
            <a:ext cx="3989294" cy="73152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2" name="Title 1"/>
          <p:cNvSpPr>
            <a:spLocks noGrp="1"/>
          </p:cNvSpPr>
          <p:nvPr>
            <p:ph type="title"/>
          </p:nvPr>
        </p:nvSpPr>
        <p:spPr>
          <a:xfrm>
            <a:off x="393700"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
        <p:nvSpPr>
          <p:cNvPr id="8" name="Rectangle 7"/>
          <p:cNvSpPr/>
          <p:nvPr userDrawn="1"/>
        </p:nvSpPr>
        <p:spPr bwMode="auto">
          <a:xfrm>
            <a:off x="393700" y="5486400"/>
            <a:ext cx="3986784" cy="53109"/>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1"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4"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75148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and Content Blue">
    <p:spTree>
      <p:nvGrpSpPr>
        <p:cNvPr id="1" name=""/>
        <p:cNvGrpSpPr/>
        <p:nvPr/>
      </p:nvGrpSpPr>
      <p:grpSpPr>
        <a:xfrm>
          <a:off x="0" y="0"/>
          <a:ext cx="0" cy="0"/>
          <a:chOff x="0" y="0"/>
          <a:chExt cx="0" cy="0"/>
        </a:xfrm>
      </p:grpSpPr>
      <p:sp>
        <p:nvSpPr>
          <p:cNvPr id="2" name="Title 1"/>
          <p:cNvSpPr>
            <a:spLocks noGrp="1"/>
          </p:cNvSpPr>
          <p:nvPr>
            <p:ph type="title"/>
          </p:nvPr>
        </p:nvSpPr>
        <p:spPr>
          <a:xfrm>
            <a:off x="393700" y="258763"/>
            <a:ext cx="8356600" cy="723900"/>
          </a:xfrm>
        </p:spPr>
        <p:txBody>
          <a:bodyPr/>
          <a:lstStyle>
            <a:lvl1pPr>
              <a:defRPr>
                <a:solidFill>
                  <a:schemeClr val="accent1"/>
                </a:solidFill>
              </a:defRPr>
            </a:lvl1pPr>
          </a:lstStyle>
          <a:p>
            <a:r>
              <a:rPr lang="en-US"/>
              <a:t>Click to edit Master title style</a:t>
            </a:r>
          </a:p>
        </p:txBody>
      </p:sp>
      <p:sp>
        <p:nvSpPr>
          <p:cNvPr id="11" name="Rectangle 10"/>
          <p:cNvSpPr/>
          <p:nvPr userDrawn="1"/>
        </p:nvSpPr>
        <p:spPr bwMode="auto">
          <a:xfrm>
            <a:off x="393700" y="5486400"/>
            <a:ext cx="3989294"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3" name="Rectangle 12"/>
          <p:cNvSpPr/>
          <p:nvPr userDrawn="1"/>
        </p:nvSpPr>
        <p:spPr bwMode="auto">
          <a:xfrm>
            <a:off x="393700" y="5486400"/>
            <a:ext cx="3986784" cy="5310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0"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6"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2692646800"/>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Content Orang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5993" y="1371600"/>
            <a:ext cx="3987001" cy="4786454"/>
          </a:xfrm>
          <a:prstGeom prst="rect">
            <a:avLst/>
          </a:prstGeom>
        </p:spPr>
      </p:pic>
      <p:sp>
        <p:nvSpPr>
          <p:cNvPr id="13" name="Rectangle 12"/>
          <p:cNvSpPr/>
          <p:nvPr userDrawn="1"/>
        </p:nvSpPr>
        <p:spPr bwMode="auto">
          <a:xfrm>
            <a:off x="393700" y="5486400"/>
            <a:ext cx="3989294" cy="73152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Rectangle 14"/>
          <p:cNvSpPr/>
          <p:nvPr userDrawn="1"/>
        </p:nvSpPr>
        <p:spPr bwMode="auto">
          <a:xfrm>
            <a:off x="393700" y="5486400"/>
            <a:ext cx="3986784" cy="53109"/>
          </a:xfrm>
          <a:prstGeom prst="rect">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0"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
        <p:nvSpPr>
          <p:cNvPr id="16" name="Title 1"/>
          <p:cNvSpPr>
            <a:spLocks noGrp="1"/>
          </p:cNvSpPr>
          <p:nvPr>
            <p:ph type="title"/>
          </p:nvPr>
        </p:nvSpPr>
        <p:spPr>
          <a:xfrm>
            <a:off x="393700"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71732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and Content Light Blu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591" t="1053" r="17864"/>
          <a:stretch/>
        </p:blipFill>
        <p:spPr>
          <a:xfrm>
            <a:off x="393700" y="1368463"/>
            <a:ext cx="3986784" cy="4198946"/>
          </a:xfrm>
          <a:prstGeom prst="rect">
            <a:avLst/>
          </a:prstGeom>
        </p:spPr>
      </p:pic>
      <p:sp>
        <p:nvSpPr>
          <p:cNvPr id="13" name="Rectangle 12"/>
          <p:cNvSpPr/>
          <p:nvPr userDrawn="1"/>
        </p:nvSpPr>
        <p:spPr bwMode="auto">
          <a:xfrm>
            <a:off x="393700" y="5486400"/>
            <a:ext cx="3989294" cy="73152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Rectangle 14"/>
          <p:cNvSpPr/>
          <p:nvPr userDrawn="1"/>
        </p:nvSpPr>
        <p:spPr bwMode="auto">
          <a:xfrm>
            <a:off x="393700" y="5486400"/>
            <a:ext cx="3986784" cy="53109"/>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0" name="Title 1"/>
          <p:cNvSpPr>
            <a:spLocks noGrp="1"/>
          </p:cNvSpPr>
          <p:nvPr>
            <p:ph type="title"/>
          </p:nvPr>
        </p:nvSpPr>
        <p:spPr>
          <a:xfrm>
            <a:off x="393700"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1"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2" name="Text Placeholder 5"/>
          <p:cNvSpPr>
            <a:spLocks noGrp="1"/>
          </p:cNvSpPr>
          <p:nvPr>
            <p:ph type="body" sz="quarter" idx="12"/>
          </p:nvPr>
        </p:nvSpPr>
        <p:spPr>
          <a:xfrm>
            <a:off x="4572000" y="2067558"/>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229128941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and Content Emerson Blu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2166" y="1371599"/>
            <a:ext cx="3989294" cy="4495801"/>
          </a:xfrm>
          <a:prstGeom prst="rect">
            <a:avLst/>
          </a:prstGeom>
        </p:spPr>
      </p:pic>
      <p:sp>
        <p:nvSpPr>
          <p:cNvPr id="14" name="Rectangle 13"/>
          <p:cNvSpPr/>
          <p:nvPr userDrawn="1"/>
        </p:nvSpPr>
        <p:spPr bwMode="auto">
          <a:xfrm>
            <a:off x="402166" y="5486400"/>
            <a:ext cx="3989294" cy="731520"/>
          </a:xfrm>
          <a:prstGeom prst="rect">
            <a:avLst/>
          </a:prstGeom>
          <a:solidFill>
            <a:srgbClr val="00B3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6" name="Rectangle 15"/>
          <p:cNvSpPr/>
          <p:nvPr userDrawn="1"/>
        </p:nvSpPr>
        <p:spPr bwMode="auto">
          <a:xfrm>
            <a:off x="402142" y="5486400"/>
            <a:ext cx="3978341" cy="53109"/>
          </a:xfrm>
          <a:prstGeom prst="rect">
            <a:avLst/>
          </a:prstGeom>
          <a:solidFill>
            <a:srgbClr val="009A6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endParaRPr lang="en-US" sz="2400">
              <a:solidFill>
                <a:srgbClr val="004B8D"/>
              </a:solidFill>
              <a:latin typeface="Times" charset="0"/>
            </a:endParaRPr>
          </a:p>
        </p:txBody>
      </p:sp>
      <p:sp>
        <p:nvSpPr>
          <p:cNvPr id="13" name="Title 1"/>
          <p:cNvSpPr>
            <a:spLocks noGrp="1"/>
          </p:cNvSpPr>
          <p:nvPr>
            <p:ph type="title"/>
          </p:nvPr>
        </p:nvSpPr>
        <p:spPr>
          <a:xfrm>
            <a:off x="393700" y="258763"/>
            <a:ext cx="8356600" cy="723900"/>
          </a:xfrm>
        </p:spPr>
        <p:txBody>
          <a:bodyPr/>
          <a:lstStyle>
            <a:lvl1pPr>
              <a:defRPr b="0" cap="none" spc="0">
                <a:ln>
                  <a:noFill/>
                </a:ln>
                <a:solidFill>
                  <a:schemeClr val="accent1"/>
                </a:solidFill>
                <a:effectLst/>
              </a:defRPr>
            </a:lvl1pPr>
          </a:lstStyle>
          <a:p>
            <a:r>
              <a:rPr lang="en-US"/>
              <a:t>Click to edit Master title style</a:t>
            </a:r>
          </a:p>
        </p:txBody>
      </p:sp>
      <p:sp>
        <p:nvSpPr>
          <p:cNvPr id="17" name="Content Placeholder 2"/>
          <p:cNvSpPr>
            <a:spLocks noGrp="1"/>
          </p:cNvSpPr>
          <p:nvPr>
            <p:ph idx="1"/>
          </p:nvPr>
        </p:nvSpPr>
        <p:spPr>
          <a:xfrm>
            <a:off x="4571999" y="1371601"/>
            <a:ext cx="4261801" cy="533400"/>
          </a:xfrm>
        </p:spPr>
        <p:txBody>
          <a:bodyPr/>
          <a:lstStyle>
            <a:lvl1pPr marL="0" indent="0">
              <a:lnSpc>
                <a:spcPct val="100000"/>
              </a:lnSpc>
              <a:buNone/>
              <a:defRPr lang="en-US" sz="2000" b="1" i="0" kern="1200" dirty="0" smtClean="0">
                <a:solidFill>
                  <a:schemeClr val="accent1"/>
                </a:solidFill>
                <a:latin typeface="Arial" charset="0"/>
                <a:ea typeface="+mn-ea"/>
                <a:cs typeface="+mn-cs"/>
              </a:defRPr>
            </a:lvl1pPr>
            <a:lvl2pPr marL="342900" indent="-342900">
              <a:buNone/>
              <a:defRPr lang="en-US" sz="1600" kern="1200" dirty="0">
                <a:solidFill>
                  <a:srgbClr val="5D5D5D"/>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edit Master text styles</a:t>
            </a:r>
          </a:p>
        </p:txBody>
      </p:sp>
      <p:sp>
        <p:nvSpPr>
          <p:cNvPr id="18" name="Text Placeholder 5"/>
          <p:cNvSpPr>
            <a:spLocks noGrp="1"/>
          </p:cNvSpPr>
          <p:nvPr>
            <p:ph type="body" sz="quarter" idx="12"/>
          </p:nvPr>
        </p:nvSpPr>
        <p:spPr>
          <a:xfrm>
            <a:off x="4572000" y="2118360"/>
            <a:ext cx="4261104" cy="409956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sz="2000" dirty="0" smtClean="0"/>
            </a:lvl1pPr>
            <a:lvl2pPr>
              <a:defRPr lang="en-US" sz="1800" dirty="0" smtClean="0"/>
            </a:lvl2pPr>
            <a:lvl3pPr>
              <a:defRPr lang="en-US" sz="1600" dirty="0" smtClean="0"/>
            </a:lvl3pPr>
            <a:lvl4pPr>
              <a:defRPr lang="en-US" sz="1600" dirty="0" smtClean="0"/>
            </a:lvl4pPr>
            <a:lvl5pPr>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0" hasCustomPrompt="1"/>
          </p:nvPr>
        </p:nvSpPr>
        <p:spPr bwMode="white">
          <a:xfrm>
            <a:off x="514350" y="5597842"/>
            <a:ext cx="3707130" cy="553998"/>
          </a:xfrm>
        </p:spPr>
        <p:txBody>
          <a:bodyPr anchor="ctr"/>
          <a:lstStyle>
            <a:lvl1pPr marL="0" indent="0">
              <a:buNone/>
              <a:defRPr lang="en-US" sz="1800" b="1" i="0" kern="1200" dirty="0" smtClean="0">
                <a:solidFill>
                  <a:schemeClr val="bg1"/>
                </a:solidFill>
                <a:latin typeface="Arial" charset="0"/>
                <a:ea typeface="+mn-ea"/>
                <a:cs typeface="+mn-cs"/>
              </a:defRPr>
            </a:lvl1pPr>
            <a:lvl2pPr marL="342900" indent="-342900">
              <a:buNone/>
              <a:defRPr lang="en-US" sz="1600" kern="1200" dirty="0">
                <a:solidFill>
                  <a:schemeClr val="bg2"/>
                </a:solidFill>
                <a:latin typeface="Arial" charset="0"/>
                <a:ea typeface="+mn-ea"/>
                <a:cs typeface="+mn-cs"/>
              </a:defRPr>
            </a:lvl2pPr>
            <a:lvl3pPr marL="342900" indent="-342900">
              <a:buNone/>
              <a:defRPr sz="1800">
                <a:solidFill>
                  <a:schemeClr val="tx1"/>
                </a:solidFill>
              </a:defRPr>
            </a:lvl3pPr>
            <a:lvl4pPr marL="342900" indent="-342900">
              <a:buNone/>
              <a:defRPr>
                <a:solidFill>
                  <a:schemeClr val="tx1"/>
                </a:solidFill>
              </a:defRPr>
            </a:lvl4pPr>
            <a:lvl5pPr marL="342900" indent="-342900">
              <a:buNone/>
              <a:defRPr>
                <a:solidFill>
                  <a:schemeClr val="tx1"/>
                </a:solidFill>
              </a:defRPr>
            </a:lvl5pPr>
          </a:lstStyle>
          <a:p>
            <a:pPr lvl="0"/>
            <a:r>
              <a:rPr lang="en-US"/>
              <a:t>Click to photo title</a:t>
            </a:r>
          </a:p>
        </p:txBody>
      </p:sp>
    </p:spTree>
    <p:extLst>
      <p:ext uri="{BB962C8B-B14F-4D97-AF65-F5344CB8AC3E}">
        <p14:creationId xmlns:p14="http://schemas.microsoft.com/office/powerpoint/2010/main" val="380504487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2" descr="General_ECIS.pdf"/>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23750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with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Content Placeholder 6"/>
          <p:cNvSpPr>
            <a:spLocks noGrp="1"/>
          </p:cNvSpPr>
          <p:nvPr>
            <p:ph sz="quarter" idx="10"/>
          </p:nvPr>
        </p:nvSpPr>
        <p:spPr>
          <a:xfrm>
            <a:off x="393192" y="1757680"/>
            <a:ext cx="4056888" cy="3971385"/>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6"/>
          <p:cNvSpPr>
            <a:spLocks noGrp="1"/>
          </p:cNvSpPr>
          <p:nvPr>
            <p:ph sz="quarter" idx="11"/>
          </p:nvPr>
        </p:nvSpPr>
        <p:spPr>
          <a:xfrm>
            <a:off x="4668520" y="1767840"/>
            <a:ext cx="4056888" cy="3962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0"/>
          <p:cNvSpPr>
            <a:spLocks noGrp="1"/>
          </p:cNvSpPr>
          <p:nvPr>
            <p:ph type="body" sz="quarter" idx="13"/>
          </p:nvPr>
        </p:nvSpPr>
        <p:spPr>
          <a:xfrm>
            <a:off x="381000" y="1203444"/>
            <a:ext cx="4089400" cy="431800"/>
          </a:xfrm>
        </p:spPr>
        <p:txBody>
          <a:bodyPr anchor="b"/>
          <a:lstStyle>
            <a:lvl1pPr marL="0" indent="0">
              <a:buNone/>
              <a:defRPr sz="2000" b="1">
                <a:solidFill>
                  <a:schemeClr val="accent1"/>
                </a:solidFill>
              </a:defRPr>
            </a:lvl1pPr>
          </a:lstStyle>
          <a:p>
            <a:pPr lvl="0"/>
            <a:r>
              <a:rPr lang="en-US"/>
              <a:t>Click to edit Master text styles</a:t>
            </a:r>
          </a:p>
        </p:txBody>
      </p:sp>
      <p:sp>
        <p:nvSpPr>
          <p:cNvPr id="9" name="Text Placeholder 10"/>
          <p:cNvSpPr>
            <a:spLocks noGrp="1"/>
          </p:cNvSpPr>
          <p:nvPr>
            <p:ph type="body" sz="quarter" idx="14"/>
          </p:nvPr>
        </p:nvSpPr>
        <p:spPr>
          <a:xfrm>
            <a:off x="4648200" y="1203444"/>
            <a:ext cx="4089400" cy="431800"/>
          </a:xfrm>
        </p:spPr>
        <p:txBody>
          <a:bodyPr anchor="b"/>
          <a:lstStyle>
            <a:lvl1pPr marL="0" indent="0">
              <a:buNone/>
              <a:defRPr sz="2000" b="1">
                <a:solidFill>
                  <a:schemeClr val="accent1"/>
                </a:solidFill>
              </a:defRPr>
            </a:lvl1pPr>
          </a:lstStyle>
          <a:p>
            <a:pPr lvl="0"/>
            <a:r>
              <a:rPr lang="en-US"/>
              <a:t>Click to edit Master text styles</a:t>
            </a:r>
          </a:p>
        </p:txBody>
      </p:sp>
      <p:grpSp>
        <p:nvGrpSpPr>
          <p:cNvPr id="15" name="Group 14"/>
          <p:cNvGrpSpPr/>
          <p:nvPr userDrawn="1"/>
        </p:nvGrpSpPr>
        <p:grpSpPr>
          <a:xfrm>
            <a:off x="0" y="5984241"/>
            <a:ext cx="9144000" cy="877824"/>
            <a:chOff x="0" y="5686691"/>
            <a:chExt cx="8306602" cy="731521"/>
          </a:xfrm>
        </p:grpSpPr>
        <p:sp>
          <p:nvSpPr>
            <p:cNvPr id="16" name="Rectangle 15"/>
            <p:cNvSpPr/>
            <p:nvPr/>
          </p:nvSpPr>
          <p:spPr bwMode="auto">
            <a:xfrm>
              <a:off x="0" y="5686692"/>
              <a:ext cx="8306602" cy="731520"/>
            </a:xfrm>
            <a:prstGeom prst="rect">
              <a:avLst/>
            </a:prstGeom>
            <a:solidFill>
              <a:schemeClr val="accent1"/>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7" name="Straight Connector 16"/>
            <p:cNvCxnSpPr/>
            <p:nvPr/>
          </p:nvCxnSpPr>
          <p:spPr bwMode="auto">
            <a:xfrm>
              <a:off x="0" y="5686691"/>
              <a:ext cx="8306602"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grpSp>
      <p:sp>
        <p:nvSpPr>
          <p:cNvPr id="18" name="Rectangle 6"/>
          <p:cNvSpPr>
            <a:spLocks noChangeArrowheads="1"/>
          </p:cNvSpPr>
          <p:nvPr userDrawn="1"/>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FFFFFF"/>
                </a:solidFill>
              </a:rPr>
              <a:pPr algn="r" eaLnBrk="0" fontAlgn="base" hangingPunct="0">
                <a:spcBef>
                  <a:spcPct val="0"/>
                </a:spcBef>
                <a:spcAft>
                  <a:spcPct val="0"/>
                </a:spcAft>
                <a:defRPr/>
              </a:pPr>
              <a:t>‹#›</a:t>
            </a:fld>
            <a:endParaRPr lang="en-US" sz="800">
              <a:solidFill>
                <a:srgbClr val="FFFFFF"/>
              </a:solidFill>
            </a:endParaRPr>
          </a:p>
        </p:txBody>
      </p:sp>
      <p:sp>
        <p:nvSpPr>
          <p:cNvPr id="19" name="Text Placeholder 10"/>
          <p:cNvSpPr>
            <a:spLocks noGrp="1"/>
          </p:cNvSpPr>
          <p:nvPr>
            <p:ph type="body" sz="quarter" idx="15"/>
          </p:nvPr>
        </p:nvSpPr>
        <p:spPr>
          <a:xfrm>
            <a:off x="381000" y="6035040"/>
            <a:ext cx="8356600" cy="615796"/>
          </a:xfrm>
          <a:noFill/>
          <a:ln w="9525" cap="flat" cmpd="sng" algn="ctr">
            <a:noFill/>
            <a:prstDash val="solid"/>
            <a:round/>
            <a:headEnd type="none" w="med" len="med"/>
            <a:tailEnd type="none" w="med" len="med"/>
          </a:ln>
          <a:effectLst/>
        </p:spPr>
        <p:txBody>
          <a:bodyPr vert="horz" wrap="square" lIns="91440" tIns="91440" rIns="182880" bIns="0" numCol="1" rtlCol="0" anchor="t" anchorCtr="0" compatLnSpc="1">
            <a:prstTxWarp prst="textNoShape">
              <a:avLst/>
            </a:prstTxWarp>
          </a:bodyPr>
          <a:lstStyle>
            <a:lvl1pPr marL="0" indent="0" algn="ctr">
              <a:buNone/>
              <a:defRPr lang="en-US" sz="1800" b="0" kern="1200" dirty="0" smtClean="0">
                <a:solidFill>
                  <a:srgbClr val="FFFFFF"/>
                </a:solidFill>
              </a:defRPr>
            </a:lvl1pPr>
          </a:lstStyle>
          <a:p>
            <a:pPr marL="0" lvl="0" defTabSz="914400" latinLnBrk="0">
              <a:spcBef>
                <a:spcPct val="0"/>
              </a:spcBef>
              <a:spcAft>
                <a:spcPct val="0"/>
              </a:spcAft>
            </a:pPr>
            <a:r>
              <a:rPr lang="en-US"/>
              <a:t>Click to edit Master text styles</a:t>
            </a:r>
          </a:p>
        </p:txBody>
      </p:sp>
    </p:spTree>
    <p:extLst>
      <p:ext uri="{BB962C8B-B14F-4D97-AF65-F5344CB8AC3E}">
        <p14:creationId xmlns:p14="http://schemas.microsoft.com/office/powerpoint/2010/main" val="389196385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2" descr="C:\Users\Public\Documents\NEW LOOKS\Wave Art\PPT\wave ppt-top-363.png"/>
          <p:cNvPicPr>
            <a:picLocks noChangeAspect="1" noChangeArrowheads="1"/>
          </p:cNvPicPr>
          <p:nvPr userDrawn="1"/>
        </p:nvPicPr>
        <p:blipFill>
          <a:blip r:embed="rId2" cstate="print"/>
          <a:srcRect/>
          <a:stretch>
            <a:fillRect/>
          </a:stretch>
        </p:blipFill>
        <p:spPr bwMode="auto">
          <a:xfrm>
            <a:off x="0" y="0"/>
            <a:ext cx="9144000" cy="2935287"/>
          </a:xfrm>
          <a:prstGeom prst="rect">
            <a:avLst/>
          </a:prstGeom>
          <a:noFill/>
        </p:spPr>
      </p:pic>
      <p:sp>
        <p:nvSpPr>
          <p:cNvPr id="2" name="Title 1"/>
          <p:cNvSpPr>
            <a:spLocks noGrp="1"/>
          </p:cNvSpPr>
          <p:nvPr>
            <p:ph type="ctrTitle" hasCustomPrompt="1"/>
          </p:nvPr>
        </p:nvSpPr>
        <p:spPr>
          <a:xfrm>
            <a:off x="381000" y="152400"/>
            <a:ext cx="7772400" cy="1470025"/>
          </a:xfrm>
        </p:spPr>
        <p:txBody>
          <a:bodyPr>
            <a:normAutofit/>
          </a:bodyPr>
          <a:lstStyle>
            <a:lvl1pPr algn="l">
              <a:defRPr sz="2800" b="1" baseline="0">
                <a:solidFill>
                  <a:schemeClr val="bg1"/>
                </a:solidFill>
                <a:latin typeface="Arial" pitchFamily="34" charset="0"/>
                <a:cs typeface="Arial" pitchFamily="34" charset="0"/>
              </a:defRPr>
            </a:lvl1pPr>
          </a:lstStyle>
          <a:p>
            <a:r>
              <a:rPr lang="en-US"/>
              <a:t>Course Name</a:t>
            </a:r>
            <a:br>
              <a:rPr lang="en-US"/>
            </a:br>
            <a:r>
              <a:rPr lang="en-US"/>
              <a:t>(typically two lines)</a:t>
            </a:r>
          </a:p>
        </p:txBody>
      </p:sp>
      <p:sp>
        <p:nvSpPr>
          <p:cNvPr id="3" name="Subtitle 2"/>
          <p:cNvSpPr>
            <a:spLocks noGrp="1"/>
          </p:cNvSpPr>
          <p:nvPr>
            <p:ph type="subTitle" idx="1" hasCustomPrompt="1"/>
          </p:nvPr>
        </p:nvSpPr>
        <p:spPr>
          <a:xfrm>
            <a:off x="1371600" y="3200400"/>
            <a:ext cx="6400800" cy="1752600"/>
          </a:xfrm>
        </p:spPr>
        <p:txBody>
          <a:bodyPr>
            <a:noAutofit/>
          </a:bodyPr>
          <a:lstStyle>
            <a:lvl1pPr marL="0" indent="0" algn="ctr">
              <a:buNone/>
              <a:defRPr sz="4800" b="1" i="1">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Section Title</a:t>
            </a:r>
          </a:p>
        </p:txBody>
      </p:sp>
      <p:sp>
        <p:nvSpPr>
          <p:cNvPr id="11" name="TextBox 10"/>
          <p:cNvSpPr txBox="1"/>
          <p:nvPr userDrawn="1"/>
        </p:nvSpPr>
        <p:spPr>
          <a:xfrm>
            <a:off x="381000" y="6019800"/>
            <a:ext cx="4572000" cy="461665"/>
          </a:xfrm>
          <a:prstGeom prst="rect">
            <a:avLst/>
          </a:prstGeom>
          <a:noFill/>
        </p:spPr>
        <p:txBody>
          <a:bodyPr wrap="square" rtlCol="0">
            <a:spAutoFit/>
          </a:bodyPr>
          <a:lstStyle/>
          <a:p>
            <a:r>
              <a:rPr lang="en-US" sz="2400" b="1">
                <a:solidFill>
                  <a:schemeClr val="bg1">
                    <a:lumMod val="50000"/>
                  </a:schemeClr>
                </a:solidFill>
              </a:rPr>
              <a:t>Education You Can Build On</a:t>
            </a:r>
          </a:p>
        </p:txBody>
      </p:sp>
      <p:pic>
        <p:nvPicPr>
          <p:cNvPr id="1026" name="Picture 2"/>
          <p:cNvPicPr>
            <a:picLocks noChangeAspect="1" noChangeArrowheads="1"/>
          </p:cNvPicPr>
          <p:nvPr userDrawn="1"/>
        </p:nvPicPr>
        <p:blipFill>
          <a:blip r:embed="rId3" cstate="print"/>
          <a:srcRect/>
          <a:stretch>
            <a:fillRect/>
          </a:stretch>
        </p:blipFill>
        <p:spPr bwMode="auto">
          <a:xfrm>
            <a:off x="6781800" y="5559425"/>
            <a:ext cx="1951037" cy="1069975"/>
          </a:xfrm>
          <a:prstGeom prst="rect">
            <a:avLst/>
          </a:prstGeom>
          <a:noFill/>
          <a:ln w="9525">
            <a:noFill/>
            <a:miter lim="800000"/>
            <a:headEnd/>
            <a:tailEnd/>
          </a:ln>
        </p:spPr>
      </p:pic>
    </p:spTree>
    <p:extLst>
      <p:ext uri="{BB962C8B-B14F-4D97-AF65-F5344CB8AC3E}">
        <p14:creationId xmlns:p14="http://schemas.microsoft.com/office/powerpoint/2010/main" val="3091173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5994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lvl1pPr algn="l">
              <a:defRPr sz="3200" b="1" i="1">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457200" y="1676400"/>
            <a:ext cx="4038600" cy="4800600"/>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038600" cy="4800600"/>
          </a:xfrm>
        </p:spPr>
        <p:txBody>
          <a:bodyPr>
            <a:normAutofit/>
          </a:bodyPr>
          <a:lstStyle>
            <a:lvl1pPr>
              <a:defRPr sz="2000">
                <a:latin typeface="Arial" pitchFamily="34" charset="0"/>
                <a:cs typeface="Arial" pitchFamily="34" charset="0"/>
              </a:defRPr>
            </a:lvl1pPr>
            <a:lvl2pPr>
              <a:defRPr sz="1800">
                <a:latin typeface="Arial" pitchFamily="34" charset="0"/>
                <a:cs typeface="Arial" pitchFamily="34" charset="0"/>
              </a:defRPr>
            </a:lvl2pPr>
            <a:lvl3pPr>
              <a:defRPr sz="1600">
                <a:latin typeface="Arial" pitchFamily="34" charset="0"/>
                <a:cs typeface="Arial" pitchFamily="34" charset="0"/>
              </a:defRPr>
            </a:lvl3pPr>
            <a:lvl4pPr>
              <a:defRPr sz="1400">
                <a:latin typeface="Arial" pitchFamily="34" charset="0"/>
                <a:cs typeface="Arial" pitchFamily="34" charset="0"/>
              </a:defRPr>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2" descr="C:\Users\Public\Documents\NEW LOOKS\Wave Art\PPT\bar2-363.png"/>
          <p:cNvPicPr>
            <a:picLocks noChangeAspect="1" noChangeArrowheads="1"/>
          </p:cNvPicPr>
          <p:nvPr userDrawn="1"/>
        </p:nvPicPr>
        <p:blipFill>
          <a:blip r:embed="rId2" cstate="print"/>
          <a:srcRect/>
          <a:stretch>
            <a:fillRect/>
          </a:stretch>
        </p:blipFill>
        <p:spPr bwMode="auto">
          <a:xfrm flipV="1">
            <a:off x="-1" y="-52387"/>
            <a:ext cx="9144001" cy="585787"/>
          </a:xfrm>
          <a:prstGeom prst="rect">
            <a:avLst/>
          </a:prstGeom>
          <a:noFill/>
        </p:spPr>
      </p:pic>
    </p:spTree>
    <p:extLst>
      <p:ext uri="{BB962C8B-B14F-4D97-AF65-F5344CB8AC3E}">
        <p14:creationId xmlns:p14="http://schemas.microsoft.com/office/powerpoint/2010/main" val="42084887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9"/>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sp>
        <p:nvSpPr>
          <p:cNvPr id="13" name="Content Placeholder 12"/>
          <p:cNvSpPr>
            <a:spLocks noGrp="1"/>
          </p:cNvSpPr>
          <p:nvPr>
            <p:ph sz="quarter" idx="10"/>
          </p:nvPr>
        </p:nvSpPr>
        <p:spPr>
          <a:xfrm>
            <a:off x="409577" y="1339850"/>
            <a:ext cx="8328025" cy="4832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5"/>
          <p:cNvSpPr>
            <a:spLocks noGrp="1"/>
          </p:cNvSpPr>
          <p:nvPr>
            <p:ph type="ftr" sz="quarter" idx="11"/>
          </p:nvPr>
        </p:nvSpPr>
        <p:spPr/>
        <p:txBody>
          <a:bodyPr/>
          <a:lstStyle/>
          <a:p>
            <a:pPr>
              <a:defRPr/>
            </a:pPr>
            <a:endParaRPr lang="en-US">
              <a:solidFill>
                <a:srgbClr val="004B8D"/>
              </a:solidFill>
            </a:endParaRPr>
          </a:p>
        </p:txBody>
      </p:sp>
      <p:sp>
        <p:nvSpPr>
          <p:cNvPr id="6" name="Slide Number Placeholder 5"/>
          <p:cNvSpPr>
            <a:spLocks noGrp="1"/>
          </p:cNvSpPr>
          <p:nvPr>
            <p:ph type="sldNum" sz="quarter" idx="4"/>
          </p:nvPr>
        </p:nvSpPr>
        <p:spPr>
          <a:xfrm>
            <a:off x="8493760" y="6611355"/>
            <a:ext cx="569278" cy="205740"/>
          </a:xfrm>
          <a:prstGeom prst="rect">
            <a:avLst/>
          </a:prstGeom>
        </p:spPr>
        <p:txBody>
          <a:bodyPr vert="horz" lIns="64008" tIns="32004" rIns="64008" bIns="32004" rtlCol="0" anchor="ctr"/>
          <a:lstStyle>
            <a:lvl1pPr algn="r">
              <a:defRPr sz="525">
                <a:solidFill>
                  <a:schemeClr val="accent1"/>
                </a:solidFill>
              </a:defRPr>
            </a:lvl1pPr>
          </a:lstStyle>
          <a:p>
            <a:fld id="{B3618E82-2635-4133-8350-4252D6B2AEF7}" type="slidenum">
              <a:rPr lang="en-US" smtClean="0"/>
              <a:pPr/>
              <a:t>‹#›</a:t>
            </a:fld>
            <a:endParaRPr lang="en-US"/>
          </a:p>
        </p:txBody>
      </p:sp>
    </p:spTree>
    <p:extLst>
      <p:ext uri="{BB962C8B-B14F-4D97-AF65-F5344CB8AC3E}">
        <p14:creationId xmlns:p14="http://schemas.microsoft.com/office/powerpoint/2010/main" val="325606528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sz="1350">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1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5" y="5488767"/>
            <a:ext cx="4660035" cy="939023"/>
          </a:xfrm>
        </p:spPr>
        <p:txBody>
          <a:bodyPr/>
          <a:lstStyle>
            <a:lvl1pPr marL="0" indent="0">
              <a:buNone/>
              <a:defRPr sz="135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18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5"/>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86079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35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6"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
        <p:nvSpPr>
          <p:cNvPr id="13" name="Footer Placeholder 2">
            <a:extLst>
              <a:ext uri="{FF2B5EF4-FFF2-40B4-BE49-F238E27FC236}">
                <a16:creationId xmlns:a16="http://schemas.microsoft.com/office/drawing/2014/main" id="{2A3F7B09-75A5-4BD6-AD9F-905571B9EE9D}"/>
              </a:ext>
            </a:extLst>
          </p:cNvPr>
          <p:cNvSpPr>
            <a:spLocks noGrp="1"/>
          </p:cNvSpPr>
          <p:nvPr>
            <p:ph type="ftr" sz="quarter" idx="3"/>
          </p:nvPr>
        </p:nvSpPr>
        <p:spPr>
          <a:xfrm>
            <a:off x="199707" y="6613525"/>
            <a:ext cx="8338186" cy="244475"/>
          </a:xfrm>
          <a:prstGeom prst="rect">
            <a:avLst/>
          </a:prstGeom>
        </p:spPr>
        <p:txBody>
          <a:bodyPr vert="horz" lIns="91440" tIns="45720" rIns="91440" bIns="45720" rtlCol="0" anchor="t" anchorCtr="0">
            <a:normAutofit/>
          </a:bodyPr>
          <a:lstStyle>
            <a:lvl1pPr marL="0" algn="l" defTabSz="914400" rtl="0" eaLnBrk="0" fontAlgn="base" latinLnBrk="0" hangingPunct="0">
              <a:spcBef>
                <a:spcPct val="0"/>
              </a:spcBef>
              <a:spcAft>
                <a:spcPct val="0"/>
              </a:spcAft>
              <a:defRPr lang="en-US" sz="900" kern="1200" dirty="0">
                <a:solidFill>
                  <a:schemeClr val="accent1"/>
                </a:solidFill>
                <a:latin typeface="+mn-lt"/>
                <a:ea typeface="+mn-ea"/>
                <a:cs typeface="+mn-cs"/>
              </a:defRPr>
            </a:lvl1pPr>
          </a:lstStyle>
          <a:p>
            <a:pPr algn="ctr">
              <a:defRPr/>
            </a:pPr>
            <a:r>
              <a:rPr lang="en-US"/>
              <a:t>Universal Single Stage IFCs</a:t>
            </a:r>
          </a:p>
        </p:txBody>
      </p:sp>
    </p:spTree>
    <p:extLst>
      <p:ext uri="{BB962C8B-B14F-4D97-AF65-F5344CB8AC3E}">
        <p14:creationId xmlns:p14="http://schemas.microsoft.com/office/powerpoint/2010/main" val="175261482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55893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381000" y="1214120"/>
            <a:ext cx="2626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14" name="Content Placeholder 6"/>
          <p:cNvSpPr>
            <a:spLocks noGrp="1"/>
          </p:cNvSpPr>
          <p:nvPr>
            <p:ph sz="quarter" idx="10"/>
          </p:nvPr>
        </p:nvSpPr>
        <p:spPr>
          <a:xfrm>
            <a:off x="393192" y="1889760"/>
            <a:ext cx="2624328" cy="4470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p:nvPr>
        </p:nvSpPr>
        <p:spPr>
          <a:xfrm>
            <a:off x="3239008" y="1214120"/>
            <a:ext cx="2626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16" name="Content Placeholder 6"/>
          <p:cNvSpPr>
            <a:spLocks noGrp="1"/>
          </p:cNvSpPr>
          <p:nvPr>
            <p:ph sz="quarter" idx="15"/>
          </p:nvPr>
        </p:nvSpPr>
        <p:spPr>
          <a:xfrm>
            <a:off x="3251200" y="1889760"/>
            <a:ext cx="2624328" cy="4470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0"/>
          <p:cNvSpPr>
            <a:spLocks noGrp="1"/>
          </p:cNvSpPr>
          <p:nvPr>
            <p:ph type="body" sz="quarter" idx="16"/>
          </p:nvPr>
        </p:nvSpPr>
        <p:spPr>
          <a:xfrm>
            <a:off x="6083808" y="1214120"/>
            <a:ext cx="2626360" cy="533400"/>
          </a:xfrm>
        </p:spPr>
        <p:txBody>
          <a:bodyPr anchor="b"/>
          <a:lstStyle>
            <a:lvl1pPr marL="0" indent="0">
              <a:buNone/>
              <a:defRPr sz="2000" b="1">
                <a:solidFill>
                  <a:schemeClr val="accent1"/>
                </a:solidFill>
              </a:defRPr>
            </a:lvl1pPr>
          </a:lstStyle>
          <a:p>
            <a:pPr lvl="0"/>
            <a:r>
              <a:rPr lang="en-US"/>
              <a:t>Click to edit Master text styles</a:t>
            </a:r>
          </a:p>
        </p:txBody>
      </p:sp>
      <p:sp>
        <p:nvSpPr>
          <p:cNvPr id="18" name="Content Placeholder 6"/>
          <p:cNvSpPr>
            <a:spLocks noGrp="1"/>
          </p:cNvSpPr>
          <p:nvPr>
            <p:ph sz="quarter" idx="17"/>
          </p:nvPr>
        </p:nvSpPr>
        <p:spPr>
          <a:xfrm>
            <a:off x="6096000" y="1889760"/>
            <a:ext cx="2624328" cy="447040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6"/>
          <p:cNvSpPr>
            <a:spLocks noGrp="1"/>
          </p:cNvSpPr>
          <p:nvPr>
            <p:ph type="title"/>
          </p:nvPr>
        </p:nvSpPr>
        <p:spPr>
          <a:xfrm>
            <a:off x="393700" y="162560"/>
            <a:ext cx="8356600" cy="820103"/>
          </a:xfrm>
        </p:spPr>
        <p:txBody>
          <a:bodyPr/>
          <a:lstStyle/>
          <a:p>
            <a:r>
              <a:rPr lang="en-US"/>
              <a:t>Click to edit Master title style</a:t>
            </a:r>
          </a:p>
        </p:txBody>
      </p:sp>
    </p:spTree>
    <p:extLst>
      <p:ext uri="{BB962C8B-B14F-4D97-AF65-F5344CB8AC3E}">
        <p14:creationId xmlns:p14="http://schemas.microsoft.com/office/powerpoint/2010/main" val="95705254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4" name="Content Placeholder 6"/>
          <p:cNvSpPr>
            <a:spLocks noGrp="1"/>
          </p:cNvSpPr>
          <p:nvPr>
            <p:ph sz="quarter" idx="10"/>
          </p:nvPr>
        </p:nvSpPr>
        <p:spPr>
          <a:xfrm>
            <a:off x="393192"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0"/>
          <p:cNvSpPr>
            <a:spLocks noGrp="1"/>
          </p:cNvSpPr>
          <p:nvPr>
            <p:ph type="body" sz="quarter" idx="14"/>
          </p:nvPr>
        </p:nvSpPr>
        <p:spPr>
          <a:xfrm>
            <a:off x="2528147" y="1214120"/>
            <a:ext cx="1914609" cy="533400"/>
          </a:xfrm>
        </p:spPr>
        <p:txBody>
          <a:bodyPr anchor="b"/>
          <a:lstStyle>
            <a:lvl1pPr marL="0" indent="0">
              <a:buNone/>
              <a:defRPr sz="1800" b="1">
                <a:solidFill>
                  <a:schemeClr val="accent1"/>
                </a:solidFill>
              </a:defRPr>
            </a:lvl1pPr>
          </a:lstStyle>
          <a:p>
            <a:pPr lvl="0"/>
            <a:r>
              <a:rPr lang="en-US"/>
              <a:t>Click to edit Master text styles</a:t>
            </a:r>
          </a:p>
        </p:txBody>
      </p:sp>
      <p:sp>
        <p:nvSpPr>
          <p:cNvPr id="16" name="Content Placeholder 6"/>
          <p:cNvSpPr>
            <a:spLocks noGrp="1"/>
          </p:cNvSpPr>
          <p:nvPr>
            <p:ph sz="quarter" idx="15"/>
          </p:nvPr>
        </p:nvSpPr>
        <p:spPr>
          <a:xfrm>
            <a:off x="2540339"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0"/>
          <p:cNvSpPr>
            <a:spLocks noGrp="1"/>
          </p:cNvSpPr>
          <p:nvPr>
            <p:ph type="body" sz="quarter" idx="16"/>
          </p:nvPr>
        </p:nvSpPr>
        <p:spPr>
          <a:xfrm>
            <a:off x="4675294" y="1214120"/>
            <a:ext cx="1914609" cy="533400"/>
          </a:xfrm>
        </p:spPr>
        <p:txBody>
          <a:bodyPr anchor="b"/>
          <a:lstStyle>
            <a:lvl1pPr marL="0" indent="0">
              <a:buNone/>
              <a:defRPr sz="1800" b="1">
                <a:solidFill>
                  <a:schemeClr val="accent1"/>
                </a:solidFill>
              </a:defRPr>
            </a:lvl1pPr>
          </a:lstStyle>
          <a:p>
            <a:pPr lvl="0"/>
            <a:r>
              <a:rPr lang="en-US"/>
              <a:t>Click to edit Master text styles</a:t>
            </a:r>
          </a:p>
        </p:txBody>
      </p:sp>
      <p:sp>
        <p:nvSpPr>
          <p:cNvPr id="18" name="Content Placeholder 6"/>
          <p:cNvSpPr>
            <a:spLocks noGrp="1"/>
          </p:cNvSpPr>
          <p:nvPr>
            <p:ph sz="quarter" idx="17"/>
          </p:nvPr>
        </p:nvSpPr>
        <p:spPr>
          <a:xfrm>
            <a:off x="4687486"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0"/>
          <p:cNvSpPr>
            <a:spLocks noGrp="1"/>
          </p:cNvSpPr>
          <p:nvPr>
            <p:ph type="body" sz="quarter" idx="18"/>
          </p:nvPr>
        </p:nvSpPr>
        <p:spPr>
          <a:xfrm>
            <a:off x="6822440" y="1214120"/>
            <a:ext cx="1914609" cy="533400"/>
          </a:xfrm>
        </p:spPr>
        <p:txBody>
          <a:bodyPr anchor="b"/>
          <a:lstStyle>
            <a:lvl1pPr marL="0" indent="0">
              <a:buNone/>
              <a:defRPr sz="1800" b="1">
                <a:solidFill>
                  <a:schemeClr val="accent1"/>
                </a:solidFill>
              </a:defRPr>
            </a:lvl1pPr>
          </a:lstStyle>
          <a:p>
            <a:pPr lvl="0"/>
            <a:r>
              <a:rPr lang="en-US"/>
              <a:t>Click to edit Master text styles</a:t>
            </a:r>
          </a:p>
        </p:txBody>
      </p:sp>
      <p:sp>
        <p:nvSpPr>
          <p:cNvPr id="10" name="Content Placeholder 6"/>
          <p:cNvSpPr>
            <a:spLocks noGrp="1"/>
          </p:cNvSpPr>
          <p:nvPr>
            <p:ph sz="quarter" idx="19"/>
          </p:nvPr>
        </p:nvSpPr>
        <p:spPr>
          <a:xfrm>
            <a:off x="6834632" y="1920240"/>
            <a:ext cx="1913128" cy="4439920"/>
          </a:xfrm>
          <a:noFill/>
          <a:ln w="9525">
            <a:noFill/>
            <a:miter lim="800000"/>
            <a:headEnd/>
            <a:tailEnd/>
          </a:ln>
        </p:spPr>
        <p:txBody>
          <a:bodyPr vert="horz" wrap="square" lIns="91440" tIns="45720" rIns="91440" bIns="45720" numCol="1" anchor="t" anchorCtr="0" compatLnSpc="1">
            <a:prstTxWarp prst="textNoShape">
              <a:avLst/>
            </a:prstTxWarp>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6"/>
          <p:cNvSpPr>
            <a:spLocks noGrp="1"/>
          </p:cNvSpPr>
          <p:nvPr>
            <p:ph type="title"/>
          </p:nvPr>
        </p:nvSpPr>
        <p:spPr>
          <a:xfrm>
            <a:off x="393700" y="162560"/>
            <a:ext cx="8356600" cy="820103"/>
          </a:xfrm>
        </p:spPr>
        <p:txBody>
          <a:bodyPr/>
          <a:lstStyle/>
          <a:p>
            <a:r>
              <a:rPr lang="en-US"/>
              <a:t>Click to edit Master title style</a:t>
            </a:r>
          </a:p>
        </p:txBody>
      </p:sp>
      <p:sp>
        <p:nvSpPr>
          <p:cNvPr id="20" name="Text Placeholder 10"/>
          <p:cNvSpPr>
            <a:spLocks noGrp="1"/>
          </p:cNvSpPr>
          <p:nvPr>
            <p:ph type="body" sz="quarter" idx="20"/>
          </p:nvPr>
        </p:nvSpPr>
        <p:spPr>
          <a:xfrm>
            <a:off x="381000" y="1214120"/>
            <a:ext cx="1925320" cy="533400"/>
          </a:xfrm>
        </p:spPr>
        <p:txBody>
          <a:bodyPr anchor="b"/>
          <a:lstStyle>
            <a:lvl1pPr marL="0" indent="0">
              <a:buNone/>
              <a:defRPr sz="1800" b="1">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4600409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with Angle 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Text Placeholder 4"/>
          <p:cNvSpPr>
            <a:spLocks noGrp="1"/>
          </p:cNvSpPr>
          <p:nvPr>
            <p:ph type="body" sz="quarter" idx="10"/>
          </p:nvPr>
        </p:nvSpPr>
        <p:spPr>
          <a:xfrm>
            <a:off x="406400" y="1808479"/>
            <a:ext cx="8331200" cy="46843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8208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Side Call-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0" name="Text Placeholder 15"/>
          <p:cNvSpPr>
            <a:spLocks noGrp="1"/>
          </p:cNvSpPr>
          <p:nvPr>
            <p:ph type="body" sz="quarter" idx="12"/>
          </p:nvPr>
        </p:nvSpPr>
        <p:spPr>
          <a:xfrm>
            <a:off x="533400" y="1605708"/>
            <a:ext cx="2284173" cy="604092"/>
          </a:xfrm>
        </p:spPr>
        <p:txBody>
          <a:bodyPr anchor="t" anchorCtr="0"/>
          <a:lstStyle>
            <a:lvl1pPr marL="0" indent="0">
              <a:buNone/>
              <a:defRPr sz="1800" b="1">
                <a:solidFill>
                  <a:schemeClr val="accent1"/>
                </a:solidFill>
              </a:defRPr>
            </a:lvl1pPr>
          </a:lstStyle>
          <a:p>
            <a:pPr lvl="0"/>
            <a:r>
              <a:rPr lang="en-US"/>
              <a:t>Click to edit Master text styles</a:t>
            </a:r>
          </a:p>
        </p:txBody>
      </p:sp>
      <p:sp>
        <p:nvSpPr>
          <p:cNvPr id="4" name="Text Placeholder 3"/>
          <p:cNvSpPr>
            <a:spLocks noGrp="1"/>
          </p:cNvSpPr>
          <p:nvPr>
            <p:ph type="body" sz="quarter" idx="13"/>
          </p:nvPr>
        </p:nvSpPr>
        <p:spPr>
          <a:xfrm>
            <a:off x="3292475" y="1381125"/>
            <a:ext cx="5465763"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538163" y="2346325"/>
            <a:ext cx="2281237" cy="4024313"/>
          </a:xfrm>
        </p:spPr>
        <p:txBody>
          <a:bodyPr/>
          <a:lstStyle>
            <a:lvl1pPr>
              <a:defRPr sz="1600" b="1"/>
            </a:lvl1pPr>
            <a:lvl2pPr>
              <a:defRPr sz="1400" b="1"/>
            </a:lvl2pPr>
            <a:lvl3pPr>
              <a:defRPr sz="1200" b="1"/>
            </a:lvl3pPr>
            <a:lvl4pPr>
              <a:defRPr sz="1200" b="1"/>
            </a:lvl4pPr>
            <a:lvl5pPr>
              <a:defRPr sz="12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82344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Side Call-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10" name="Text Placeholder 15"/>
          <p:cNvSpPr>
            <a:spLocks noGrp="1"/>
          </p:cNvSpPr>
          <p:nvPr>
            <p:ph type="body" sz="quarter" idx="12"/>
          </p:nvPr>
        </p:nvSpPr>
        <p:spPr>
          <a:xfrm>
            <a:off x="6282351" y="1605708"/>
            <a:ext cx="2284173" cy="604092"/>
          </a:xfrm>
        </p:spPr>
        <p:txBody>
          <a:bodyPr anchor="t" anchorCtr="0"/>
          <a:lstStyle>
            <a:lvl1pPr marL="0" indent="0">
              <a:buNone/>
              <a:defRPr sz="1800" b="1">
                <a:solidFill>
                  <a:schemeClr val="accent1"/>
                </a:solidFill>
              </a:defRPr>
            </a:lvl1pPr>
          </a:lstStyle>
          <a:p>
            <a:pPr lvl="0"/>
            <a:r>
              <a:rPr lang="en-US"/>
              <a:t>Click to edit Master text styles</a:t>
            </a:r>
          </a:p>
        </p:txBody>
      </p:sp>
      <p:sp>
        <p:nvSpPr>
          <p:cNvPr id="4" name="Text Placeholder 3"/>
          <p:cNvSpPr>
            <a:spLocks noGrp="1"/>
          </p:cNvSpPr>
          <p:nvPr>
            <p:ph type="body" sz="quarter" idx="13"/>
          </p:nvPr>
        </p:nvSpPr>
        <p:spPr>
          <a:xfrm>
            <a:off x="413473" y="1381125"/>
            <a:ext cx="5465763" cy="497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6287114" y="2346325"/>
            <a:ext cx="2281237" cy="4024313"/>
          </a:xfrm>
        </p:spPr>
        <p:txBody>
          <a:bodyPr/>
          <a:lstStyle>
            <a:lvl1pPr>
              <a:defRPr sz="1600" b="1"/>
            </a:lvl1pPr>
            <a:lvl2pPr>
              <a:defRPr sz="1400" b="1"/>
            </a:lvl2pPr>
            <a:lvl3pPr>
              <a:defRPr sz="1200" b="1"/>
            </a:lvl3pPr>
            <a:lvl4pPr>
              <a:defRPr sz="1200" b="1"/>
            </a:lvl4pPr>
            <a:lvl5pPr>
              <a:defRPr sz="1200" b="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117840"/>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700" y="162560"/>
            <a:ext cx="8356600" cy="820103"/>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393192" y="1310640"/>
            <a:ext cx="8357616" cy="5100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Rectangle 6"/>
          <p:cNvSpPr>
            <a:spLocks noChangeArrowheads="1"/>
          </p:cNvSpPr>
          <p:nvPr/>
        </p:nvSpPr>
        <p:spPr bwMode="auto">
          <a:xfrm>
            <a:off x="8572712" y="6602576"/>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6" name="Rectangle 6">
            <a:extLst>
              <a:ext uri="{FF2B5EF4-FFF2-40B4-BE49-F238E27FC236}">
                <a16:creationId xmlns:a16="http://schemas.microsoft.com/office/drawing/2014/main" id="{03AFE6BF-4F63-4850-8E14-558C299697F1}"/>
              </a:ext>
            </a:extLst>
          </p:cNvPr>
          <p:cNvSpPr>
            <a:spLocks noChangeArrowheads="1"/>
          </p:cNvSpPr>
          <p:nvPr userDrawn="1"/>
        </p:nvSpPr>
        <p:spPr bwMode="auto">
          <a:xfrm>
            <a:off x="2451817" y="6602764"/>
            <a:ext cx="4240366" cy="191476"/>
          </a:xfrm>
          <a:prstGeom prst="rect">
            <a:avLst/>
          </a:prstGeom>
          <a:noFill/>
          <a:ln w="9525">
            <a:noFill/>
            <a:miter lim="800000"/>
            <a:headEnd/>
            <a:tailEnd/>
          </a:ln>
        </p:spPr>
        <p:txBody>
          <a:bodyPr anchor="ctr"/>
          <a:lstStyle/>
          <a:p>
            <a:pPr algn="ctr"/>
            <a:r>
              <a:rPr lang="en-US" sz="900">
                <a:solidFill>
                  <a:schemeClr val="accent1"/>
                </a:solidFill>
              </a:rPr>
              <a:t>Integrated Furnace Controls HSI Simulator</a:t>
            </a:r>
            <a:endParaRPr lang="en-US" sz="900">
              <a:solidFill>
                <a:schemeClr val="accent1"/>
              </a:solidFill>
              <a:latin typeface="Arial" charset="0"/>
              <a:cs typeface="Arial" charset="0"/>
            </a:endParaRPr>
          </a:p>
        </p:txBody>
      </p:sp>
    </p:spTree>
    <p:extLst>
      <p:ext uri="{BB962C8B-B14F-4D97-AF65-F5344CB8AC3E}">
        <p14:creationId xmlns:p14="http://schemas.microsoft.com/office/powerpoint/2010/main" val="15444963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3" r:id="rId42"/>
    <p:sldLayoutId id="2147483704" r:id="rId43"/>
    <p:sldLayoutId id="2147483705" r:id="rId44"/>
    <p:sldLayoutId id="2147483706" r:id="rId45"/>
    <p:sldLayoutId id="2147483707" r:id="rId46"/>
  </p:sldLayoutIdLst>
  <p:transition/>
  <p:hf hdr="0" ftr="0" dt="0"/>
  <p:txStyles>
    <p:title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4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8.tiff"/><Relationship Id="rId4" Type="http://schemas.openxmlformats.org/officeDocument/2006/relationships/image" Target="../media/image44.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5.png"/><Relationship Id="rId18" Type="http://schemas.openxmlformats.org/officeDocument/2006/relationships/image" Target="../media/image53.png"/><Relationship Id="rId3" Type="http://schemas.openxmlformats.org/officeDocument/2006/relationships/image" Target="../media/image24.png"/><Relationship Id="rId7" Type="http://schemas.openxmlformats.org/officeDocument/2006/relationships/image" Target="../media/image44.png"/><Relationship Id="rId12" Type="http://schemas.openxmlformats.org/officeDocument/2006/relationships/image" Target="../media/image48.tiff"/><Relationship Id="rId17" Type="http://schemas.openxmlformats.org/officeDocument/2006/relationships/image" Target="../media/image52.png"/><Relationship Id="rId2" Type="http://schemas.openxmlformats.org/officeDocument/2006/relationships/notesSlide" Target="../notesSlides/notesSlide11.xml"/><Relationship Id="rId16" Type="http://schemas.openxmlformats.org/officeDocument/2006/relationships/image" Target="../media/image39.png"/><Relationship Id="rId1" Type="http://schemas.openxmlformats.org/officeDocument/2006/relationships/slideLayout" Target="../slideLayouts/slideLayout41.xml"/><Relationship Id="rId6" Type="http://schemas.microsoft.com/office/2007/relationships/hdphoto" Target="../media/hdphoto3.wdp"/><Relationship Id="rId11" Type="http://schemas.openxmlformats.org/officeDocument/2006/relationships/image" Target="../media/image46.png"/><Relationship Id="rId5" Type="http://schemas.openxmlformats.org/officeDocument/2006/relationships/image" Target="../media/image50.png"/><Relationship Id="rId15" Type="http://schemas.microsoft.com/office/2007/relationships/hdphoto" Target="../media/hdphoto5.wdp"/><Relationship Id="rId10" Type="http://schemas.microsoft.com/office/2007/relationships/hdphoto" Target="../media/hdphoto4.wdp"/><Relationship Id="rId4" Type="http://schemas.openxmlformats.org/officeDocument/2006/relationships/image" Target="../media/image47.png"/><Relationship Id="rId9" Type="http://schemas.openxmlformats.org/officeDocument/2006/relationships/image" Target="../media/image51.pn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image" Target="../media/image48.tiff"/><Relationship Id="rId13"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57.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24.png"/><Relationship Id="rId10" Type="http://schemas.openxmlformats.org/officeDocument/2006/relationships/image" Target="../media/image46.png"/><Relationship Id="rId4" Type="http://schemas.openxmlformats.org/officeDocument/2006/relationships/image" Target="../media/image55.jpe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46.xml"/><Relationship Id="rId6" Type="http://schemas.microsoft.com/office/2007/relationships/hdphoto" Target="../media/hdphoto6.wdp"/><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6.xml"/><Relationship Id="rId5" Type="http://schemas.openxmlformats.org/officeDocument/2006/relationships/image" Target="../media/image63.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hyperlink" Target="http://www.whiterodgers.com/" TargetMode="External"/><Relationship Id="rId2" Type="http://schemas.openxmlformats.org/officeDocument/2006/relationships/notesSlide" Target="../notesSlides/notesSlide15.xml"/><Relationship Id="rId1" Type="http://schemas.openxmlformats.org/officeDocument/2006/relationships/slideLayout" Target="../slideLayouts/slideLayout46.xml"/><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customXml" Target="../ink/ink1.xml"/><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customXml" Target="../ink/ink2.xml"/><Relationship Id="rId12"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6.xml"/><Relationship Id="rId6" Type="http://schemas.openxmlformats.org/officeDocument/2006/relationships/image" Target="../media/image31.png"/><Relationship Id="rId11" Type="http://schemas.openxmlformats.org/officeDocument/2006/relationships/customXml" Target="../ink/ink5.xml"/><Relationship Id="rId5" Type="http://schemas.openxmlformats.org/officeDocument/2006/relationships/image" Target="../media/image30.png"/><Relationship Id="rId10" Type="http://schemas.openxmlformats.org/officeDocument/2006/relationships/customXml" Target="../ink/ink4.xml"/><Relationship Id="rId4" Type="http://schemas.openxmlformats.org/officeDocument/2006/relationships/image" Target="../media/image29.png"/><Relationship Id="rId9" Type="http://schemas.openxmlformats.org/officeDocument/2006/relationships/customXml" Target="../ink/ink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microsoft.com/office/2007/relationships/hdphoto" Target="../media/hdphoto2.wdp"/><Relationship Id="rId5" Type="http://schemas.openxmlformats.org/officeDocument/2006/relationships/image" Target="../media/image3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ubtitle 4"/>
          <p:cNvSpPr>
            <a:spLocks noGrp="1"/>
          </p:cNvSpPr>
          <p:nvPr>
            <p:ph type="body" sz="quarter" idx="10"/>
          </p:nvPr>
        </p:nvSpPr>
        <p:spPr>
          <a:xfrm>
            <a:off x="2786016" y="1813459"/>
            <a:ext cx="5838480" cy="1193800"/>
          </a:xfrm>
        </p:spPr>
        <p:txBody>
          <a:bodyPr/>
          <a:lstStyle/>
          <a:p>
            <a:r>
              <a:rPr lang="en-US"/>
              <a:t>White-Rodgers</a:t>
            </a:r>
            <a:endParaRPr lang="en-US" sz="2000">
              <a:highlight>
                <a:srgbClr val="FFFF00"/>
              </a:highlight>
            </a:endParaRPr>
          </a:p>
          <a:p>
            <a:r>
              <a:rPr lang="en-US"/>
              <a:t>Furnace Controls </a:t>
            </a:r>
            <a:endParaRPr lang="en-US">
              <a:highlight>
                <a:srgbClr val="FFFF00"/>
              </a:highlight>
              <a:cs typeface="Arial"/>
            </a:endParaRPr>
          </a:p>
        </p:txBody>
      </p:sp>
    </p:spTree>
    <p:extLst>
      <p:ext uri="{BB962C8B-B14F-4D97-AF65-F5344CB8AC3E}">
        <p14:creationId xmlns:p14="http://schemas.microsoft.com/office/powerpoint/2010/main" val="20208422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C351F1-9F0B-4D8E-AA50-2C496EF57730}"/>
              </a:ext>
            </a:extLst>
          </p:cNvPr>
          <p:cNvSpPr>
            <a:spLocks noGrp="1"/>
          </p:cNvSpPr>
          <p:nvPr>
            <p:ph type="body" sz="quarter" idx="10"/>
          </p:nvPr>
        </p:nvSpPr>
        <p:spPr>
          <a:xfrm>
            <a:off x="4702520" y="1158240"/>
            <a:ext cx="4777382" cy="1863960"/>
          </a:xfrm>
        </p:spPr>
        <p:txBody>
          <a:bodyPr/>
          <a:lstStyle/>
          <a:p>
            <a:r>
              <a:rPr lang="en-US" sz="3000"/>
              <a:t>Standing Pilot</a:t>
            </a:r>
            <a:endParaRPr lang="en-US" sz="3000">
              <a:cs typeface="Arial"/>
            </a:endParaRPr>
          </a:p>
        </p:txBody>
      </p:sp>
      <p:sp>
        <p:nvSpPr>
          <p:cNvPr id="4" name="Title 3">
            <a:extLst>
              <a:ext uri="{FF2B5EF4-FFF2-40B4-BE49-F238E27FC236}">
                <a16:creationId xmlns:a16="http://schemas.microsoft.com/office/drawing/2014/main" id="{D627889D-EDB7-46B4-AB4A-4DD218C8D1BB}"/>
              </a:ext>
            </a:extLst>
          </p:cNvPr>
          <p:cNvSpPr>
            <a:spLocks noGrp="1"/>
          </p:cNvSpPr>
          <p:nvPr>
            <p:ph type="title" idx="4294967295"/>
          </p:nvPr>
        </p:nvSpPr>
        <p:spPr>
          <a:xfrm>
            <a:off x="0" y="2971800"/>
            <a:ext cx="4876800" cy="457200"/>
          </a:xfrm>
        </p:spPr>
        <p:txBody>
          <a:bodyPr/>
          <a:lstStyle/>
          <a:p>
            <a:r>
              <a:rPr lang="en-US"/>
              <a:t>Part Three </a:t>
            </a:r>
          </a:p>
        </p:txBody>
      </p:sp>
      <p:sp>
        <p:nvSpPr>
          <p:cNvPr id="6" name="Text Placeholder 1">
            <a:extLst>
              <a:ext uri="{FF2B5EF4-FFF2-40B4-BE49-F238E27FC236}">
                <a16:creationId xmlns:a16="http://schemas.microsoft.com/office/drawing/2014/main" id="{08C36EB1-1E90-4E08-A405-19BDB3ACB168}"/>
              </a:ext>
            </a:extLst>
          </p:cNvPr>
          <p:cNvSpPr txBox="1">
            <a:spLocks/>
          </p:cNvSpPr>
          <p:nvPr/>
        </p:nvSpPr>
        <p:spPr bwMode="auto">
          <a:xfrm>
            <a:off x="4724400" y="3179762"/>
            <a:ext cx="5716587" cy="630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kern="0">
                <a:solidFill>
                  <a:schemeClr val="bg1"/>
                </a:solidFill>
              </a:rPr>
              <a:t>Part Two </a:t>
            </a:r>
          </a:p>
        </p:txBody>
      </p:sp>
    </p:spTree>
    <p:extLst>
      <p:ext uri="{BB962C8B-B14F-4D97-AF65-F5344CB8AC3E}">
        <p14:creationId xmlns:p14="http://schemas.microsoft.com/office/powerpoint/2010/main" val="22959060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46967"/>
            <a:ext cx="8356600" cy="820103"/>
          </a:xfrm>
        </p:spPr>
        <p:txBody>
          <a:bodyPr/>
          <a:lstStyle/>
          <a:p>
            <a:pPr>
              <a:defRPr/>
            </a:pPr>
            <a:r>
              <a:rPr lang="en-US" b="1"/>
              <a:t>Standing Pilot Operation</a:t>
            </a:r>
            <a:endParaRPr lang="en-US" sz="1200" b="1">
              <a:highlight>
                <a:srgbClr val="00FF00"/>
              </a:highlight>
            </a:endParaRPr>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idx="1"/>
          </p:nvPr>
        </p:nvSpPr>
        <p:spPr>
          <a:xfrm>
            <a:off x="393700" y="963033"/>
            <a:ext cx="6933941" cy="1258627"/>
          </a:xfrm>
        </p:spPr>
        <p:txBody>
          <a:bodyPr/>
          <a:lstStyle/>
          <a:p>
            <a:pPr marL="0" indent="0">
              <a:buNone/>
            </a:pPr>
            <a:endParaRPr lang="en-US" sz="1800"/>
          </a:p>
          <a:p>
            <a:pPr marL="0" indent="0">
              <a:buNone/>
            </a:pPr>
            <a:r>
              <a:rPr lang="en-US" sz="1800"/>
              <a:t>On standing pilot systems, the gas valve and pilot assembly assure main burner ignition and safety if the pilot blows out. The blower circuit and temperature limits operate independently of valve</a:t>
            </a:r>
            <a:endParaRPr lang="en-US" sz="1800">
              <a:cs typeface="Arial"/>
            </a:endParaRPr>
          </a:p>
        </p:txBody>
      </p:sp>
      <p:cxnSp>
        <p:nvCxnSpPr>
          <p:cNvPr id="63" name="Straight Connector 62">
            <a:extLst>
              <a:ext uri="{FF2B5EF4-FFF2-40B4-BE49-F238E27FC236}">
                <a16:creationId xmlns:a16="http://schemas.microsoft.com/office/drawing/2014/main" id="{D237735B-4532-4C42-9EDE-1C14A523582D}"/>
              </a:ext>
            </a:extLst>
          </p:cNvPr>
          <p:cNvCxnSpPr>
            <a:cxnSpLocks/>
          </p:cNvCxnSpPr>
          <p:nvPr/>
        </p:nvCxnSpPr>
        <p:spPr bwMode="auto">
          <a:xfrm>
            <a:off x="2577851" y="8615535"/>
            <a:ext cx="781" cy="16796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40" name="Rectangle 39">
            <a:extLst>
              <a:ext uri="{FF2B5EF4-FFF2-40B4-BE49-F238E27FC236}">
                <a16:creationId xmlns:a16="http://schemas.microsoft.com/office/drawing/2014/main" id="{739CD38F-3623-4D5C-9F2B-5D98D6288302}"/>
              </a:ext>
            </a:extLst>
          </p:cNvPr>
          <p:cNvSpPr/>
          <p:nvPr/>
        </p:nvSpPr>
        <p:spPr bwMode="auto">
          <a:xfrm>
            <a:off x="1113698" y="5622890"/>
            <a:ext cx="944583" cy="59461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Main Burner Ignition </a:t>
            </a:r>
          </a:p>
        </p:txBody>
      </p:sp>
      <p:sp>
        <p:nvSpPr>
          <p:cNvPr id="75" name="Rectangle 74">
            <a:extLst>
              <a:ext uri="{FF2B5EF4-FFF2-40B4-BE49-F238E27FC236}">
                <a16:creationId xmlns:a16="http://schemas.microsoft.com/office/drawing/2014/main" id="{B527A1E8-3497-4838-9E45-93C3BD390C97}"/>
              </a:ext>
            </a:extLst>
          </p:cNvPr>
          <p:cNvSpPr/>
          <p:nvPr/>
        </p:nvSpPr>
        <p:spPr bwMode="auto">
          <a:xfrm>
            <a:off x="2742543" y="5530612"/>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Pilot Safety</a:t>
            </a:r>
          </a:p>
        </p:txBody>
      </p:sp>
      <p:sp>
        <p:nvSpPr>
          <p:cNvPr id="76" name="Rectangle 75">
            <a:extLst>
              <a:ext uri="{FF2B5EF4-FFF2-40B4-BE49-F238E27FC236}">
                <a16:creationId xmlns:a16="http://schemas.microsoft.com/office/drawing/2014/main" id="{C133478B-0F21-47A2-8D79-AC02D22F16F9}"/>
              </a:ext>
            </a:extLst>
          </p:cNvPr>
          <p:cNvSpPr/>
          <p:nvPr/>
        </p:nvSpPr>
        <p:spPr bwMode="auto">
          <a:xfrm>
            <a:off x="4814607" y="5526932"/>
            <a:ext cx="1309919"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Blower</a:t>
            </a:r>
          </a:p>
          <a:p>
            <a:pPr algn="ctr"/>
            <a:r>
              <a:rPr lang="en-US" sz="1200"/>
              <a:t>On / Off Delay</a:t>
            </a:r>
          </a:p>
        </p:txBody>
      </p:sp>
      <p:cxnSp>
        <p:nvCxnSpPr>
          <p:cNvPr id="81" name="Straight Connector 80">
            <a:extLst>
              <a:ext uri="{FF2B5EF4-FFF2-40B4-BE49-F238E27FC236}">
                <a16:creationId xmlns:a16="http://schemas.microsoft.com/office/drawing/2014/main" id="{6DB6FCBA-E715-4F6F-A207-71209D80BE06}"/>
              </a:ext>
            </a:extLst>
          </p:cNvPr>
          <p:cNvCxnSpPr>
            <a:cxnSpLocks/>
            <a:endCxn id="75" idx="0"/>
          </p:cNvCxnSpPr>
          <p:nvPr/>
        </p:nvCxnSpPr>
        <p:spPr bwMode="auto">
          <a:xfrm flipH="1">
            <a:off x="3168619" y="4960447"/>
            <a:ext cx="4226" cy="57016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3AB9FECF-6017-42B9-97E0-2CCD3247EF1F}"/>
              </a:ext>
            </a:extLst>
          </p:cNvPr>
          <p:cNvCxnSpPr>
            <a:cxnSpLocks/>
          </p:cNvCxnSpPr>
          <p:nvPr/>
        </p:nvCxnSpPr>
        <p:spPr bwMode="auto">
          <a:xfrm>
            <a:off x="5441300" y="4878096"/>
            <a:ext cx="0" cy="651629"/>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21" name="Rectangle 20">
            <a:extLst>
              <a:ext uri="{FF2B5EF4-FFF2-40B4-BE49-F238E27FC236}">
                <a16:creationId xmlns:a16="http://schemas.microsoft.com/office/drawing/2014/main" id="{B753DB78-7F38-40C0-A402-69FDED83A46C}"/>
              </a:ext>
            </a:extLst>
          </p:cNvPr>
          <p:cNvSpPr/>
          <p:nvPr/>
        </p:nvSpPr>
        <p:spPr bwMode="auto">
          <a:xfrm>
            <a:off x="527442" y="4243398"/>
            <a:ext cx="3817395" cy="768785"/>
          </a:xfrm>
          <a:prstGeom prst="rect">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400" b="1">
                <a:solidFill>
                  <a:schemeClr val="accent1"/>
                </a:solidFill>
              </a:rPr>
              <a:t>Standing pilot valve and</a:t>
            </a:r>
          </a:p>
          <a:p>
            <a:pPr algn="ctr"/>
            <a:r>
              <a:rPr lang="en-US" sz="1400" b="1">
                <a:solidFill>
                  <a:schemeClr val="accent1"/>
                </a:solidFill>
              </a:rPr>
              <a:t>pilot assembly responsible for: </a:t>
            </a:r>
          </a:p>
        </p:txBody>
      </p:sp>
      <p:sp>
        <p:nvSpPr>
          <p:cNvPr id="99" name="Rectangle 98">
            <a:extLst>
              <a:ext uri="{FF2B5EF4-FFF2-40B4-BE49-F238E27FC236}">
                <a16:creationId xmlns:a16="http://schemas.microsoft.com/office/drawing/2014/main" id="{CC27B3A1-B00F-448F-8128-FFC52D42C86D}"/>
              </a:ext>
            </a:extLst>
          </p:cNvPr>
          <p:cNvSpPr/>
          <p:nvPr/>
        </p:nvSpPr>
        <p:spPr bwMode="auto">
          <a:xfrm>
            <a:off x="4294819" y="4245615"/>
            <a:ext cx="4093986" cy="766567"/>
          </a:xfrm>
          <a:prstGeom prst="rect">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400" b="1">
                <a:solidFill>
                  <a:schemeClr val="accent1"/>
                </a:solidFill>
              </a:rPr>
              <a:t>Fan and limit controls</a:t>
            </a:r>
          </a:p>
          <a:p>
            <a:pPr algn="ctr"/>
            <a:r>
              <a:rPr lang="en-US" sz="1400" b="1">
                <a:solidFill>
                  <a:schemeClr val="accent1"/>
                </a:solidFill>
              </a:rPr>
              <a:t>responsible for: </a:t>
            </a:r>
          </a:p>
        </p:txBody>
      </p:sp>
      <p:cxnSp>
        <p:nvCxnSpPr>
          <p:cNvPr id="98" name="Straight Connector 97">
            <a:extLst>
              <a:ext uri="{FF2B5EF4-FFF2-40B4-BE49-F238E27FC236}">
                <a16:creationId xmlns:a16="http://schemas.microsoft.com/office/drawing/2014/main" id="{8572F74C-B280-4844-8282-6083FD9D0410}"/>
              </a:ext>
            </a:extLst>
          </p:cNvPr>
          <p:cNvCxnSpPr>
            <a:cxnSpLocks/>
          </p:cNvCxnSpPr>
          <p:nvPr/>
        </p:nvCxnSpPr>
        <p:spPr bwMode="auto">
          <a:xfrm flipH="1">
            <a:off x="4344836" y="4265944"/>
            <a:ext cx="9961" cy="160318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8660C414-66EE-43EB-8B7E-BE1AD424CD60}"/>
              </a:ext>
            </a:extLst>
          </p:cNvPr>
          <p:cNvCxnSpPr>
            <a:cxnSpLocks/>
          </p:cNvCxnSpPr>
          <p:nvPr/>
        </p:nvCxnSpPr>
        <p:spPr bwMode="auto">
          <a:xfrm>
            <a:off x="8377531" y="4245615"/>
            <a:ext cx="0" cy="164935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F5458E8-F15A-4760-B91F-58D4E86C1937}"/>
              </a:ext>
            </a:extLst>
          </p:cNvPr>
          <p:cNvCxnSpPr>
            <a:cxnSpLocks/>
          </p:cNvCxnSpPr>
          <p:nvPr/>
        </p:nvCxnSpPr>
        <p:spPr bwMode="auto">
          <a:xfrm>
            <a:off x="1569703" y="5017496"/>
            <a:ext cx="0" cy="498491"/>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DBF460D8-FF34-46CC-8043-B8FB68FA906E}"/>
              </a:ext>
            </a:extLst>
          </p:cNvPr>
          <p:cNvCxnSpPr>
            <a:cxnSpLocks/>
            <a:endCxn id="113" idx="0"/>
          </p:cNvCxnSpPr>
          <p:nvPr/>
        </p:nvCxnSpPr>
        <p:spPr bwMode="auto">
          <a:xfrm flipH="1">
            <a:off x="6990098" y="5006420"/>
            <a:ext cx="1070" cy="52330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57BDDD1C-EDB1-4771-9883-C71C0795DE1B}"/>
              </a:ext>
            </a:extLst>
          </p:cNvPr>
          <p:cNvCxnSpPr>
            <a:cxnSpLocks/>
          </p:cNvCxnSpPr>
          <p:nvPr/>
        </p:nvCxnSpPr>
        <p:spPr bwMode="auto">
          <a:xfrm flipH="1">
            <a:off x="507616" y="4243398"/>
            <a:ext cx="1" cy="1657469"/>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113" name="Rectangle 112">
            <a:extLst>
              <a:ext uri="{FF2B5EF4-FFF2-40B4-BE49-F238E27FC236}">
                <a16:creationId xmlns:a16="http://schemas.microsoft.com/office/drawing/2014/main" id="{01099782-046F-441C-AA39-6A68CABEAB81}"/>
              </a:ext>
            </a:extLst>
          </p:cNvPr>
          <p:cNvSpPr/>
          <p:nvPr/>
        </p:nvSpPr>
        <p:spPr bwMode="auto">
          <a:xfrm>
            <a:off x="6419439" y="5529725"/>
            <a:ext cx="1141318"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Temperature Safety Limits</a:t>
            </a:r>
          </a:p>
        </p:txBody>
      </p:sp>
      <p:pic>
        <p:nvPicPr>
          <p:cNvPr id="5" name="Picture 4">
            <a:extLst>
              <a:ext uri="{FF2B5EF4-FFF2-40B4-BE49-F238E27FC236}">
                <a16:creationId xmlns:a16="http://schemas.microsoft.com/office/drawing/2014/main" id="{ACE53595-ED25-434A-AF3D-429761647EAC}"/>
              </a:ext>
            </a:extLst>
          </p:cNvPr>
          <p:cNvPicPr>
            <a:picLocks noChangeAspect="1"/>
          </p:cNvPicPr>
          <p:nvPr/>
        </p:nvPicPr>
        <p:blipFill>
          <a:blip r:embed="rId2"/>
          <a:stretch>
            <a:fillRect/>
          </a:stretch>
        </p:blipFill>
        <p:spPr>
          <a:xfrm>
            <a:off x="2664973" y="3094716"/>
            <a:ext cx="972488" cy="1004904"/>
          </a:xfrm>
          <a:prstGeom prst="rect">
            <a:avLst/>
          </a:prstGeom>
        </p:spPr>
      </p:pic>
      <p:pic>
        <p:nvPicPr>
          <p:cNvPr id="41" name="Picture 40" descr="A picture containing gear&#10;&#10;Description automatically generated">
            <a:extLst>
              <a:ext uri="{FF2B5EF4-FFF2-40B4-BE49-F238E27FC236}">
                <a16:creationId xmlns:a16="http://schemas.microsoft.com/office/drawing/2014/main" id="{D9BC3126-C716-45F1-9BA5-368CAEC2E3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779" y="2941006"/>
            <a:ext cx="1258903" cy="1282932"/>
          </a:xfrm>
          <a:prstGeom prst="rect">
            <a:avLst/>
          </a:prstGeom>
        </p:spPr>
      </p:pic>
      <p:pic>
        <p:nvPicPr>
          <p:cNvPr id="42" name="Picture 41" descr="A picture containing case, black, set&#10;&#10;Description automatically generated">
            <a:extLst>
              <a:ext uri="{FF2B5EF4-FFF2-40B4-BE49-F238E27FC236}">
                <a16:creationId xmlns:a16="http://schemas.microsoft.com/office/drawing/2014/main" id="{039B3E51-34DD-4770-BF5F-A55644AAD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266" y="3094716"/>
            <a:ext cx="1257556" cy="1257556"/>
          </a:xfrm>
          <a:prstGeom prst="rect">
            <a:avLst/>
          </a:prstGeom>
        </p:spPr>
      </p:pic>
      <p:pic>
        <p:nvPicPr>
          <p:cNvPr id="43" name="Picture 42" descr="A close-up of a microscope&#10;&#10;Description automatically generated with low confidence">
            <a:extLst>
              <a:ext uri="{FF2B5EF4-FFF2-40B4-BE49-F238E27FC236}">
                <a16:creationId xmlns:a16="http://schemas.microsoft.com/office/drawing/2014/main" id="{0A738B32-EC22-463D-8EFE-89BBCF692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650" y="3289457"/>
            <a:ext cx="1181996" cy="875552"/>
          </a:xfrm>
          <a:prstGeom prst="rect">
            <a:avLst/>
          </a:prstGeom>
        </p:spPr>
      </p:pic>
      <p:pic>
        <p:nvPicPr>
          <p:cNvPr id="25" name="Picture 24" descr="A close-up of a microscope&#10;&#10;Description automatically generated with medium confidence">
            <a:extLst>
              <a:ext uri="{FF2B5EF4-FFF2-40B4-BE49-F238E27FC236}">
                <a16:creationId xmlns:a16="http://schemas.microsoft.com/office/drawing/2014/main" id="{99486FC3-B417-5D44-BFDE-4291C827FB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698" y="2988808"/>
            <a:ext cx="709949" cy="1159626"/>
          </a:xfrm>
          <a:prstGeom prst="rect">
            <a:avLst/>
          </a:prstGeom>
        </p:spPr>
      </p:pic>
    </p:spTree>
    <p:extLst>
      <p:ext uri="{BB962C8B-B14F-4D97-AF65-F5344CB8AC3E}">
        <p14:creationId xmlns:p14="http://schemas.microsoft.com/office/powerpoint/2010/main" val="40892532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text&#10;&#10;Description automatically generated">
            <a:extLst>
              <a:ext uri="{FF2B5EF4-FFF2-40B4-BE49-F238E27FC236}">
                <a16:creationId xmlns:a16="http://schemas.microsoft.com/office/drawing/2014/main" id="{872682A0-E1A5-4F4F-ACDD-3DC628F9DB1D}"/>
              </a:ext>
            </a:extLst>
          </p:cNvPr>
          <p:cNvPicPr>
            <a:picLocks noChangeAspect="1"/>
          </p:cNvPicPr>
          <p:nvPr/>
        </p:nvPicPr>
        <p:blipFill rotWithShape="1">
          <a:blip r:embed="rId2">
            <a:extLst>
              <a:ext uri="{28A0092B-C50C-407E-A947-70E740481C1C}">
                <a14:useLocalDpi xmlns:a14="http://schemas.microsoft.com/office/drawing/2010/main" val="0"/>
              </a:ext>
            </a:extLst>
          </a:blip>
          <a:srcRect l="19811" t="14058" r="14407" b="18337"/>
          <a:stretch/>
        </p:blipFill>
        <p:spPr>
          <a:xfrm>
            <a:off x="5288586" y="1324874"/>
            <a:ext cx="3666991" cy="5024729"/>
          </a:xfrm>
          <a:prstGeom prst="rect">
            <a:avLst/>
          </a:prstGeom>
        </p:spPr>
      </p:pic>
      <p:sp>
        <p:nvSpPr>
          <p:cNvPr id="2" name="Title 1">
            <a:extLst>
              <a:ext uri="{FF2B5EF4-FFF2-40B4-BE49-F238E27FC236}">
                <a16:creationId xmlns:a16="http://schemas.microsoft.com/office/drawing/2014/main" id="{084FB223-6C99-42DB-9B8F-0B649F0056E1}"/>
              </a:ext>
            </a:extLst>
          </p:cNvPr>
          <p:cNvSpPr>
            <a:spLocks noGrp="1"/>
          </p:cNvSpPr>
          <p:nvPr>
            <p:ph type="title"/>
          </p:nvPr>
        </p:nvSpPr>
        <p:spPr>
          <a:xfrm>
            <a:off x="393700" y="150120"/>
            <a:ext cx="8356600" cy="820103"/>
          </a:xfrm>
        </p:spPr>
        <p:txBody>
          <a:bodyPr/>
          <a:lstStyle/>
          <a:p>
            <a:r>
              <a:rPr lang="en-US" b="1"/>
              <a:t>Standing Pilot Diagram</a:t>
            </a:r>
            <a:endParaRPr lang="en-US" sz="1100" b="1">
              <a:highlight>
                <a:srgbClr val="FFFF00"/>
              </a:highlight>
            </a:endParaRPr>
          </a:p>
        </p:txBody>
      </p:sp>
      <p:pic>
        <p:nvPicPr>
          <p:cNvPr id="12" name="Picture 11">
            <a:extLst>
              <a:ext uri="{FF2B5EF4-FFF2-40B4-BE49-F238E27FC236}">
                <a16:creationId xmlns:a16="http://schemas.microsoft.com/office/drawing/2014/main" id="{2A75BCB3-F754-ED4A-A543-22E5E77924FA}"/>
              </a:ext>
            </a:extLst>
          </p:cNvPr>
          <p:cNvPicPr>
            <a:picLocks noChangeAspect="1"/>
          </p:cNvPicPr>
          <p:nvPr/>
        </p:nvPicPr>
        <p:blipFill>
          <a:blip r:embed="rId3"/>
          <a:stretch>
            <a:fillRect/>
          </a:stretch>
        </p:blipFill>
        <p:spPr>
          <a:xfrm>
            <a:off x="2697468" y="-1202953"/>
            <a:ext cx="972488" cy="1004904"/>
          </a:xfrm>
          <a:prstGeom prst="rect">
            <a:avLst/>
          </a:prstGeom>
        </p:spPr>
      </p:pic>
      <p:pic>
        <p:nvPicPr>
          <p:cNvPr id="13" name="Picture 12" descr="A picture containing gear&#10;&#10;Description automatically generated">
            <a:extLst>
              <a:ext uri="{FF2B5EF4-FFF2-40B4-BE49-F238E27FC236}">
                <a16:creationId xmlns:a16="http://schemas.microsoft.com/office/drawing/2014/main" id="{54282A27-325D-324D-B15C-54B6D622D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7274" y="-1356663"/>
            <a:ext cx="1258903" cy="1282932"/>
          </a:xfrm>
          <a:prstGeom prst="rect">
            <a:avLst/>
          </a:prstGeom>
        </p:spPr>
      </p:pic>
      <p:pic>
        <p:nvPicPr>
          <p:cNvPr id="14" name="Picture 13" descr="A picture containing case, black, set&#10;&#10;Description automatically generated">
            <a:extLst>
              <a:ext uri="{FF2B5EF4-FFF2-40B4-BE49-F238E27FC236}">
                <a16:creationId xmlns:a16="http://schemas.microsoft.com/office/drawing/2014/main" id="{3B75E113-A399-1440-B70C-7D40380EA5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761" y="-1202953"/>
            <a:ext cx="1257556" cy="1257556"/>
          </a:xfrm>
          <a:prstGeom prst="rect">
            <a:avLst/>
          </a:prstGeom>
        </p:spPr>
      </p:pic>
      <p:pic>
        <p:nvPicPr>
          <p:cNvPr id="16" name="Picture 15" descr="A close-up of a microscope&#10;&#10;Description automatically generated with low confidence">
            <a:extLst>
              <a:ext uri="{FF2B5EF4-FFF2-40B4-BE49-F238E27FC236}">
                <a16:creationId xmlns:a16="http://schemas.microsoft.com/office/drawing/2014/main" id="{E4792226-5933-1644-8AAF-453CEC07C0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145" y="-1008212"/>
            <a:ext cx="1181996" cy="875552"/>
          </a:xfrm>
          <a:prstGeom prst="rect">
            <a:avLst/>
          </a:prstGeom>
        </p:spPr>
      </p:pic>
      <p:pic>
        <p:nvPicPr>
          <p:cNvPr id="17" name="Picture 16" descr="A close-up of a microscope&#10;&#10;Description automatically generated with low confidence">
            <a:extLst>
              <a:ext uri="{FF2B5EF4-FFF2-40B4-BE49-F238E27FC236}">
                <a16:creationId xmlns:a16="http://schemas.microsoft.com/office/drawing/2014/main" id="{D1E6A54B-A362-1549-88B2-DEDCA648C7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6815" y="-2477772"/>
            <a:ext cx="1106149" cy="1364394"/>
          </a:xfrm>
          <a:prstGeom prst="rect">
            <a:avLst/>
          </a:prstGeom>
        </p:spPr>
      </p:pic>
      <p:sp>
        <p:nvSpPr>
          <p:cNvPr id="19" name="Oval 18">
            <a:extLst>
              <a:ext uri="{FF2B5EF4-FFF2-40B4-BE49-F238E27FC236}">
                <a16:creationId xmlns:a16="http://schemas.microsoft.com/office/drawing/2014/main" id="{EE996CC3-5182-1549-B3C1-849A88638B8E}"/>
              </a:ext>
            </a:extLst>
          </p:cNvPr>
          <p:cNvSpPr/>
          <p:nvPr/>
        </p:nvSpPr>
        <p:spPr bwMode="auto">
          <a:xfrm>
            <a:off x="6085302" y="3682586"/>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20" name="Oval 19">
            <a:extLst>
              <a:ext uri="{FF2B5EF4-FFF2-40B4-BE49-F238E27FC236}">
                <a16:creationId xmlns:a16="http://schemas.microsoft.com/office/drawing/2014/main" id="{E0C1F2ED-F2BA-304F-912B-66796E32519F}"/>
              </a:ext>
            </a:extLst>
          </p:cNvPr>
          <p:cNvSpPr/>
          <p:nvPr/>
        </p:nvSpPr>
        <p:spPr bwMode="auto">
          <a:xfrm>
            <a:off x="6820720" y="3284579"/>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21" name="Oval 20">
            <a:extLst>
              <a:ext uri="{FF2B5EF4-FFF2-40B4-BE49-F238E27FC236}">
                <a16:creationId xmlns:a16="http://schemas.microsoft.com/office/drawing/2014/main" id="{45322CF7-48E6-CA4B-B398-B077C732E1F2}"/>
              </a:ext>
            </a:extLst>
          </p:cNvPr>
          <p:cNvSpPr/>
          <p:nvPr/>
        </p:nvSpPr>
        <p:spPr bwMode="auto">
          <a:xfrm>
            <a:off x="6839393" y="4106549"/>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22" name="Oval 21">
            <a:extLst>
              <a:ext uri="{FF2B5EF4-FFF2-40B4-BE49-F238E27FC236}">
                <a16:creationId xmlns:a16="http://schemas.microsoft.com/office/drawing/2014/main" id="{5EA7DC7F-EA00-CA4F-B038-B284B946F2CC}"/>
              </a:ext>
            </a:extLst>
          </p:cNvPr>
          <p:cNvSpPr/>
          <p:nvPr/>
        </p:nvSpPr>
        <p:spPr bwMode="auto">
          <a:xfrm>
            <a:off x="7392931" y="2574890"/>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23" name="Oval 22">
            <a:extLst>
              <a:ext uri="{FF2B5EF4-FFF2-40B4-BE49-F238E27FC236}">
                <a16:creationId xmlns:a16="http://schemas.microsoft.com/office/drawing/2014/main" id="{A660F5BB-2198-134A-B047-ACE4BAC78057}"/>
              </a:ext>
            </a:extLst>
          </p:cNvPr>
          <p:cNvSpPr/>
          <p:nvPr/>
        </p:nvSpPr>
        <p:spPr bwMode="auto">
          <a:xfrm>
            <a:off x="501366" y="164652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26" name="TextBox 25">
            <a:extLst>
              <a:ext uri="{FF2B5EF4-FFF2-40B4-BE49-F238E27FC236}">
                <a16:creationId xmlns:a16="http://schemas.microsoft.com/office/drawing/2014/main" id="{6CFB934E-B642-294E-A0C3-4AD8D3E22FAE}"/>
              </a:ext>
            </a:extLst>
          </p:cNvPr>
          <p:cNvSpPr txBox="1"/>
          <p:nvPr/>
        </p:nvSpPr>
        <p:spPr bwMode="auto">
          <a:xfrm>
            <a:off x="827464" y="1594414"/>
            <a:ext cx="1838965" cy="393056"/>
          </a:xfrm>
          <a:prstGeom prst="rect">
            <a:avLst/>
          </a:prstGeom>
          <a:noFill/>
          <a:ln w="9525">
            <a:noFill/>
            <a:miter lim="800000"/>
            <a:headEnd/>
            <a:tailEnd/>
          </a:ln>
        </p:spPr>
        <p:txBody>
          <a:bodyPr wrap="none" rtlCol="0">
            <a:spAutoFit/>
          </a:bodyPr>
          <a:lstStyle/>
          <a:p>
            <a:pPr eaLnBrk="0" hangingPunct="0">
              <a:lnSpc>
                <a:spcPct val="105000"/>
              </a:lnSpc>
            </a:pPr>
            <a:r>
              <a:rPr lang="en-US" sz="2000"/>
              <a:t>Pilot Assembly</a:t>
            </a:r>
          </a:p>
        </p:txBody>
      </p:sp>
      <p:sp>
        <p:nvSpPr>
          <p:cNvPr id="30" name="Oval 29">
            <a:extLst>
              <a:ext uri="{FF2B5EF4-FFF2-40B4-BE49-F238E27FC236}">
                <a16:creationId xmlns:a16="http://schemas.microsoft.com/office/drawing/2014/main" id="{CFC3E690-278A-3C4C-80DC-CDE199DF1000}"/>
              </a:ext>
            </a:extLst>
          </p:cNvPr>
          <p:cNvSpPr/>
          <p:nvPr/>
        </p:nvSpPr>
        <p:spPr bwMode="auto">
          <a:xfrm>
            <a:off x="501366" y="224850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31" name="TextBox 30">
            <a:extLst>
              <a:ext uri="{FF2B5EF4-FFF2-40B4-BE49-F238E27FC236}">
                <a16:creationId xmlns:a16="http://schemas.microsoft.com/office/drawing/2014/main" id="{13CC6212-C453-D346-886A-AEBEE218FBFC}"/>
              </a:ext>
            </a:extLst>
          </p:cNvPr>
          <p:cNvSpPr txBox="1"/>
          <p:nvPr/>
        </p:nvSpPr>
        <p:spPr bwMode="auto">
          <a:xfrm>
            <a:off x="827464" y="2182678"/>
            <a:ext cx="3913444" cy="393056"/>
          </a:xfrm>
          <a:prstGeom prst="rect">
            <a:avLst/>
          </a:prstGeom>
          <a:noFill/>
          <a:ln w="9525">
            <a:noFill/>
            <a:miter lim="800000"/>
            <a:headEnd/>
            <a:tailEnd/>
          </a:ln>
        </p:spPr>
        <p:txBody>
          <a:bodyPr wrap="none" rtlCol="0">
            <a:spAutoFit/>
          </a:bodyPr>
          <a:lstStyle/>
          <a:p>
            <a:pPr eaLnBrk="0" hangingPunct="0">
              <a:lnSpc>
                <a:spcPct val="105000"/>
              </a:lnSpc>
            </a:pPr>
            <a:r>
              <a:rPr lang="en-US" sz="2000"/>
              <a:t>Gas Valve with Pilot Safety Valve</a:t>
            </a:r>
          </a:p>
        </p:txBody>
      </p:sp>
      <p:sp>
        <p:nvSpPr>
          <p:cNvPr id="32" name="Oval 31">
            <a:extLst>
              <a:ext uri="{FF2B5EF4-FFF2-40B4-BE49-F238E27FC236}">
                <a16:creationId xmlns:a16="http://schemas.microsoft.com/office/drawing/2014/main" id="{B9FA57F6-906C-D44A-9A57-11D2985C1007}"/>
              </a:ext>
            </a:extLst>
          </p:cNvPr>
          <p:cNvSpPr/>
          <p:nvPr/>
        </p:nvSpPr>
        <p:spPr bwMode="auto">
          <a:xfrm>
            <a:off x="501366" y="285048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33" name="TextBox 32">
            <a:extLst>
              <a:ext uri="{FF2B5EF4-FFF2-40B4-BE49-F238E27FC236}">
                <a16:creationId xmlns:a16="http://schemas.microsoft.com/office/drawing/2014/main" id="{19C242E6-53DD-DC44-808D-ACC976839BE0}"/>
              </a:ext>
            </a:extLst>
          </p:cNvPr>
          <p:cNvSpPr txBox="1"/>
          <p:nvPr/>
        </p:nvSpPr>
        <p:spPr bwMode="auto">
          <a:xfrm>
            <a:off x="827464" y="2801422"/>
            <a:ext cx="4318811" cy="393056"/>
          </a:xfrm>
          <a:prstGeom prst="rect">
            <a:avLst/>
          </a:prstGeom>
          <a:noFill/>
          <a:ln w="9525">
            <a:noFill/>
            <a:miter lim="800000"/>
            <a:headEnd/>
            <a:tailEnd/>
          </a:ln>
        </p:spPr>
        <p:txBody>
          <a:bodyPr wrap="none" rtlCol="0">
            <a:spAutoFit/>
          </a:bodyPr>
          <a:lstStyle/>
          <a:p>
            <a:pPr eaLnBrk="0" hangingPunct="0">
              <a:lnSpc>
                <a:spcPct val="105000"/>
              </a:lnSpc>
            </a:pPr>
            <a:r>
              <a:rPr lang="en-US" sz="2000"/>
              <a:t>Manual Reset Flame Rollout Control</a:t>
            </a:r>
          </a:p>
        </p:txBody>
      </p:sp>
      <p:sp>
        <p:nvSpPr>
          <p:cNvPr id="35" name="Oval 34">
            <a:extLst>
              <a:ext uri="{FF2B5EF4-FFF2-40B4-BE49-F238E27FC236}">
                <a16:creationId xmlns:a16="http://schemas.microsoft.com/office/drawing/2014/main" id="{63993377-E16E-8146-97E5-9D01D9AE4046}"/>
              </a:ext>
            </a:extLst>
          </p:cNvPr>
          <p:cNvSpPr/>
          <p:nvPr/>
        </p:nvSpPr>
        <p:spPr bwMode="auto">
          <a:xfrm>
            <a:off x="501366" y="345246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36" name="TextBox 35">
            <a:extLst>
              <a:ext uri="{FF2B5EF4-FFF2-40B4-BE49-F238E27FC236}">
                <a16:creationId xmlns:a16="http://schemas.microsoft.com/office/drawing/2014/main" id="{812A7EA5-19F3-164F-A9A3-8E9F0B08BC01}"/>
              </a:ext>
            </a:extLst>
          </p:cNvPr>
          <p:cNvSpPr txBox="1"/>
          <p:nvPr/>
        </p:nvSpPr>
        <p:spPr bwMode="auto">
          <a:xfrm>
            <a:off x="827464" y="3398830"/>
            <a:ext cx="2635658" cy="393056"/>
          </a:xfrm>
          <a:prstGeom prst="rect">
            <a:avLst/>
          </a:prstGeom>
          <a:noFill/>
          <a:ln w="9525">
            <a:noFill/>
            <a:miter lim="800000"/>
            <a:headEnd/>
            <a:tailEnd/>
          </a:ln>
        </p:spPr>
        <p:txBody>
          <a:bodyPr wrap="none" rtlCol="0">
            <a:spAutoFit/>
          </a:bodyPr>
          <a:lstStyle/>
          <a:p>
            <a:pPr eaLnBrk="0" hangingPunct="0">
              <a:lnSpc>
                <a:spcPct val="105000"/>
              </a:lnSpc>
            </a:pPr>
            <a:r>
              <a:rPr lang="en-US" sz="2000"/>
              <a:t>Fan and Limit Control</a:t>
            </a:r>
          </a:p>
        </p:txBody>
      </p:sp>
    </p:spTree>
    <p:extLst>
      <p:ext uri="{BB962C8B-B14F-4D97-AF65-F5344CB8AC3E}">
        <p14:creationId xmlns:p14="http://schemas.microsoft.com/office/powerpoint/2010/main" val="5600629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C351F1-9F0B-4D8E-AA50-2C496EF57730}"/>
              </a:ext>
            </a:extLst>
          </p:cNvPr>
          <p:cNvSpPr>
            <a:spLocks noGrp="1"/>
          </p:cNvSpPr>
          <p:nvPr>
            <p:ph type="body" sz="quarter" idx="10"/>
          </p:nvPr>
        </p:nvSpPr>
        <p:spPr>
          <a:xfrm>
            <a:off x="4702520" y="1158240"/>
            <a:ext cx="4777382" cy="1863960"/>
          </a:xfrm>
        </p:spPr>
        <p:txBody>
          <a:bodyPr/>
          <a:lstStyle/>
          <a:p>
            <a:r>
              <a:rPr lang="en-US" sz="3000"/>
              <a:t>Non-Integrated Ignition Modules</a:t>
            </a:r>
            <a:endParaRPr lang="en-US" sz="3000">
              <a:cs typeface="Arial"/>
            </a:endParaRPr>
          </a:p>
        </p:txBody>
      </p:sp>
      <p:sp>
        <p:nvSpPr>
          <p:cNvPr id="4" name="Title 3">
            <a:extLst>
              <a:ext uri="{FF2B5EF4-FFF2-40B4-BE49-F238E27FC236}">
                <a16:creationId xmlns:a16="http://schemas.microsoft.com/office/drawing/2014/main" id="{D627889D-EDB7-46B4-AB4A-4DD218C8D1BB}"/>
              </a:ext>
            </a:extLst>
          </p:cNvPr>
          <p:cNvSpPr>
            <a:spLocks noGrp="1"/>
          </p:cNvSpPr>
          <p:nvPr>
            <p:ph type="title" idx="4294967295"/>
          </p:nvPr>
        </p:nvSpPr>
        <p:spPr>
          <a:xfrm>
            <a:off x="0" y="2971800"/>
            <a:ext cx="4876800" cy="457200"/>
          </a:xfrm>
        </p:spPr>
        <p:txBody>
          <a:bodyPr/>
          <a:lstStyle/>
          <a:p>
            <a:r>
              <a:rPr lang="en-US"/>
              <a:t>Part Three </a:t>
            </a:r>
          </a:p>
        </p:txBody>
      </p:sp>
      <p:sp>
        <p:nvSpPr>
          <p:cNvPr id="6" name="Text Placeholder 1">
            <a:extLst>
              <a:ext uri="{FF2B5EF4-FFF2-40B4-BE49-F238E27FC236}">
                <a16:creationId xmlns:a16="http://schemas.microsoft.com/office/drawing/2014/main" id="{08C36EB1-1E90-4E08-A405-19BDB3ACB168}"/>
              </a:ext>
            </a:extLst>
          </p:cNvPr>
          <p:cNvSpPr txBox="1">
            <a:spLocks/>
          </p:cNvSpPr>
          <p:nvPr/>
        </p:nvSpPr>
        <p:spPr bwMode="auto">
          <a:xfrm>
            <a:off x="4724400" y="3179762"/>
            <a:ext cx="5716587" cy="630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kern="0">
                <a:solidFill>
                  <a:schemeClr val="bg1"/>
                </a:solidFill>
              </a:rPr>
              <a:t>Part Two </a:t>
            </a:r>
          </a:p>
        </p:txBody>
      </p:sp>
    </p:spTree>
    <p:extLst>
      <p:ext uri="{BB962C8B-B14F-4D97-AF65-F5344CB8AC3E}">
        <p14:creationId xmlns:p14="http://schemas.microsoft.com/office/powerpoint/2010/main" val="24158990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gear&#10;&#10;Description automatically generated">
            <a:extLst>
              <a:ext uri="{FF2B5EF4-FFF2-40B4-BE49-F238E27FC236}">
                <a16:creationId xmlns:a16="http://schemas.microsoft.com/office/drawing/2014/main" id="{BBDF3AD9-2433-4B6E-89D6-E17971A468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278" y="3567042"/>
            <a:ext cx="903845" cy="921097"/>
          </a:xfrm>
          <a:prstGeom prst="rect">
            <a:avLst/>
          </a:prstGeom>
        </p:spPr>
      </p:pic>
      <p:sp>
        <p:nvSpPr>
          <p:cNvPr id="2" name="Title 1"/>
          <p:cNvSpPr>
            <a:spLocks noGrp="1"/>
          </p:cNvSpPr>
          <p:nvPr>
            <p:ph type="title"/>
          </p:nvPr>
        </p:nvSpPr>
        <p:spPr>
          <a:xfrm>
            <a:off x="409699" y="280692"/>
            <a:ext cx="8356600" cy="820103"/>
          </a:xfrm>
        </p:spPr>
        <p:txBody>
          <a:bodyPr/>
          <a:lstStyle/>
          <a:p>
            <a:pPr>
              <a:defRPr/>
            </a:pPr>
            <a:r>
              <a:rPr lang="en-US" b="1"/>
              <a:t>Non-Integrated Ignition Operation</a:t>
            </a:r>
            <a:endParaRPr lang="en-US" sz="1200" b="1" u="sng"/>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idx="1"/>
          </p:nvPr>
        </p:nvSpPr>
        <p:spPr>
          <a:xfrm>
            <a:off x="397259" y="1343614"/>
            <a:ext cx="8356600" cy="1556133"/>
          </a:xfrm>
        </p:spPr>
        <p:txBody>
          <a:bodyPr/>
          <a:lstStyle/>
          <a:p>
            <a:pPr marL="0" indent="0">
              <a:buNone/>
            </a:pPr>
            <a:r>
              <a:rPr lang="en-US" sz="1800"/>
              <a:t>Non-integrated ignition modules initiate ignition (HSI/DSI/Proven Pilot) and supervise gas valve and burner flame. Inducer circuit, blower circuit and temperature limits operate independently of the ignition control</a:t>
            </a:r>
          </a:p>
        </p:txBody>
      </p:sp>
      <p:cxnSp>
        <p:nvCxnSpPr>
          <p:cNvPr id="63" name="Straight Connector 62">
            <a:extLst>
              <a:ext uri="{FF2B5EF4-FFF2-40B4-BE49-F238E27FC236}">
                <a16:creationId xmlns:a16="http://schemas.microsoft.com/office/drawing/2014/main" id="{D237735B-4532-4C42-9EDE-1C14A523582D}"/>
              </a:ext>
            </a:extLst>
          </p:cNvPr>
          <p:cNvCxnSpPr>
            <a:cxnSpLocks/>
          </p:cNvCxnSpPr>
          <p:nvPr/>
        </p:nvCxnSpPr>
        <p:spPr bwMode="auto">
          <a:xfrm>
            <a:off x="1930928" y="8890474"/>
            <a:ext cx="781" cy="16796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40" name="Rectangle 39">
            <a:extLst>
              <a:ext uri="{FF2B5EF4-FFF2-40B4-BE49-F238E27FC236}">
                <a16:creationId xmlns:a16="http://schemas.microsoft.com/office/drawing/2014/main" id="{739CD38F-3623-4D5C-9F2B-5D98D6288302}"/>
              </a:ext>
            </a:extLst>
          </p:cNvPr>
          <p:cNvSpPr/>
          <p:nvPr/>
        </p:nvSpPr>
        <p:spPr bwMode="auto">
          <a:xfrm>
            <a:off x="2170238" y="5674536"/>
            <a:ext cx="944583" cy="59461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Ignitor Control</a:t>
            </a:r>
          </a:p>
        </p:txBody>
      </p:sp>
      <p:sp>
        <p:nvSpPr>
          <p:cNvPr id="70" name="Rectangle 69">
            <a:extLst>
              <a:ext uri="{FF2B5EF4-FFF2-40B4-BE49-F238E27FC236}">
                <a16:creationId xmlns:a16="http://schemas.microsoft.com/office/drawing/2014/main" id="{C38214CC-FFD9-4F1B-A51D-3245F07285F1}"/>
              </a:ext>
            </a:extLst>
          </p:cNvPr>
          <p:cNvSpPr/>
          <p:nvPr/>
        </p:nvSpPr>
        <p:spPr bwMode="auto">
          <a:xfrm>
            <a:off x="4815026" y="5727934"/>
            <a:ext cx="852152" cy="50035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Flame Sense</a:t>
            </a:r>
          </a:p>
        </p:txBody>
      </p:sp>
      <p:sp>
        <p:nvSpPr>
          <p:cNvPr id="73" name="Rectangle 72">
            <a:extLst>
              <a:ext uri="{FF2B5EF4-FFF2-40B4-BE49-F238E27FC236}">
                <a16:creationId xmlns:a16="http://schemas.microsoft.com/office/drawing/2014/main" id="{BCE58018-EEE3-4FAC-9AE4-175D1068AA9C}"/>
              </a:ext>
            </a:extLst>
          </p:cNvPr>
          <p:cNvSpPr/>
          <p:nvPr/>
        </p:nvSpPr>
        <p:spPr bwMode="auto">
          <a:xfrm>
            <a:off x="529001" y="5715271"/>
            <a:ext cx="1752223" cy="707123"/>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lIns="91440" tIns="45720" rIns="91440" bIns="45720" rtlCol="0" anchor="ctr"/>
          <a:lstStyle/>
          <a:p>
            <a:pPr algn="ctr"/>
            <a:r>
              <a:rPr lang="en-US" sz="1200"/>
              <a:t>Inducer Motor and Flue Pressure Safety (If So Equipped)</a:t>
            </a:r>
          </a:p>
        </p:txBody>
      </p:sp>
      <p:sp>
        <p:nvSpPr>
          <p:cNvPr id="75" name="Rectangle 74">
            <a:extLst>
              <a:ext uri="{FF2B5EF4-FFF2-40B4-BE49-F238E27FC236}">
                <a16:creationId xmlns:a16="http://schemas.microsoft.com/office/drawing/2014/main" id="{B527A1E8-3497-4838-9E45-93C3BD390C97}"/>
              </a:ext>
            </a:extLst>
          </p:cNvPr>
          <p:cNvSpPr/>
          <p:nvPr/>
        </p:nvSpPr>
        <p:spPr bwMode="auto">
          <a:xfrm>
            <a:off x="3627017" y="5677949"/>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Gas Valve</a:t>
            </a:r>
          </a:p>
        </p:txBody>
      </p:sp>
      <p:sp>
        <p:nvSpPr>
          <p:cNvPr id="76" name="Rectangle 75">
            <a:extLst>
              <a:ext uri="{FF2B5EF4-FFF2-40B4-BE49-F238E27FC236}">
                <a16:creationId xmlns:a16="http://schemas.microsoft.com/office/drawing/2014/main" id="{C133478B-0F21-47A2-8D79-AC02D22F16F9}"/>
              </a:ext>
            </a:extLst>
          </p:cNvPr>
          <p:cNvSpPr/>
          <p:nvPr/>
        </p:nvSpPr>
        <p:spPr bwMode="auto">
          <a:xfrm>
            <a:off x="6207530" y="5767641"/>
            <a:ext cx="1189597"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Blower</a:t>
            </a:r>
          </a:p>
          <a:p>
            <a:pPr algn="ctr"/>
            <a:r>
              <a:rPr lang="en-US" sz="1200"/>
              <a:t>On / Off</a:t>
            </a:r>
          </a:p>
          <a:p>
            <a:pPr algn="ctr"/>
            <a:r>
              <a:rPr lang="en-US" sz="1200"/>
              <a:t>Delay</a:t>
            </a:r>
          </a:p>
        </p:txBody>
      </p:sp>
      <p:cxnSp>
        <p:nvCxnSpPr>
          <p:cNvPr id="81" name="Straight Connector 80">
            <a:extLst>
              <a:ext uri="{FF2B5EF4-FFF2-40B4-BE49-F238E27FC236}">
                <a16:creationId xmlns:a16="http://schemas.microsoft.com/office/drawing/2014/main" id="{6DB6FCBA-E715-4F6F-A207-71209D80BE06}"/>
              </a:ext>
            </a:extLst>
          </p:cNvPr>
          <p:cNvCxnSpPr>
            <a:cxnSpLocks/>
          </p:cNvCxnSpPr>
          <p:nvPr/>
        </p:nvCxnSpPr>
        <p:spPr bwMode="auto">
          <a:xfrm>
            <a:off x="4053093" y="5322914"/>
            <a:ext cx="0" cy="37291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3AB9FECF-6017-42B9-97E0-2CCD3247EF1F}"/>
              </a:ext>
            </a:extLst>
          </p:cNvPr>
          <p:cNvCxnSpPr>
            <a:cxnSpLocks/>
          </p:cNvCxnSpPr>
          <p:nvPr/>
        </p:nvCxnSpPr>
        <p:spPr bwMode="auto">
          <a:xfrm>
            <a:off x="6802329" y="5340552"/>
            <a:ext cx="0" cy="34906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21" name="Rectangle 20">
            <a:extLst>
              <a:ext uri="{FF2B5EF4-FFF2-40B4-BE49-F238E27FC236}">
                <a16:creationId xmlns:a16="http://schemas.microsoft.com/office/drawing/2014/main" id="{B753DB78-7F38-40C0-A402-69FDED83A46C}"/>
              </a:ext>
            </a:extLst>
          </p:cNvPr>
          <p:cNvSpPr/>
          <p:nvPr/>
        </p:nvSpPr>
        <p:spPr bwMode="auto">
          <a:xfrm>
            <a:off x="3241241" y="4561260"/>
            <a:ext cx="2897699" cy="785171"/>
          </a:xfrm>
          <a:prstGeom prst="rect">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00" b="1">
                <a:solidFill>
                  <a:schemeClr val="accent1"/>
                </a:solidFill>
              </a:rPr>
              <a:t>Non-integrated ignition module responsible for: </a:t>
            </a:r>
          </a:p>
        </p:txBody>
      </p:sp>
      <p:sp>
        <p:nvSpPr>
          <p:cNvPr id="99" name="Rectangle 98">
            <a:extLst>
              <a:ext uri="{FF2B5EF4-FFF2-40B4-BE49-F238E27FC236}">
                <a16:creationId xmlns:a16="http://schemas.microsoft.com/office/drawing/2014/main" id="{CC27B3A1-B00F-448F-8128-FFC52D42C86D}"/>
              </a:ext>
            </a:extLst>
          </p:cNvPr>
          <p:cNvSpPr/>
          <p:nvPr/>
        </p:nvSpPr>
        <p:spPr bwMode="auto">
          <a:xfrm>
            <a:off x="6128983" y="4563477"/>
            <a:ext cx="2528160" cy="778735"/>
          </a:xfrm>
          <a:prstGeom prst="rect">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00" b="1">
                <a:solidFill>
                  <a:schemeClr val="accent1"/>
                </a:solidFill>
              </a:rPr>
              <a:t>Fan and limit controls responsible for: </a:t>
            </a:r>
          </a:p>
        </p:txBody>
      </p:sp>
      <p:cxnSp>
        <p:nvCxnSpPr>
          <p:cNvPr id="98" name="Straight Connector 97">
            <a:extLst>
              <a:ext uri="{FF2B5EF4-FFF2-40B4-BE49-F238E27FC236}">
                <a16:creationId xmlns:a16="http://schemas.microsoft.com/office/drawing/2014/main" id="{8572F74C-B280-4844-8282-6083FD9D0410}"/>
              </a:ext>
            </a:extLst>
          </p:cNvPr>
          <p:cNvCxnSpPr>
            <a:cxnSpLocks/>
          </p:cNvCxnSpPr>
          <p:nvPr/>
        </p:nvCxnSpPr>
        <p:spPr bwMode="auto">
          <a:xfrm flipH="1">
            <a:off x="6128982" y="4583806"/>
            <a:ext cx="9961" cy="160318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8660C414-66EE-43EB-8B7E-BE1AD424CD60}"/>
              </a:ext>
            </a:extLst>
          </p:cNvPr>
          <p:cNvCxnSpPr>
            <a:cxnSpLocks/>
          </p:cNvCxnSpPr>
          <p:nvPr/>
        </p:nvCxnSpPr>
        <p:spPr bwMode="auto">
          <a:xfrm>
            <a:off x="8655313" y="4563477"/>
            <a:ext cx="0" cy="164935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9238EEE9-4842-46A0-ADE0-11B3992FC000}"/>
              </a:ext>
            </a:extLst>
          </p:cNvPr>
          <p:cNvCxnSpPr>
            <a:cxnSpLocks/>
          </p:cNvCxnSpPr>
          <p:nvPr/>
        </p:nvCxnSpPr>
        <p:spPr bwMode="auto">
          <a:xfrm>
            <a:off x="5239358" y="5322914"/>
            <a:ext cx="0" cy="385044"/>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EF5458E8-F15A-4760-B91F-58D4E86C1937}"/>
              </a:ext>
            </a:extLst>
          </p:cNvPr>
          <p:cNvCxnSpPr>
            <a:cxnSpLocks/>
          </p:cNvCxnSpPr>
          <p:nvPr/>
        </p:nvCxnSpPr>
        <p:spPr bwMode="auto">
          <a:xfrm>
            <a:off x="1393519" y="5342212"/>
            <a:ext cx="0" cy="3346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103" name="Rectangle 102">
            <a:extLst>
              <a:ext uri="{FF2B5EF4-FFF2-40B4-BE49-F238E27FC236}">
                <a16:creationId xmlns:a16="http://schemas.microsoft.com/office/drawing/2014/main" id="{E472228E-1DC5-4D2C-8613-3046106C4185}"/>
              </a:ext>
            </a:extLst>
          </p:cNvPr>
          <p:cNvSpPr/>
          <p:nvPr/>
        </p:nvSpPr>
        <p:spPr bwMode="auto">
          <a:xfrm>
            <a:off x="514314" y="4560164"/>
            <a:ext cx="2737156" cy="782048"/>
          </a:xfrm>
          <a:prstGeom prst="rect">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00" b="1">
                <a:solidFill>
                  <a:schemeClr val="accent1"/>
                </a:solidFill>
              </a:rPr>
              <a:t>Independent controls responsible for: </a:t>
            </a:r>
          </a:p>
        </p:txBody>
      </p:sp>
      <p:cxnSp>
        <p:nvCxnSpPr>
          <p:cNvPr id="104" name="Straight Connector 103">
            <a:extLst>
              <a:ext uri="{FF2B5EF4-FFF2-40B4-BE49-F238E27FC236}">
                <a16:creationId xmlns:a16="http://schemas.microsoft.com/office/drawing/2014/main" id="{DBF460D8-FF34-46CC-8043-B8FB68FA906E}"/>
              </a:ext>
            </a:extLst>
          </p:cNvPr>
          <p:cNvCxnSpPr>
            <a:cxnSpLocks/>
          </p:cNvCxnSpPr>
          <p:nvPr/>
        </p:nvCxnSpPr>
        <p:spPr bwMode="auto">
          <a:xfrm>
            <a:off x="7893312" y="5330502"/>
            <a:ext cx="0" cy="344034"/>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1ED4D748-7A49-4E47-B33A-E4E56A0661F4}"/>
              </a:ext>
            </a:extLst>
          </p:cNvPr>
          <p:cNvCxnSpPr>
            <a:cxnSpLocks/>
          </p:cNvCxnSpPr>
          <p:nvPr/>
        </p:nvCxnSpPr>
        <p:spPr bwMode="auto">
          <a:xfrm>
            <a:off x="504353" y="4583806"/>
            <a:ext cx="0" cy="172653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57BDDD1C-EDB1-4771-9883-C71C0795DE1B}"/>
              </a:ext>
            </a:extLst>
          </p:cNvPr>
          <p:cNvCxnSpPr>
            <a:cxnSpLocks/>
          </p:cNvCxnSpPr>
          <p:nvPr/>
        </p:nvCxnSpPr>
        <p:spPr bwMode="auto">
          <a:xfrm flipH="1">
            <a:off x="3259309" y="4555360"/>
            <a:ext cx="1" cy="1657469"/>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113" name="Rectangle 112">
            <a:extLst>
              <a:ext uri="{FF2B5EF4-FFF2-40B4-BE49-F238E27FC236}">
                <a16:creationId xmlns:a16="http://schemas.microsoft.com/office/drawing/2014/main" id="{01099782-046F-441C-AA39-6A68CABEAB81}"/>
              </a:ext>
            </a:extLst>
          </p:cNvPr>
          <p:cNvSpPr/>
          <p:nvPr/>
        </p:nvSpPr>
        <p:spPr bwMode="auto">
          <a:xfrm>
            <a:off x="7322653" y="5677948"/>
            <a:ext cx="1141318"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200"/>
              <a:t>Temperature Safety Limits</a:t>
            </a:r>
          </a:p>
        </p:txBody>
      </p:sp>
      <p:pic>
        <p:nvPicPr>
          <p:cNvPr id="3" name="Picture 2">
            <a:extLst>
              <a:ext uri="{FF2B5EF4-FFF2-40B4-BE49-F238E27FC236}">
                <a16:creationId xmlns:a16="http://schemas.microsoft.com/office/drawing/2014/main" id="{250F5C51-2805-4FB7-A215-1BD300EE332E}"/>
              </a:ext>
            </a:extLst>
          </p:cNvPr>
          <p:cNvPicPr>
            <a:picLocks noChangeAspect="1"/>
          </p:cNvPicPr>
          <p:nvPr/>
        </p:nvPicPr>
        <p:blipFill>
          <a:blip r:embed="rId3"/>
          <a:stretch>
            <a:fillRect/>
          </a:stretch>
        </p:blipFill>
        <p:spPr>
          <a:xfrm>
            <a:off x="1455095" y="3656241"/>
            <a:ext cx="745198" cy="830817"/>
          </a:xfrm>
          <a:prstGeom prst="rect">
            <a:avLst/>
          </a:prstGeom>
        </p:spPr>
      </p:pic>
      <p:pic>
        <p:nvPicPr>
          <p:cNvPr id="8" name="Picture 7">
            <a:extLst>
              <a:ext uri="{FF2B5EF4-FFF2-40B4-BE49-F238E27FC236}">
                <a16:creationId xmlns:a16="http://schemas.microsoft.com/office/drawing/2014/main" id="{BBC25A23-3765-454E-87C1-AAC8A3C45911}"/>
              </a:ext>
            </a:extLst>
          </p:cNvPr>
          <p:cNvPicPr>
            <a:picLocks noChangeAspect="1"/>
          </p:cNvPicPr>
          <p:nvPr/>
        </p:nvPicPr>
        <p:blipFill>
          <a:blip r:embed="rId4"/>
          <a:stretch>
            <a:fillRect/>
          </a:stretch>
        </p:blipFill>
        <p:spPr>
          <a:xfrm>
            <a:off x="504353" y="3713596"/>
            <a:ext cx="840784" cy="667181"/>
          </a:xfrm>
          <a:prstGeom prst="rect">
            <a:avLst/>
          </a:prstGeom>
        </p:spPr>
      </p:pic>
      <p:cxnSp>
        <p:nvCxnSpPr>
          <p:cNvPr id="43" name="Straight Connector 42">
            <a:extLst>
              <a:ext uri="{FF2B5EF4-FFF2-40B4-BE49-F238E27FC236}">
                <a16:creationId xmlns:a16="http://schemas.microsoft.com/office/drawing/2014/main" id="{9829A1EB-BE67-4DC7-AFAE-EA5996E349C7}"/>
              </a:ext>
            </a:extLst>
          </p:cNvPr>
          <p:cNvCxnSpPr>
            <a:cxnSpLocks/>
          </p:cNvCxnSpPr>
          <p:nvPr/>
        </p:nvCxnSpPr>
        <p:spPr bwMode="auto">
          <a:xfrm>
            <a:off x="2642530" y="5342212"/>
            <a:ext cx="0" cy="334688"/>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pic>
        <p:nvPicPr>
          <p:cNvPr id="50" name="Picture 49" descr="A picture containing case, black, set&#10;&#10;Description automatically generated">
            <a:extLst>
              <a:ext uri="{FF2B5EF4-FFF2-40B4-BE49-F238E27FC236}">
                <a16:creationId xmlns:a16="http://schemas.microsoft.com/office/drawing/2014/main" id="{29D5D590-55C7-4792-833E-101AF4C5D6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6769" y="3713596"/>
            <a:ext cx="902878" cy="902878"/>
          </a:xfrm>
          <a:prstGeom prst="rect">
            <a:avLst/>
          </a:prstGeom>
        </p:spPr>
      </p:pic>
      <p:pic>
        <p:nvPicPr>
          <p:cNvPr id="51" name="Picture 50" descr="A close-up of a microscope&#10;&#10;Description automatically generated with low confidence">
            <a:extLst>
              <a:ext uri="{FF2B5EF4-FFF2-40B4-BE49-F238E27FC236}">
                <a16:creationId xmlns:a16="http://schemas.microsoft.com/office/drawing/2014/main" id="{014B6EC3-A5DE-48D8-9A2B-B8CD365386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7851" y="3800597"/>
            <a:ext cx="848629" cy="628614"/>
          </a:xfrm>
          <a:prstGeom prst="rect">
            <a:avLst/>
          </a:prstGeom>
        </p:spPr>
      </p:pic>
      <p:pic>
        <p:nvPicPr>
          <p:cNvPr id="22" name="Picture 21" descr="A picture containing table&#10;&#10;Description automatically generated">
            <a:extLst>
              <a:ext uri="{FF2B5EF4-FFF2-40B4-BE49-F238E27FC236}">
                <a16:creationId xmlns:a16="http://schemas.microsoft.com/office/drawing/2014/main" id="{004053A9-755D-4D0A-ABEA-28C53D7576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1465" y="2063094"/>
            <a:ext cx="1892019" cy="1495201"/>
          </a:xfrm>
          <a:prstGeom prst="rect">
            <a:avLst/>
          </a:prstGeom>
        </p:spPr>
      </p:pic>
      <p:pic>
        <p:nvPicPr>
          <p:cNvPr id="24" name="Picture 23" descr="A close-up of a microscope&#10;&#10;Description automatically generated with low confidence">
            <a:extLst>
              <a:ext uri="{FF2B5EF4-FFF2-40B4-BE49-F238E27FC236}">
                <a16:creationId xmlns:a16="http://schemas.microsoft.com/office/drawing/2014/main" id="{FB858D42-35A6-4588-9DAB-663D01D330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630" y="3467470"/>
            <a:ext cx="903845" cy="1025848"/>
          </a:xfrm>
          <a:prstGeom prst="rect">
            <a:avLst/>
          </a:prstGeom>
        </p:spPr>
      </p:pic>
      <p:pic>
        <p:nvPicPr>
          <p:cNvPr id="26" name="Picture 25" descr="A close-up of a magnifying glass&#10;&#10;Description automatically generated">
            <a:extLst>
              <a:ext uri="{FF2B5EF4-FFF2-40B4-BE49-F238E27FC236}">
                <a16:creationId xmlns:a16="http://schemas.microsoft.com/office/drawing/2014/main" id="{CF949628-24A8-4CEF-98AF-FEAE7E16A0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9759" y="3367449"/>
            <a:ext cx="785304" cy="1183464"/>
          </a:xfrm>
          <a:prstGeom prst="rect">
            <a:avLst/>
          </a:prstGeom>
        </p:spPr>
      </p:pic>
      <p:pic>
        <p:nvPicPr>
          <p:cNvPr id="28" name="Picture 27">
            <a:extLst>
              <a:ext uri="{FF2B5EF4-FFF2-40B4-BE49-F238E27FC236}">
                <a16:creationId xmlns:a16="http://schemas.microsoft.com/office/drawing/2014/main" id="{7379619B-9D09-4112-8402-C0F888BBC6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6942" y="3620997"/>
            <a:ext cx="1034555" cy="716309"/>
          </a:xfrm>
          <a:prstGeom prst="rect">
            <a:avLst/>
          </a:prstGeom>
        </p:spPr>
      </p:pic>
    </p:spTree>
    <p:extLst>
      <p:ext uri="{BB962C8B-B14F-4D97-AF65-F5344CB8AC3E}">
        <p14:creationId xmlns:p14="http://schemas.microsoft.com/office/powerpoint/2010/main" val="52475488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FB223-6C99-42DB-9B8F-0B649F0056E1}"/>
              </a:ext>
            </a:extLst>
          </p:cNvPr>
          <p:cNvSpPr>
            <a:spLocks noGrp="1"/>
          </p:cNvSpPr>
          <p:nvPr>
            <p:ph type="title"/>
          </p:nvPr>
        </p:nvSpPr>
        <p:spPr>
          <a:xfrm>
            <a:off x="387261" y="149682"/>
            <a:ext cx="8356600" cy="820103"/>
          </a:xfrm>
        </p:spPr>
        <p:txBody>
          <a:bodyPr/>
          <a:lstStyle/>
          <a:p>
            <a:r>
              <a:rPr lang="en-US" b="1"/>
              <a:t>Non-Integrated Diagram</a:t>
            </a:r>
            <a:endParaRPr lang="en-US" sz="1100" b="1">
              <a:highlight>
                <a:srgbClr val="FFFF00"/>
              </a:highlight>
            </a:endParaRPr>
          </a:p>
        </p:txBody>
      </p:sp>
      <p:pic>
        <p:nvPicPr>
          <p:cNvPr id="4" name="Picture 3" descr="A picture containing text&#10;&#10;Description automatically generated">
            <a:extLst>
              <a:ext uri="{FF2B5EF4-FFF2-40B4-BE49-F238E27FC236}">
                <a16:creationId xmlns:a16="http://schemas.microsoft.com/office/drawing/2014/main" id="{88FD381B-B454-264F-93C4-CDB81DF6A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4335" y="149682"/>
            <a:ext cx="5523671" cy="7364894"/>
          </a:xfrm>
          <a:prstGeom prst="rect">
            <a:avLst/>
          </a:prstGeom>
        </p:spPr>
      </p:pic>
      <p:sp>
        <p:nvSpPr>
          <p:cNvPr id="5" name="Oval 4">
            <a:extLst>
              <a:ext uri="{FF2B5EF4-FFF2-40B4-BE49-F238E27FC236}">
                <a16:creationId xmlns:a16="http://schemas.microsoft.com/office/drawing/2014/main" id="{4B1147F0-7554-9B45-84B1-6872CC0A74E5}"/>
              </a:ext>
            </a:extLst>
          </p:cNvPr>
          <p:cNvSpPr/>
          <p:nvPr/>
        </p:nvSpPr>
        <p:spPr bwMode="auto">
          <a:xfrm>
            <a:off x="7799856" y="3306549"/>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6" name="Oval 5">
            <a:extLst>
              <a:ext uri="{FF2B5EF4-FFF2-40B4-BE49-F238E27FC236}">
                <a16:creationId xmlns:a16="http://schemas.microsoft.com/office/drawing/2014/main" id="{753FBB22-43BE-974B-A5F4-18CDDB72BD60}"/>
              </a:ext>
            </a:extLst>
          </p:cNvPr>
          <p:cNvSpPr/>
          <p:nvPr/>
        </p:nvSpPr>
        <p:spPr bwMode="auto">
          <a:xfrm>
            <a:off x="7223497" y="3470150"/>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8" name="Oval 7">
            <a:extLst>
              <a:ext uri="{FF2B5EF4-FFF2-40B4-BE49-F238E27FC236}">
                <a16:creationId xmlns:a16="http://schemas.microsoft.com/office/drawing/2014/main" id="{AF7C905D-8AC5-5247-9FE9-2CC5A83DC131}"/>
              </a:ext>
            </a:extLst>
          </p:cNvPr>
          <p:cNvSpPr/>
          <p:nvPr/>
        </p:nvSpPr>
        <p:spPr bwMode="auto">
          <a:xfrm>
            <a:off x="6697330" y="365291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9" name="Oval 8">
            <a:extLst>
              <a:ext uri="{FF2B5EF4-FFF2-40B4-BE49-F238E27FC236}">
                <a16:creationId xmlns:a16="http://schemas.microsoft.com/office/drawing/2014/main" id="{BFAFB857-63C8-3949-B56B-19384B74F99E}"/>
              </a:ext>
            </a:extLst>
          </p:cNvPr>
          <p:cNvSpPr/>
          <p:nvPr/>
        </p:nvSpPr>
        <p:spPr bwMode="auto">
          <a:xfrm>
            <a:off x="7454609" y="4923013"/>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5</a:t>
            </a:r>
          </a:p>
        </p:txBody>
      </p:sp>
      <p:sp>
        <p:nvSpPr>
          <p:cNvPr id="10" name="Oval 9">
            <a:extLst>
              <a:ext uri="{FF2B5EF4-FFF2-40B4-BE49-F238E27FC236}">
                <a16:creationId xmlns:a16="http://schemas.microsoft.com/office/drawing/2014/main" id="{691E9AC8-23D6-924A-9F88-D2F9849344F6}"/>
              </a:ext>
            </a:extLst>
          </p:cNvPr>
          <p:cNvSpPr/>
          <p:nvPr/>
        </p:nvSpPr>
        <p:spPr bwMode="auto">
          <a:xfrm>
            <a:off x="501366" y="164652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11" name="TextBox 10">
            <a:extLst>
              <a:ext uri="{FF2B5EF4-FFF2-40B4-BE49-F238E27FC236}">
                <a16:creationId xmlns:a16="http://schemas.microsoft.com/office/drawing/2014/main" id="{56EE9C01-1E89-F249-A227-BDDD7196B344}"/>
              </a:ext>
            </a:extLst>
          </p:cNvPr>
          <p:cNvSpPr txBox="1"/>
          <p:nvPr/>
        </p:nvSpPr>
        <p:spPr bwMode="auto">
          <a:xfrm>
            <a:off x="827464" y="1594414"/>
            <a:ext cx="896399" cy="393056"/>
          </a:xfrm>
          <a:prstGeom prst="rect">
            <a:avLst/>
          </a:prstGeom>
          <a:noFill/>
          <a:ln w="9525">
            <a:noFill/>
            <a:miter lim="800000"/>
            <a:headEnd/>
            <a:tailEnd/>
          </a:ln>
        </p:spPr>
        <p:txBody>
          <a:bodyPr wrap="none" rtlCol="0">
            <a:spAutoFit/>
          </a:bodyPr>
          <a:lstStyle/>
          <a:p>
            <a:pPr eaLnBrk="0" hangingPunct="0">
              <a:lnSpc>
                <a:spcPct val="105000"/>
              </a:lnSpc>
            </a:pPr>
            <a:r>
              <a:rPr lang="en-US" sz="2000"/>
              <a:t>Ignitor</a:t>
            </a:r>
          </a:p>
        </p:txBody>
      </p:sp>
      <p:sp>
        <p:nvSpPr>
          <p:cNvPr id="12" name="Oval 11">
            <a:extLst>
              <a:ext uri="{FF2B5EF4-FFF2-40B4-BE49-F238E27FC236}">
                <a16:creationId xmlns:a16="http://schemas.microsoft.com/office/drawing/2014/main" id="{14D349B5-B125-F44F-9D1D-854DFE7E69C9}"/>
              </a:ext>
            </a:extLst>
          </p:cNvPr>
          <p:cNvSpPr/>
          <p:nvPr/>
        </p:nvSpPr>
        <p:spPr bwMode="auto">
          <a:xfrm>
            <a:off x="7422228" y="280142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13" name="Oval 12">
            <a:extLst>
              <a:ext uri="{FF2B5EF4-FFF2-40B4-BE49-F238E27FC236}">
                <a16:creationId xmlns:a16="http://schemas.microsoft.com/office/drawing/2014/main" id="{32E81AE1-1D1A-AF40-A2E0-A1FC2659CFE8}"/>
              </a:ext>
            </a:extLst>
          </p:cNvPr>
          <p:cNvSpPr/>
          <p:nvPr/>
        </p:nvSpPr>
        <p:spPr bwMode="auto">
          <a:xfrm>
            <a:off x="501366" y="224850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14" name="TextBox 13">
            <a:extLst>
              <a:ext uri="{FF2B5EF4-FFF2-40B4-BE49-F238E27FC236}">
                <a16:creationId xmlns:a16="http://schemas.microsoft.com/office/drawing/2014/main" id="{5B3CE123-54AB-894E-94D2-378D23017372}"/>
              </a:ext>
            </a:extLst>
          </p:cNvPr>
          <p:cNvSpPr txBox="1"/>
          <p:nvPr/>
        </p:nvSpPr>
        <p:spPr bwMode="auto">
          <a:xfrm>
            <a:off x="827464" y="2182678"/>
            <a:ext cx="1348639" cy="393056"/>
          </a:xfrm>
          <a:prstGeom prst="rect">
            <a:avLst/>
          </a:prstGeom>
          <a:noFill/>
          <a:ln w="9525">
            <a:noFill/>
            <a:miter lim="800000"/>
            <a:headEnd/>
            <a:tailEnd/>
          </a:ln>
        </p:spPr>
        <p:txBody>
          <a:bodyPr wrap="none" rtlCol="0">
            <a:spAutoFit/>
          </a:bodyPr>
          <a:lstStyle/>
          <a:p>
            <a:pPr eaLnBrk="0" hangingPunct="0">
              <a:lnSpc>
                <a:spcPct val="105000"/>
              </a:lnSpc>
            </a:pPr>
            <a:r>
              <a:rPr lang="en-US" sz="2000"/>
              <a:t>Gas Valve</a:t>
            </a:r>
          </a:p>
        </p:txBody>
      </p:sp>
      <p:sp>
        <p:nvSpPr>
          <p:cNvPr id="15" name="Oval 14">
            <a:extLst>
              <a:ext uri="{FF2B5EF4-FFF2-40B4-BE49-F238E27FC236}">
                <a16:creationId xmlns:a16="http://schemas.microsoft.com/office/drawing/2014/main" id="{49612B45-F725-A043-B30E-7E4EA1BE2F72}"/>
              </a:ext>
            </a:extLst>
          </p:cNvPr>
          <p:cNvSpPr/>
          <p:nvPr/>
        </p:nvSpPr>
        <p:spPr bwMode="auto">
          <a:xfrm>
            <a:off x="501366" y="285048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16" name="TextBox 15">
            <a:extLst>
              <a:ext uri="{FF2B5EF4-FFF2-40B4-BE49-F238E27FC236}">
                <a16:creationId xmlns:a16="http://schemas.microsoft.com/office/drawing/2014/main" id="{B23B9EE5-DD0A-7F4E-BDB4-45E720150D05}"/>
              </a:ext>
            </a:extLst>
          </p:cNvPr>
          <p:cNvSpPr txBox="1"/>
          <p:nvPr/>
        </p:nvSpPr>
        <p:spPr bwMode="auto">
          <a:xfrm>
            <a:off x="827464" y="2801422"/>
            <a:ext cx="1781257" cy="393056"/>
          </a:xfrm>
          <a:prstGeom prst="rect">
            <a:avLst/>
          </a:prstGeom>
          <a:noFill/>
          <a:ln w="9525">
            <a:noFill/>
            <a:miter lim="800000"/>
            <a:headEnd/>
            <a:tailEnd/>
          </a:ln>
        </p:spPr>
        <p:txBody>
          <a:bodyPr wrap="none" rtlCol="0">
            <a:spAutoFit/>
          </a:bodyPr>
          <a:lstStyle/>
          <a:p>
            <a:pPr eaLnBrk="0" hangingPunct="0">
              <a:lnSpc>
                <a:spcPct val="105000"/>
              </a:lnSpc>
            </a:pPr>
            <a:r>
              <a:rPr lang="en-US" sz="2000"/>
              <a:t>Flame Sensor</a:t>
            </a:r>
          </a:p>
        </p:txBody>
      </p:sp>
      <p:sp>
        <p:nvSpPr>
          <p:cNvPr id="17" name="Oval 16">
            <a:extLst>
              <a:ext uri="{FF2B5EF4-FFF2-40B4-BE49-F238E27FC236}">
                <a16:creationId xmlns:a16="http://schemas.microsoft.com/office/drawing/2014/main" id="{68B6B246-6DFC-7749-AF45-5EE1BC6B4DB7}"/>
              </a:ext>
            </a:extLst>
          </p:cNvPr>
          <p:cNvSpPr/>
          <p:nvPr/>
        </p:nvSpPr>
        <p:spPr bwMode="auto">
          <a:xfrm>
            <a:off x="501366" y="345246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18" name="TextBox 17">
            <a:extLst>
              <a:ext uri="{FF2B5EF4-FFF2-40B4-BE49-F238E27FC236}">
                <a16:creationId xmlns:a16="http://schemas.microsoft.com/office/drawing/2014/main" id="{E74123E3-7C1E-874F-85DD-B1A458080F6B}"/>
              </a:ext>
            </a:extLst>
          </p:cNvPr>
          <p:cNvSpPr txBox="1"/>
          <p:nvPr/>
        </p:nvSpPr>
        <p:spPr bwMode="auto">
          <a:xfrm>
            <a:off x="827464" y="3398830"/>
            <a:ext cx="2635658" cy="393056"/>
          </a:xfrm>
          <a:prstGeom prst="rect">
            <a:avLst/>
          </a:prstGeom>
          <a:noFill/>
          <a:ln w="9525">
            <a:noFill/>
            <a:miter lim="800000"/>
            <a:headEnd/>
            <a:tailEnd/>
          </a:ln>
        </p:spPr>
        <p:txBody>
          <a:bodyPr wrap="none" rtlCol="0">
            <a:spAutoFit/>
          </a:bodyPr>
          <a:lstStyle/>
          <a:p>
            <a:pPr eaLnBrk="0" hangingPunct="0">
              <a:lnSpc>
                <a:spcPct val="105000"/>
              </a:lnSpc>
            </a:pPr>
            <a:r>
              <a:rPr lang="en-US" sz="2000"/>
              <a:t>Fan and Limit Control</a:t>
            </a:r>
          </a:p>
        </p:txBody>
      </p:sp>
      <p:sp>
        <p:nvSpPr>
          <p:cNvPr id="19" name="Oval 18">
            <a:extLst>
              <a:ext uri="{FF2B5EF4-FFF2-40B4-BE49-F238E27FC236}">
                <a16:creationId xmlns:a16="http://schemas.microsoft.com/office/drawing/2014/main" id="{6BA016F6-912D-3F46-B5ED-E05391212EF8}"/>
              </a:ext>
            </a:extLst>
          </p:cNvPr>
          <p:cNvSpPr/>
          <p:nvPr/>
        </p:nvSpPr>
        <p:spPr bwMode="auto">
          <a:xfrm>
            <a:off x="501366" y="405444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5</a:t>
            </a:r>
          </a:p>
        </p:txBody>
      </p:sp>
      <p:sp>
        <p:nvSpPr>
          <p:cNvPr id="20" name="TextBox 19">
            <a:extLst>
              <a:ext uri="{FF2B5EF4-FFF2-40B4-BE49-F238E27FC236}">
                <a16:creationId xmlns:a16="http://schemas.microsoft.com/office/drawing/2014/main" id="{5CEC8CFD-D910-7D4B-A16F-541ADB1EED3B}"/>
              </a:ext>
            </a:extLst>
          </p:cNvPr>
          <p:cNvSpPr txBox="1"/>
          <p:nvPr/>
        </p:nvSpPr>
        <p:spPr bwMode="auto">
          <a:xfrm>
            <a:off x="827464" y="4002334"/>
            <a:ext cx="3831498" cy="393056"/>
          </a:xfrm>
          <a:prstGeom prst="rect">
            <a:avLst/>
          </a:prstGeom>
          <a:noFill/>
          <a:ln w="9525">
            <a:noFill/>
            <a:miter lim="800000"/>
            <a:headEnd/>
            <a:tailEnd/>
          </a:ln>
        </p:spPr>
        <p:txBody>
          <a:bodyPr wrap="none" rtlCol="0">
            <a:spAutoFit/>
          </a:bodyPr>
          <a:lstStyle/>
          <a:p>
            <a:pPr eaLnBrk="0" hangingPunct="0">
              <a:lnSpc>
                <a:spcPct val="105000"/>
              </a:lnSpc>
            </a:pPr>
            <a:r>
              <a:rPr lang="en-US" sz="2000"/>
              <a:t>Non-Integrated Ignition Modules</a:t>
            </a:r>
          </a:p>
        </p:txBody>
      </p:sp>
      <p:sp>
        <p:nvSpPr>
          <p:cNvPr id="21" name="Oval 20">
            <a:extLst>
              <a:ext uri="{FF2B5EF4-FFF2-40B4-BE49-F238E27FC236}">
                <a16:creationId xmlns:a16="http://schemas.microsoft.com/office/drawing/2014/main" id="{60B16BC3-5671-7749-BAF2-7ADBF710F583}"/>
              </a:ext>
            </a:extLst>
          </p:cNvPr>
          <p:cNvSpPr/>
          <p:nvPr/>
        </p:nvSpPr>
        <p:spPr bwMode="auto">
          <a:xfrm>
            <a:off x="6986171" y="419886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6</a:t>
            </a:r>
          </a:p>
        </p:txBody>
      </p:sp>
      <p:sp>
        <p:nvSpPr>
          <p:cNvPr id="22" name="Oval 21">
            <a:extLst>
              <a:ext uri="{FF2B5EF4-FFF2-40B4-BE49-F238E27FC236}">
                <a16:creationId xmlns:a16="http://schemas.microsoft.com/office/drawing/2014/main" id="{A38EA06F-F9BD-6A42-951B-E9F84966E390}"/>
              </a:ext>
            </a:extLst>
          </p:cNvPr>
          <p:cNvSpPr/>
          <p:nvPr/>
        </p:nvSpPr>
        <p:spPr bwMode="auto">
          <a:xfrm>
            <a:off x="501366" y="472195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6</a:t>
            </a:r>
          </a:p>
        </p:txBody>
      </p:sp>
      <p:sp>
        <p:nvSpPr>
          <p:cNvPr id="23" name="TextBox 22">
            <a:extLst>
              <a:ext uri="{FF2B5EF4-FFF2-40B4-BE49-F238E27FC236}">
                <a16:creationId xmlns:a16="http://schemas.microsoft.com/office/drawing/2014/main" id="{4FF0BCBF-93AE-D242-93B8-55F54D4C2722}"/>
              </a:ext>
            </a:extLst>
          </p:cNvPr>
          <p:cNvSpPr txBox="1"/>
          <p:nvPr/>
        </p:nvSpPr>
        <p:spPr bwMode="auto">
          <a:xfrm>
            <a:off x="827464" y="4669846"/>
            <a:ext cx="4318811" cy="393056"/>
          </a:xfrm>
          <a:prstGeom prst="rect">
            <a:avLst/>
          </a:prstGeom>
          <a:noFill/>
          <a:ln w="9525">
            <a:noFill/>
            <a:miter lim="800000"/>
            <a:headEnd/>
            <a:tailEnd/>
          </a:ln>
        </p:spPr>
        <p:txBody>
          <a:bodyPr wrap="none" rtlCol="0">
            <a:spAutoFit/>
          </a:bodyPr>
          <a:lstStyle/>
          <a:p>
            <a:pPr eaLnBrk="0" hangingPunct="0">
              <a:lnSpc>
                <a:spcPct val="105000"/>
              </a:lnSpc>
            </a:pPr>
            <a:r>
              <a:rPr lang="en-US" sz="2000"/>
              <a:t>Manual Reset Flame Rollout Control</a:t>
            </a:r>
          </a:p>
        </p:txBody>
      </p:sp>
    </p:spTree>
    <p:extLst>
      <p:ext uri="{BB962C8B-B14F-4D97-AF65-F5344CB8AC3E}">
        <p14:creationId xmlns:p14="http://schemas.microsoft.com/office/powerpoint/2010/main" val="247601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C351F1-9F0B-4D8E-AA50-2C496EF57730}"/>
              </a:ext>
            </a:extLst>
          </p:cNvPr>
          <p:cNvSpPr>
            <a:spLocks noGrp="1"/>
          </p:cNvSpPr>
          <p:nvPr>
            <p:ph type="body" sz="quarter" idx="10"/>
          </p:nvPr>
        </p:nvSpPr>
        <p:spPr>
          <a:xfrm>
            <a:off x="4702520" y="1158240"/>
            <a:ext cx="4777382" cy="1863960"/>
          </a:xfrm>
        </p:spPr>
        <p:txBody>
          <a:bodyPr/>
          <a:lstStyle/>
          <a:p>
            <a:r>
              <a:rPr lang="en-US" sz="3000"/>
              <a:t>Integrated Furnace Controls (IFC’s)</a:t>
            </a:r>
            <a:endParaRPr lang="en-US" sz="3000">
              <a:cs typeface="Arial"/>
            </a:endParaRPr>
          </a:p>
        </p:txBody>
      </p:sp>
      <p:sp>
        <p:nvSpPr>
          <p:cNvPr id="4" name="Title 3">
            <a:extLst>
              <a:ext uri="{FF2B5EF4-FFF2-40B4-BE49-F238E27FC236}">
                <a16:creationId xmlns:a16="http://schemas.microsoft.com/office/drawing/2014/main" id="{D627889D-EDB7-46B4-AB4A-4DD218C8D1BB}"/>
              </a:ext>
            </a:extLst>
          </p:cNvPr>
          <p:cNvSpPr>
            <a:spLocks noGrp="1"/>
          </p:cNvSpPr>
          <p:nvPr>
            <p:ph type="title" idx="4294967295"/>
          </p:nvPr>
        </p:nvSpPr>
        <p:spPr>
          <a:xfrm>
            <a:off x="0" y="2971800"/>
            <a:ext cx="4876800" cy="457200"/>
          </a:xfrm>
        </p:spPr>
        <p:txBody>
          <a:bodyPr/>
          <a:lstStyle/>
          <a:p>
            <a:r>
              <a:rPr lang="en-US"/>
              <a:t>Part Three </a:t>
            </a:r>
          </a:p>
        </p:txBody>
      </p:sp>
      <p:sp>
        <p:nvSpPr>
          <p:cNvPr id="6" name="Text Placeholder 1">
            <a:extLst>
              <a:ext uri="{FF2B5EF4-FFF2-40B4-BE49-F238E27FC236}">
                <a16:creationId xmlns:a16="http://schemas.microsoft.com/office/drawing/2014/main" id="{08C36EB1-1E90-4E08-A405-19BDB3ACB168}"/>
              </a:ext>
            </a:extLst>
          </p:cNvPr>
          <p:cNvSpPr txBox="1">
            <a:spLocks/>
          </p:cNvSpPr>
          <p:nvPr/>
        </p:nvSpPr>
        <p:spPr bwMode="auto">
          <a:xfrm>
            <a:off x="4724400" y="3179762"/>
            <a:ext cx="5716587" cy="630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kern="0">
                <a:solidFill>
                  <a:schemeClr val="bg1"/>
                </a:solidFill>
              </a:rPr>
              <a:t>Part Two </a:t>
            </a:r>
          </a:p>
        </p:txBody>
      </p:sp>
    </p:spTree>
    <p:extLst>
      <p:ext uri="{BB962C8B-B14F-4D97-AF65-F5344CB8AC3E}">
        <p14:creationId xmlns:p14="http://schemas.microsoft.com/office/powerpoint/2010/main" val="29169812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08DC97AE-D5DE-4AF6-8410-B1162FBD2C2C}"/>
              </a:ext>
            </a:extLst>
          </p:cNvPr>
          <p:cNvPicPr>
            <a:picLocks noChangeAspect="1"/>
          </p:cNvPicPr>
          <p:nvPr/>
        </p:nvPicPr>
        <p:blipFill>
          <a:blip r:embed="rId3"/>
          <a:stretch>
            <a:fillRect/>
          </a:stretch>
        </p:blipFill>
        <p:spPr>
          <a:xfrm>
            <a:off x="1560902" y="2256925"/>
            <a:ext cx="456589" cy="610403"/>
          </a:xfrm>
          <a:prstGeom prst="rect">
            <a:avLst/>
          </a:prstGeom>
        </p:spPr>
      </p:pic>
      <p:pic>
        <p:nvPicPr>
          <p:cNvPr id="79" name="Picture 78" descr="A close-up of a magnifying glass&#10;&#10;Description automatically generated">
            <a:extLst>
              <a:ext uri="{FF2B5EF4-FFF2-40B4-BE49-F238E27FC236}">
                <a16:creationId xmlns:a16="http://schemas.microsoft.com/office/drawing/2014/main" id="{740C2864-2ECD-4D39-BCD1-19DEF97DCC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569" y="2480622"/>
            <a:ext cx="554471" cy="835596"/>
          </a:xfrm>
          <a:prstGeom prst="rect">
            <a:avLst/>
          </a:prstGeom>
        </p:spPr>
      </p:pic>
      <p:pic>
        <p:nvPicPr>
          <p:cNvPr id="10" name="Picture 9" descr="A picture containing gear&#10;&#10;Description automatically generated">
            <a:extLst>
              <a:ext uri="{FF2B5EF4-FFF2-40B4-BE49-F238E27FC236}">
                <a16:creationId xmlns:a16="http://schemas.microsoft.com/office/drawing/2014/main" id="{0B7453E0-4D6B-4CC8-A009-3369F34F39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48577" y="2712605"/>
            <a:ext cx="577284" cy="588303"/>
          </a:xfrm>
          <a:prstGeom prst="rect">
            <a:avLst/>
          </a:prstGeom>
        </p:spPr>
      </p:pic>
      <p:sp>
        <p:nvSpPr>
          <p:cNvPr id="2" name="Title 1"/>
          <p:cNvSpPr>
            <a:spLocks noGrp="1"/>
          </p:cNvSpPr>
          <p:nvPr>
            <p:ph type="title"/>
          </p:nvPr>
        </p:nvSpPr>
        <p:spPr>
          <a:xfrm>
            <a:off x="392829" y="280692"/>
            <a:ext cx="6526778" cy="820103"/>
          </a:xfrm>
        </p:spPr>
        <p:txBody>
          <a:bodyPr/>
          <a:lstStyle/>
          <a:p>
            <a:pPr>
              <a:defRPr/>
            </a:pPr>
            <a:r>
              <a:rPr lang="en-US" b="1"/>
              <a:t>Integrated Furnace Control Operation</a:t>
            </a:r>
            <a:endParaRPr lang="en-US" sz="1200" b="1"/>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idx="1"/>
          </p:nvPr>
        </p:nvSpPr>
        <p:spPr>
          <a:xfrm>
            <a:off x="393700" y="1352011"/>
            <a:ext cx="7991410" cy="743130"/>
          </a:xfrm>
        </p:spPr>
        <p:txBody>
          <a:bodyPr/>
          <a:lstStyle/>
          <a:p>
            <a:pPr marL="0" indent="0">
              <a:buNone/>
            </a:pPr>
            <a:r>
              <a:rPr lang="en-US" sz="1800"/>
              <a:t>Gas furnaces follow a standard sequence of operation with minor variations in fan control timings and the number or circuit position of limit devices.</a:t>
            </a:r>
            <a:endParaRPr lang="en-US" sz="1800">
              <a:highlight>
                <a:srgbClr val="FFFF00"/>
              </a:highlight>
            </a:endParaRPr>
          </a:p>
        </p:txBody>
      </p:sp>
      <p:cxnSp>
        <p:nvCxnSpPr>
          <p:cNvPr id="63" name="Straight Connector 62">
            <a:extLst>
              <a:ext uri="{FF2B5EF4-FFF2-40B4-BE49-F238E27FC236}">
                <a16:creationId xmlns:a16="http://schemas.microsoft.com/office/drawing/2014/main" id="{D237735B-4532-4C42-9EDE-1C14A523582D}"/>
              </a:ext>
            </a:extLst>
          </p:cNvPr>
          <p:cNvCxnSpPr>
            <a:cxnSpLocks/>
          </p:cNvCxnSpPr>
          <p:nvPr/>
        </p:nvCxnSpPr>
        <p:spPr bwMode="auto">
          <a:xfrm>
            <a:off x="2545345" y="9194034"/>
            <a:ext cx="781" cy="16796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8" name="Rectangle 37">
            <a:extLst>
              <a:ext uri="{FF2B5EF4-FFF2-40B4-BE49-F238E27FC236}">
                <a16:creationId xmlns:a16="http://schemas.microsoft.com/office/drawing/2014/main" id="{950C9BA8-8E64-4F15-8030-B1109730B77A}"/>
              </a:ext>
            </a:extLst>
          </p:cNvPr>
          <p:cNvSpPr/>
          <p:nvPr/>
        </p:nvSpPr>
        <p:spPr bwMode="auto">
          <a:xfrm>
            <a:off x="2308269" y="4113702"/>
            <a:ext cx="852147" cy="59461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50"/>
              <a:t>Inducer Motor Energizes</a:t>
            </a:r>
          </a:p>
        </p:txBody>
      </p:sp>
      <p:sp>
        <p:nvSpPr>
          <p:cNvPr id="40" name="Rectangle 39">
            <a:extLst>
              <a:ext uri="{FF2B5EF4-FFF2-40B4-BE49-F238E27FC236}">
                <a16:creationId xmlns:a16="http://schemas.microsoft.com/office/drawing/2014/main" id="{739CD38F-3623-4D5C-9F2B-5D98D6288302}"/>
              </a:ext>
            </a:extLst>
          </p:cNvPr>
          <p:cNvSpPr/>
          <p:nvPr/>
        </p:nvSpPr>
        <p:spPr bwMode="auto">
          <a:xfrm>
            <a:off x="3705030" y="4107494"/>
            <a:ext cx="944583" cy="59461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50"/>
              <a:t>Ignitor Circuit Energizes</a:t>
            </a:r>
          </a:p>
        </p:txBody>
      </p:sp>
      <p:sp>
        <p:nvSpPr>
          <p:cNvPr id="70" name="Rectangle 69">
            <a:extLst>
              <a:ext uri="{FF2B5EF4-FFF2-40B4-BE49-F238E27FC236}">
                <a16:creationId xmlns:a16="http://schemas.microsoft.com/office/drawing/2014/main" id="{C38214CC-FFD9-4F1B-A51D-3245F07285F1}"/>
              </a:ext>
            </a:extLst>
          </p:cNvPr>
          <p:cNvSpPr/>
          <p:nvPr/>
        </p:nvSpPr>
        <p:spPr bwMode="auto">
          <a:xfrm>
            <a:off x="5367640" y="4145163"/>
            <a:ext cx="852152" cy="500357"/>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50"/>
              <a:t>Control Senses Flame</a:t>
            </a:r>
          </a:p>
        </p:txBody>
      </p:sp>
      <p:sp>
        <p:nvSpPr>
          <p:cNvPr id="71" name="Rectangle 70">
            <a:extLst>
              <a:ext uri="{FF2B5EF4-FFF2-40B4-BE49-F238E27FC236}">
                <a16:creationId xmlns:a16="http://schemas.microsoft.com/office/drawing/2014/main" id="{74BFA633-8124-46C5-8054-4F399639F0B8}"/>
              </a:ext>
            </a:extLst>
          </p:cNvPr>
          <p:cNvSpPr/>
          <p:nvPr/>
        </p:nvSpPr>
        <p:spPr bwMode="auto">
          <a:xfrm>
            <a:off x="3494056" y="6153446"/>
            <a:ext cx="860038" cy="498175"/>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00"/>
              <a:t>Inducer Delay Off</a:t>
            </a:r>
          </a:p>
        </p:txBody>
      </p:sp>
      <p:sp>
        <p:nvSpPr>
          <p:cNvPr id="73" name="Rectangle 72">
            <a:extLst>
              <a:ext uri="{FF2B5EF4-FFF2-40B4-BE49-F238E27FC236}">
                <a16:creationId xmlns:a16="http://schemas.microsoft.com/office/drawing/2014/main" id="{BCE58018-EEE3-4FAC-9AE4-175D1068AA9C}"/>
              </a:ext>
            </a:extLst>
          </p:cNvPr>
          <p:cNvSpPr/>
          <p:nvPr/>
        </p:nvSpPr>
        <p:spPr bwMode="auto">
          <a:xfrm>
            <a:off x="2975680" y="4145918"/>
            <a:ext cx="967721" cy="707123"/>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50"/>
              <a:t>Flue Pressure Switch Closes</a:t>
            </a:r>
          </a:p>
        </p:txBody>
      </p:sp>
      <p:sp>
        <p:nvSpPr>
          <p:cNvPr id="74" name="Rectangle 73">
            <a:extLst>
              <a:ext uri="{FF2B5EF4-FFF2-40B4-BE49-F238E27FC236}">
                <a16:creationId xmlns:a16="http://schemas.microsoft.com/office/drawing/2014/main" id="{57415A5E-3831-4308-BF76-0CDA9D35BB34}"/>
              </a:ext>
            </a:extLst>
          </p:cNvPr>
          <p:cNvSpPr/>
          <p:nvPr/>
        </p:nvSpPr>
        <p:spPr bwMode="auto">
          <a:xfrm>
            <a:off x="912828" y="4071339"/>
            <a:ext cx="1561400" cy="99360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lIns="91440" tIns="45720" rIns="91440" bIns="45720" rtlCol="0" anchor="ctr"/>
          <a:lstStyle/>
          <a:p>
            <a:pPr algn="ctr"/>
            <a:r>
              <a:rPr lang="en-US" sz="1050"/>
              <a:t>IFC Verifies Temperature and Rollout Limits are Closed/Flue Pressure Switch is Open</a:t>
            </a:r>
          </a:p>
        </p:txBody>
      </p:sp>
      <p:sp>
        <p:nvSpPr>
          <p:cNvPr id="75" name="Rectangle 74">
            <a:extLst>
              <a:ext uri="{FF2B5EF4-FFF2-40B4-BE49-F238E27FC236}">
                <a16:creationId xmlns:a16="http://schemas.microsoft.com/office/drawing/2014/main" id="{B527A1E8-3497-4838-9E45-93C3BD390C97}"/>
              </a:ext>
            </a:extLst>
          </p:cNvPr>
          <p:cNvSpPr/>
          <p:nvPr/>
        </p:nvSpPr>
        <p:spPr bwMode="auto">
          <a:xfrm>
            <a:off x="4588430" y="4017324"/>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50"/>
              <a:t>Gas Valve Energizes</a:t>
            </a:r>
          </a:p>
        </p:txBody>
      </p:sp>
      <p:sp>
        <p:nvSpPr>
          <p:cNvPr id="76" name="Rectangle 75">
            <a:extLst>
              <a:ext uri="{FF2B5EF4-FFF2-40B4-BE49-F238E27FC236}">
                <a16:creationId xmlns:a16="http://schemas.microsoft.com/office/drawing/2014/main" id="{C133478B-0F21-47A2-8D79-AC02D22F16F9}"/>
              </a:ext>
            </a:extLst>
          </p:cNvPr>
          <p:cNvSpPr/>
          <p:nvPr/>
        </p:nvSpPr>
        <p:spPr bwMode="auto">
          <a:xfrm>
            <a:off x="6588529" y="4111352"/>
            <a:ext cx="852152"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50"/>
              <a:t>Blower on Delay</a:t>
            </a:r>
          </a:p>
          <a:p>
            <a:pPr algn="ctr"/>
            <a:r>
              <a:rPr lang="en-US" sz="1050"/>
              <a:t>(30-45s)</a:t>
            </a:r>
          </a:p>
        </p:txBody>
      </p:sp>
      <p:sp>
        <p:nvSpPr>
          <p:cNvPr id="77" name="Rectangle 76">
            <a:extLst>
              <a:ext uri="{FF2B5EF4-FFF2-40B4-BE49-F238E27FC236}">
                <a16:creationId xmlns:a16="http://schemas.microsoft.com/office/drawing/2014/main" id="{C58BEBB1-D718-4E2C-9B32-08253F4F30CA}"/>
              </a:ext>
            </a:extLst>
          </p:cNvPr>
          <p:cNvSpPr/>
          <p:nvPr/>
        </p:nvSpPr>
        <p:spPr bwMode="auto">
          <a:xfrm>
            <a:off x="2496551" y="6128107"/>
            <a:ext cx="1022690"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00"/>
              <a:t>Gas Valve</a:t>
            </a:r>
          </a:p>
          <a:p>
            <a:pPr algn="ctr"/>
            <a:r>
              <a:rPr lang="en-US" sz="1000"/>
              <a:t>De-Energized</a:t>
            </a:r>
          </a:p>
        </p:txBody>
      </p:sp>
      <p:cxnSp>
        <p:nvCxnSpPr>
          <p:cNvPr id="78" name="Straight Connector 77">
            <a:extLst>
              <a:ext uri="{FF2B5EF4-FFF2-40B4-BE49-F238E27FC236}">
                <a16:creationId xmlns:a16="http://schemas.microsoft.com/office/drawing/2014/main" id="{BBE3B3AB-1AFE-42BD-B7D1-CE1D91AE7C15}"/>
              </a:ext>
            </a:extLst>
          </p:cNvPr>
          <p:cNvCxnSpPr>
            <a:cxnSpLocks/>
          </p:cNvCxnSpPr>
          <p:nvPr/>
        </p:nvCxnSpPr>
        <p:spPr bwMode="auto">
          <a:xfrm flipH="1">
            <a:off x="2734342" y="3662766"/>
            <a:ext cx="5258" cy="34058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3AE3B7AC-43A0-4CC6-A158-DA27B5CC93D0}"/>
              </a:ext>
            </a:extLst>
          </p:cNvPr>
          <p:cNvCxnSpPr>
            <a:cxnSpLocks/>
          </p:cNvCxnSpPr>
          <p:nvPr/>
        </p:nvCxnSpPr>
        <p:spPr bwMode="auto">
          <a:xfrm>
            <a:off x="3445268" y="3699570"/>
            <a:ext cx="6775" cy="387579"/>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6DB6FCBA-E715-4F6F-A207-71209D80BE06}"/>
              </a:ext>
            </a:extLst>
          </p:cNvPr>
          <p:cNvCxnSpPr>
            <a:cxnSpLocks/>
          </p:cNvCxnSpPr>
          <p:nvPr/>
        </p:nvCxnSpPr>
        <p:spPr bwMode="auto">
          <a:xfrm>
            <a:off x="5014506" y="3705945"/>
            <a:ext cx="0" cy="37075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5D90FBB2-46D0-412F-AA84-640993339BB9}"/>
              </a:ext>
            </a:extLst>
          </p:cNvPr>
          <p:cNvCxnSpPr>
            <a:cxnSpLocks/>
          </p:cNvCxnSpPr>
          <p:nvPr/>
        </p:nvCxnSpPr>
        <p:spPr bwMode="auto">
          <a:xfrm>
            <a:off x="6733138" y="5968139"/>
            <a:ext cx="0" cy="204061"/>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B2A8D343-B298-453B-9C94-27326A7DDB3F}"/>
              </a:ext>
            </a:extLst>
          </p:cNvPr>
          <p:cNvCxnSpPr>
            <a:cxnSpLocks/>
          </p:cNvCxnSpPr>
          <p:nvPr/>
        </p:nvCxnSpPr>
        <p:spPr bwMode="auto">
          <a:xfrm>
            <a:off x="3895843" y="5968139"/>
            <a:ext cx="0" cy="204061"/>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84" name="Straight Connector 83">
            <a:extLst>
              <a:ext uri="{FF2B5EF4-FFF2-40B4-BE49-F238E27FC236}">
                <a16:creationId xmlns:a16="http://schemas.microsoft.com/office/drawing/2014/main" id="{CF78072C-A301-4B28-9BDD-D37CCE100B35}"/>
              </a:ext>
            </a:extLst>
          </p:cNvPr>
          <p:cNvCxnSpPr>
            <a:cxnSpLocks/>
          </p:cNvCxnSpPr>
          <p:nvPr/>
        </p:nvCxnSpPr>
        <p:spPr bwMode="auto">
          <a:xfrm>
            <a:off x="5813257" y="5968139"/>
            <a:ext cx="0" cy="204061"/>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85" name="Straight Connector 84">
            <a:extLst>
              <a:ext uri="{FF2B5EF4-FFF2-40B4-BE49-F238E27FC236}">
                <a16:creationId xmlns:a16="http://schemas.microsoft.com/office/drawing/2014/main" id="{3AB9FECF-6017-42B9-97E0-2CCD3247EF1F}"/>
              </a:ext>
            </a:extLst>
          </p:cNvPr>
          <p:cNvCxnSpPr>
            <a:cxnSpLocks/>
          </p:cNvCxnSpPr>
          <p:nvPr/>
        </p:nvCxnSpPr>
        <p:spPr bwMode="auto">
          <a:xfrm>
            <a:off x="6954321" y="3705160"/>
            <a:ext cx="0" cy="371540"/>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88" name="Rectangle 87">
            <a:extLst>
              <a:ext uri="{FF2B5EF4-FFF2-40B4-BE49-F238E27FC236}">
                <a16:creationId xmlns:a16="http://schemas.microsoft.com/office/drawing/2014/main" id="{6795EF7E-C62C-4E05-B592-CE4D6D4C6619}"/>
              </a:ext>
            </a:extLst>
          </p:cNvPr>
          <p:cNvSpPr/>
          <p:nvPr/>
        </p:nvSpPr>
        <p:spPr bwMode="auto">
          <a:xfrm>
            <a:off x="4434283" y="6115532"/>
            <a:ext cx="1026454"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00"/>
              <a:t>Blower Delay Off (60-180s)</a:t>
            </a:r>
          </a:p>
        </p:txBody>
      </p:sp>
      <p:sp>
        <p:nvSpPr>
          <p:cNvPr id="90" name="Arrow: Right 89">
            <a:extLst>
              <a:ext uri="{FF2B5EF4-FFF2-40B4-BE49-F238E27FC236}">
                <a16:creationId xmlns:a16="http://schemas.microsoft.com/office/drawing/2014/main" id="{F58157E1-E9C0-4C29-994A-7C404B50C7CD}"/>
              </a:ext>
            </a:extLst>
          </p:cNvPr>
          <p:cNvSpPr/>
          <p:nvPr/>
        </p:nvSpPr>
        <p:spPr bwMode="auto">
          <a:xfrm>
            <a:off x="1560902" y="3125206"/>
            <a:ext cx="7531602" cy="773669"/>
          </a:xfrm>
          <a:prstGeom prst="rightArrow">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sp>
        <p:nvSpPr>
          <p:cNvPr id="91" name="TextBox 90">
            <a:extLst>
              <a:ext uri="{FF2B5EF4-FFF2-40B4-BE49-F238E27FC236}">
                <a16:creationId xmlns:a16="http://schemas.microsoft.com/office/drawing/2014/main" id="{FE0ECCDE-D063-4B1E-ADF6-4C4916CA03DF}"/>
              </a:ext>
            </a:extLst>
          </p:cNvPr>
          <p:cNvSpPr txBox="1"/>
          <p:nvPr/>
        </p:nvSpPr>
        <p:spPr bwMode="auto">
          <a:xfrm>
            <a:off x="-110542" y="3339544"/>
            <a:ext cx="1679161"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a:solidFill>
                  <a:schemeClr val="accent1"/>
                </a:solidFill>
              </a:rPr>
              <a:t>Thermostat </a:t>
            </a:r>
            <a:br>
              <a:rPr lang="en-US" sz="1200" b="1">
                <a:solidFill>
                  <a:schemeClr val="accent1"/>
                </a:solidFill>
              </a:rPr>
            </a:br>
            <a:r>
              <a:rPr lang="en-US" sz="1200" b="1">
                <a:solidFill>
                  <a:schemeClr val="accent1"/>
                </a:solidFill>
              </a:rPr>
              <a:t>Calls for Heat</a:t>
            </a:r>
          </a:p>
        </p:txBody>
      </p:sp>
      <p:sp>
        <p:nvSpPr>
          <p:cNvPr id="92" name="TextBox 91">
            <a:extLst>
              <a:ext uri="{FF2B5EF4-FFF2-40B4-BE49-F238E27FC236}">
                <a16:creationId xmlns:a16="http://schemas.microsoft.com/office/drawing/2014/main" id="{BD9BEC97-1571-4007-A35A-FE480A487DAF}"/>
              </a:ext>
            </a:extLst>
          </p:cNvPr>
          <p:cNvSpPr txBox="1"/>
          <p:nvPr/>
        </p:nvSpPr>
        <p:spPr bwMode="auto">
          <a:xfrm>
            <a:off x="347302" y="5580696"/>
            <a:ext cx="2398123"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a:solidFill>
                  <a:schemeClr val="accent1"/>
                </a:solidFill>
              </a:rPr>
              <a:t>Thermostat Satisfied – Drops Call For Heat to Control</a:t>
            </a:r>
          </a:p>
        </p:txBody>
      </p:sp>
      <p:sp>
        <p:nvSpPr>
          <p:cNvPr id="93" name="TextBox 92">
            <a:extLst>
              <a:ext uri="{FF2B5EF4-FFF2-40B4-BE49-F238E27FC236}">
                <a16:creationId xmlns:a16="http://schemas.microsoft.com/office/drawing/2014/main" id="{D63AC995-96C9-443E-8B29-B2759191E44D}"/>
              </a:ext>
            </a:extLst>
          </p:cNvPr>
          <p:cNvSpPr txBox="1"/>
          <p:nvPr/>
        </p:nvSpPr>
        <p:spPr bwMode="auto">
          <a:xfrm>
            <a:off x="6094601" y="6257837"/>
            <a:ext cx="1373091"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a:solidFill>
                  <a:schemeClr val="accent1"/>
                </a:solidFill>
              </a:rPr>
              <a:t>System Off –</a:t>
            </a:r>
          </a:p>
          <a:p>
            <a:pPr algn="ctr" eaLnBrk="0" hangingPunct="0">
              <a:lnSpc>
                <a:spcPct val="105000"/>
              </a:lnSpc>
            </a:pPr>
            <a:r>
              <a:rPr lang="en-US" sz="1000" b="1">
                <a:solidFill>
                  <a:schemeClr val="accent1"/>
                </a:solidFill>
              </a:rPr>
              <a:t>Waiting Next Cycle</a:t>
            </a:r>
          </a:p>
        </p:txBody>
      </p:sp>
      <p:cxnSp>
        <p:nvCxnSpPr>
          <p:cNvPr id="45" name="Straight Connector 44">
            <a:extLst>
              <a:ext uri="{FF2B5EF4-FFF2-40B4-BE49-F238E27FC236}">
                <a16:creationId xmlns:a16="http://schemas.microsoft.com/office/drawing/2014/main" id="{57BDDD1C-EDB1-4771-9883-C71C0795DE1B}"/>
              </a:ext>
            </a:extLst>
          </p:cNvPr>
          <p:cNvCxnSpPr>
            <a:cxnSpLocks/>
          </p:cNvCxnSpPr>
          <p:nvPr/>
        </p:nvCxnSpPr>
        <p:spPr bwMode="auto">
          <a:xfrm flipH="1">
            <a:off x="4148605" y="3705945"/>
            <a:ext cx="642" cy="37075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DED7EDBF-F312-4032-8D0C-9B28C2E92C80}"/>
              </a:ext>
            </a:extLst>
          </p:cNvPr>
          <p:cNvCxnSpPr>
            <a:cxnSpLocks/>
          </p:cNvCxnSpPr>
          <p:nvPr/>
        </p:nvCxnSpPr>
        <p:spPr bwMode="auto">
          <a:xfrm>
            <a:off x="1552467" y="3125927"/>
            <a:ext cx="0" cy="718387"/>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9213F10D-1BA3-4D7F-A6D6-6E0BB734EE51}"/>
              </a:ext>
            </a:extLst>
          </p:cNvPr>
          <p:cNvCxnSpPr>
            <a:cxnSpLocks/>
          </p:cNvCxnSpPr>
          <p:nvPr/>
        </p:nvCxnSpPr>
        <p:spPr bwMode="auto">
          <a:xfrm>
            <a:off x="5755537" y="3705516"/>
            <a:ext cx="0" cy="371184"/>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2433974C-AC65-4BDF-B73E-2D15591C0D4B}"/>
              </a:ext>
            </a:extLst>
          </p:cNvPr>
          <p:cNvCxnSpPr>
            <a:cxnSpLocks/>
          </p:cNvCxnSpPr>
          <p:nvPr/>
        </p:nvCxnSpPr>
        <p:spPr bwMode="auto">
          <a:xfrm>
            <a:off x="8362218" y="3715694"/>
            <a:ext cx="0" cy="361006"/>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53" name="Rectangle 52">
            <a:extLst>
              <a:ext uri="{FF2B5EF4-FFF2-40B4-BE49-F238E27FC236}">
                <a16:creationId xmlns:a16="http://schemas.microsoft.com/office/drawing/2014/main" id="{532F45E9-3BAF-4F15-83FA-9A3595ED88ED}"/>
              </a:ext>
            </a:extLst>
          </p:cNvPr>
          <p:cNvSpPr/>
          <p:nvPr/>
        </p:nvSpPr>
        <p:spPr bwMode="auto">
          <a:xfrm>
            <a:off x="7809418" y="4107494"/>
            <a:ext cx="1295033" cy="748364"/>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lIns="91440" tIns="45720" rIns="91440" bIns="45720" rtlCol="0" anchor="ctr"/>
          <a:lstStyle/>
          <a:p>
            <a:pPr algn="ctr"/>
            <a:r>
              <a:rPr lang="en-US" sz="1050"/>
              <a:t>Heat Continues Until Thermostat Satisfied or a Fault Occurs</a:t>
            </a:r>
          </a:p>
        </p:txBody>
      </p:sp>
      <p:sp>
        <p:nvSpPr>
          <p:cNvPr id="54" name="Arrow: Right 53">
            <a:extLst>
              <a:ext uri="{FF2B5EF4-FFF2-40B4-BE49-F238E27FC236}">
                <a16:creationId xmlns:a16="http://schemas.microsoft.com/office/drawing/2014/main" id="{DA43776D-4BBB-49E3-A1A8-B76B5A0E74DE}"/>
              </a:ext>
            </a:extLst>
          </p:cNvPr>
          <p:cNvSpPr/>
          <p:nvPr/>
        </p:nvSpPr>
        <p:spPr bwMode="auto">
          <a:xfrm>
            <a:off x="2717999" y="5410816"/>
            <a:ext cx="4686097" cy="748364"/>
          </a:xfrm>
          <a:prstGeom prst="rightArrow">
            <a:avLst/>
          </a:prstGeom>
          <a:solidFill>
            <a:srgbClr val="E7E7E7"/>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cxnSp>
        <p:nvCxnSpPr>
          <p:cNvPr id="58" name="Straight Connector 57">
            <a:extLst>
              <a:ext uri="{FF2B5EF4-FFF2-40B4-BE49-F238E27FC236}">
                <a16:creationId xmlns:a16="http://schemas.microsoft.com/office/drawing/2014/main" id="{75DC21A8-B449-493B-9005-1458C37EB3CE}"/>
              </a:ext>
            </a:extLst>
          </p:cNvPr>
          <p:cNvCxnSpPr>
            <a:cxnSpLocks/>
          </p:cNvCxnSpPr>
          <p:nvPr/>
        </p:nvCxnSpPr>
        <p:spPr bwMode="auto">
          <a:xfrm>
            <a:off x="2715266" y="5478483"/>
            <a:ext cx="0" cy="57443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0E1F7852-6193-4A5A-A95D-EFD201647B09}"/>
              </a:ext>
            </a:extLst>
          </p:cNvPr>
          <p:cNvCxnSpPr>
            <a:cxnSpLocks/>
          </p:cNvCxnSpPr>
          <p:nvPr/>
        </p:nvCxnSpPr>
        <p:spPr bwMode="auto">
          <a:xfrm>
            <a:off x="3004141" y="5974047"/>
            <a:ext cx="0" cy="198153"/>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4" name="Rectangle 33">
            <a:extLst>
              <a:ext uri="{FF2B5EF4-FFF2-40B4-BE49-F238E27FC236}">
                <a16:creationId xmlns:a16="http://schemas.microsoft.com/office/drawing/2014/main" id="{73AF8208-F889-430A-8EEE-2A2501D4673D}"/>
              </a:ext>
            </a:extLst>
          </p:cNvPr>
          <p:cNvSpPr/>
          <p:nvPr/>
        </p:nvSpPr>
        <p:spPr bwMode="auto">
          <a:xfrm>
            <a:off x="7294741" y="4010608"/>
            <a:ext cx="736863"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lIns="91440" tIns="45720" rIns="91440" bIns="45720" rtlCol="0" anchor="ctr"/>
          <a:lstStyle/>
          <a:p>
            <a:pPr algn="ctr"/>
            <a:r>
              <a:rPr lang="en-US" sz="1050"/>
              <a:t>Blower On</a:t>
            </a:r>
            <a:endParaRPr lang="en-US" sz="1050">
              <a:cs typeface="Arial"/>
            </a:endParaRPr>
          </a:p>
        </p:txBody>
      </p:sp>
      <p:cxnSp>
        <p:nvCxnSpPr>
          <p:cNvPr id="35" name="Straight Connector 34">
            <a:extLst>
              <a:ext uri="{FF2B5EF4-FFF2-40B4-BE49-F238E27FC236}">
                <a16:creationId xmlns:a16="http://schemas.microsoft.com/office/drawing/2014/main" id="{0B9C347F-D4EB-406A-9678-5D40D9CE4762}"/>
              </a:ext>
            </a:extLst>
          </p:cNvPr>
          <p:cNvCxnSpPr>
            <a:cxnSpLocks/>
          </p:cNvCxnSpPr>
          <p:nvPr/>
        </p:nvCxnSpPr>
        <p:spPr bwMode="auto">
          <a:xfrm flipH="1">
            <a:off x="7607125" y="3706458"/>
            <a:ext cx="2996" cy="37024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7C3439E3-E35F-4054-9CBE-1DEB5CC0FD80}"/>
              </a:ext>
            </a:extLst>
          </p:cNvPr>
          <p:cNvCxnSpPr>
            <a:cxnSpLocks/>
          </p:cNvCxnSpPr>
          <p:nvPr/>
        </p:nvCxnSpPr>
        <p:spPr bwMode="auto">
          <a:xfrm>
            <a:off x="4944530" y="5968139"/>
            <a:ext cx="0" cy="204061"/>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37" name="Rectangle 36">
            <a:extLst>
              <a:ext uri="{FF2B5EF4-FFF2-40B4-BE49-F238E27FC236}">
                <a16:creationId xmlns:a16="http://schemas.microsoft.com/office/drawing/2014/main" id="{FB97E283-BECD-4239-9206-B011F51649C5}"/>
              </a:ext>
            </a:extLst>
          </p:cNvPr>
          <p:cNvSpPr/>
          <p:nvPr/>
        </p:nvSpPr>
        <p:spPr bwMode="auto">
          <a:xfrm>
            <a:off x="5491623" y="6104210"/>
            <a:ext cx="617851" cy="602381"/>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00"/>
              <a:t>Blower Off</a:t>
            </a:r>
          </a:p>
        </p:txBody>
      </p:sp>
      <p:pic>
        <p:nvPicPr>
          <p:cNvPr id="43" name="Picture 42">
            <a:extLst>
              <a:ext uri="{FF2B5EF4-FFF2-40B4-BE49-F238E27FC236}">
                <a16:creationId xmlns:a16="http://schemas.microsoft.com/office/drawing/2014/main" id="{26879369-6C27-4ADE-9746-56B5C8D609E8}"/>
              </a:ext>
            </a:extLst>
          </p:cNvPr>
          <p:cNvPicPr>
            <a:picLocks noChangeAspect="1"/>
          </p:cNvPicPr>
          <p:nvPr/>
        </p:nvPicPr>
        <p:blipFill>
          <a:blip r:embed="rId7"/>
          <a:stretch>
            <a:fillRect/>
          </a:stretch>
        </p:blipFill>
        <p:spPr>
          <a:xfrm>
            <a:off x="2319755" y="2549050"/>
            <a:ext cx="893539" cy="709043"/>
          </a:xfrm>
          <a:prstGeom prst="rect">
            <a:avLst/>
          </a:prstGeom>
        </p:spPr>
      </p:pic>
      <p:pic>
        <p:nvPicPr>
          <p:cNvPr id="44" name="Picture 43">
            <a:extLst>
              <a:ext uri="{FF2B5EF4-FFF2-40B4-BE49-F238E27FC236}">
                <a16:creationId xmlns:a16="http://schemas.microsoft.com/office/drawing/2014/main" id="{4187A2FB-A2CB-4E1C-9CF8-303AFEE35980}"/>
              </a:ext>
            </a:extLst>
          </p:cNvPr>
          <p:cNvPicPr>
            <a:picLocks noChangeAspect="1"/>
          </p:cNvPicPr>
          <p:nvPr/>
        </p:nvPicPr>
        <p:blipFill>
          <a:blip r:embed="rId8"/>
          <a:stretch>
            <a:fillRect/>
          </a:stretch>
        </p:blipFill>
        <p:spPr>
          <a:xfrm>
            <a:off x="3279178" y="2511001"/>
            <a:ext cx="654881" cy="730123"/>
          </a:xfrm>
          <a:prstGeom prst="rect">
            <a:avLst/>
          </a:prstGeom>
        </p:spPr>
      </p:pic>
      <p:pic>
        <p:nvPicPr>
          <p:cNvPr id="56" name="Picture 55">
            <a:extLst>
              <a:ext uri="{FF2B5EF4-FFF2-40B4-BE49-F238E27FC236}">
                <a16:creationId xmlns:a16="http://schemas.microsoft.com/office/drawing/2014/main" id="{03C5696E-E9B0-4323-9ADE-7C6B8F4AC758}"/>
              </a:ext>
            </a:extLst>
          </p:cNvPr>
          <p:cNvPicPr>
            <a:picLocks noChangeAspect="1"/>
          </p:cNvPicPr>
          <p:nvPr/>
        </p:nvPicPr>
        <p:blipFill>
          <a:blip r:embed="rId7"/>
          <a:stretch>
            <a:fillRect/>
          </a:stretch>
        </p:blipFill>
        <p:spPr>
          <a:xfrm>
            <a:off x="3436031" y="4865964"/>
            <a:ext cx="860038" cy="682459"/>
          </a:xfrm>
          <a:prstGeom prst="rect">
            <a:avLst/>
          </a:prstGeom>
        </p:spPr>
      </p:pic>
      <p:cxnSp>
        <p:nvCxnSpPr>
          <p:cNvPr id="57" name="Straight Connector 56">
            <a:extLst>
              <a:ext uri="{FF2B5EF4-FFF2-40B4-BE49-F238E27FC236}">
                <a16:creationId xmlns:a16="http://schemas.microsoft.com/office/drawing/2014/main" id="{B75025D5-1BCA-49E2-A919-D965244F4675}"/>
              </a:ext>
            </a:extLst>
          </p:cNvPr>
          <p:cNvCxnSpPr>
            <a:cxnSpLocks/>
          </p:cNvCxnSpPr>
          <p:nvPr/>
        </p:nvCxnSpPr>
        <p:spPr bwMode="auto">
          <a:xfrm>
            <a:off x="6416419" y="3707036"/>
            <a:ext cx="0" cy="369664"/>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61" name="Rectangle 60">
            <a:extLst>
              <a:ext uri="{FF2B5EF4-FFF2-40B4-BE49-F238E27FC236}">
                <a16:creationId xmlns:a16="http://schemas.microsoft.com/office/drawing/2014/main" id="{AEDBBF12-4FDB-4BA0-968F-56A17015B5F7}"/>
              </a:ext>
            </a:extLst>
          </p:cNvPr>
          <p:cNvSpPr/>
          <p:nvPr/>
        </p:nvSpPr>
        <p:spPr bwMode="auto">
          <a:xfrm>
            <a:off x="6079797" y="4084888"/>
            <a:ext cx="647165" cy="482073"/>
          </a:xfrm>
          <a:prstGeom prst="rect">
            <a:avLst/>
          </a:prstGeom>
          <a:no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r>
              <a:rPr lang="en-US" sz="1050"/>
              <a:t>Ignitor Off</a:t>
            </a:r>
          </a:p>
        </p:txBody>
      </p:sp>
      <p:pic>
        <p:nvPicPr>
          <p:cNvPr id="4" name="Picture 3" descr="A close-up of a microscope&#10;&#10;Description automatically generated with low confidence">
            <a:extLst>
              <a:ext uri="{FF2B5EF4-FFF2-40B4-BE49-F238E27FC236}">
                <a16:creationId xmlns:a16="http://schemas.microsoft.com/office/drawing/2014/main" id="{3344EACE-1018-460A-ABE9-A65FED15C42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44917" y="2763608"/>
            <a:ext cx="541452" cy="401076"/>
          </a:xfrm>
          <a:prstGeom prst="rect">
            <a:avLst/>
          </a:prstGeom>
        </p:spPr>
      </p:pic>
      <p:pic>
        <p:nvPicPr>
          <p:cNvPr id="62" name="Picture 61" descr="A close-up of a magnifying glass&#10;&#10;Description automatically generated">
            <a:extLst>
              <a:ext uri="{FF2B5EF4-FFF2-40B4-BE49-F238E27FC236}">
                <a16:creationId xmlns:a16="http://schemas.microsoft.com/office/drawing/2014/main" id="{4DB46896-DD9E-4EFA-B8AE-70D310E88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9943" y="2458264"/>
            <a:ext cx="554471" cy="835596"/>
          </a:xfrm>
          <a:prstGeom prst="rect">
            <a:avLst/>
          </a:prstGeom>
        </p:spPr>
      </p:pic>
      <p:pic>
        <p:nvPicPr>
          <p:cNvPr id="68" name="Picture 67" descr="A close-up of a microscope&#10;&#10;Description automatically generated with low confidence">
            <a:extLst>
              <a:ext uri="{FF2B5EF4-FFF2-40B4-BE49-F238E27FC236}">
                <a16:creationId xmlns:a16="http://schemas.microsoft.com/office/drawing/2014/main" id="{34B3ACB0-424B-470A-9C1B-038F4DE7B2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0" y="2435552"/>
            <a:ext cx="769063" cy="872873"/>
          </a:xfrm>
          <a:prstGeom prst="rect">
            <a:avLst/>
          </a:prstGeom>
        </p:spPr>
      </p:pic>
      <p:pic>
        <p:nvPicPr>
          <p:cNvPr id="72" name="Picture 71">
            <a:extLst>
              <a:ext uri="{FF2B5EF4-FFF2-40B4-BE49-F238E27FC236}">
                <a16:creationId xmlns:a16="http://schemas.microsoft.com/office/drawing/2014/main" id="{5D7062F9-209A-4FEF-8959-3861BC5EA6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27714">
            <a:off x="5371851" y="2571773"/>
            <a:ext cx="823980" cy="570511"/>
          </a:xfrm>
          <a:prstGeom prst="rect">
            <a:avLst/>
          </a:prstGeom>
        </p:spPr>
      </p:pic>
      <p:cxnSp>
        <p:nvCxnSpPr>
          <p:cNvPr id="86" name="Straight Connector 85">
            <a:extLst>
              <a:ext uri="{FF2B5EF4-FFF2-40B4-BE49-F238E27FC236}">
                <a16:creationId xmlns:a16="http://schemas.microsoft.com/office/drawing/2014/main" id="{879ABA9E-4AF9-4D24-8DCC-10A5B216ABF4}"/>
              </a:ext>
            </a:extLst>
          </p:cNvPr>
          <p:cNvCxnSpPr>
            <a:cxnSpLocks/>
          </p:cNvCxnSpPr>
          <p:nvPr/>
        </p:nvCxnSpPr>
        <p:spPr bwMode="auto">
          <a:xfrm>
            <a:off x="1791596" y="3700795"/>
            <a:ext cx="0" cy="375905"/>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grpSp>
        <p:nvGrpSpPr>
          <p:cNvPr id="94" name="Group 93">
            <a:extLst>
              <a:ext uri="{FF2B5EF4-FFF2-40B4-BE49-F238E27FC236}">
                <a16:creationId xmlns:a16="http://schemas.microsoft.com/office/drawing/2014/main" id="{42736AD4-399A-4AE5-AF78-AEA566DAEFE4}"/>
              </a:ext>
            </a:extLst>
          </p:cNvPr>
          <p:cNvGrpSpPr/>
          <p:nvPr/>
        </p:nvGrpSpPr>
        <p:grpSpPr>
          <a:xfrm>
            <a:off x="5907293" y="4880829"/>
            <a:ext cx="608620" cy="701915"/>
            <a:chOff x="7808868" y="4206130"/>
            <a:chExt cx="1221077" cy="1408255"/>
          </a:xfrm>
        </p:grpSpPr>
        <p:pic>
          <p:nvPicPr>
            <p:cNvPr id="95" name="Picture 94">
              <a:extLst>
                <a:ext uri="{FF2B5EF4-FFF2-40B4-BE49-F238E27FC236}">
                  <a16:creationId xmlns:a16="http://schemas.microsoft.com/office/drawing/2014/main" id="{24EED285-7E97-4B76-8CEA-CED82CF6F371}"/>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l="32099" t="15773" r="20833" b="11851"/>
            <a:stretch/>
          </p:blipFill>
          <p:spPr>
            <a:xfrm>
              <a:off x="7808868" y="4206130"/>
              <a:ext cx="1221077" cy="1408255"/>
            </a:xfrm>
            <a:prstGeom prst="rect">
              <a:avLst/>
            </a:prstGeom>
          </p:spPr>
        </p:pic>
        <p:sp>
          <p:nvSpPr>
            <p:cNvPr id="96" name="Rectangle 95">
              <a:extLst>
                <a:ext uri="{FF2B5EF4-FFF2-40B4-BE49-F238E27FC236}">
                  <a16:creationId xmlns:a16="http://schemas.microsoft.com/office/drawing/2014/main" id="{4283377F-FA66-4E9F-BD0A-E3D5BE232B59}"/>
                </a:ext>
              </a:extLst>
            </p:cNvPr>
            <p:cNvSpPr/>
            <p:nvPr/>
          </p:nvSpPr>
          <p:spPr bwMode="auto">
            <a:xfrm rot="20442216">
              <a:off x="8270833" y="4536385"/>
              <a:ext cx="406983" cy="74200"/>
            </a:xfrm>
            <a:prstGeom prst="rect">
              <a:avLst/>
            </a:prstGeom>
            <a:solidFill>
              <a:schemeClr val="bg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grpSp>
      <p:pic>
        <p:nvPicPr>
          <p:cNvPr id="67" name="Picture 66" descr="A picture containing gear&#10;&#10;Description automatically generated">
            <a:extLst>
              <a:ext uri="{FF2B5EF4-FFF2-40B4-BE49-F238E27FC236}">
                <a16:creationId xmlns:a16="http://schemas.microsoft.com/office/drawing/2014/main" id="{C9C392C9-4D3C-4847-9F40-C6A36AFAD9D6}"/>
              </a:ext>
            </a:extLst>
          </p:cNvPr>
          <p:cNvPicPr>
            <a:picLocks noChangeAspect="1"/>
          </p:cNvPicPr>
          <p:nvPr/>
        </p:nvPicPr>
        <p:blipFill>
          <a:blip r:embed="rId5">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088005" y="4603591"/>
            <a:ext cx="915708" cy="933186"/>
          </a:xfrm>
          <a:prstGeom prst="rect">
            <a:avLst/>
          </a:prstGeom>
        </p:spPr>
      </p:pic>
      <p:pic>
        <p:nvPicPr>
          <p:cNvPr id="69" name="Picture 68" descr="A close-up of a microscope&#10;&#10;Description automatically generated with low confidence">
            <a:extLst>
              <a:ext uri="{FF2B5EF4-FFF2-40B4-BE49-F238E27FC236}">
                <a16:creationId xmlns:a16="http://schemas.microsoft.com/office/drawing/2014/main" id="{0475BBD7-65F5-4DCC-8AFC-981148463F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318650" y="4802217"/>
            <a:ext cx="859767" cy="636864"/>
          </a:xfrm>
          <a:prstGeom prst="rect">
            <a:avLst/>
          </a:prstGeom>
        </p:spPr>
      </p:pic>
      <p:pic>
        <p:nvPicPr>
          <p:cNvPr id="5" name="Picture 4">
            <a:extLst>
              <a:ext uri="{FF2B5EF4-FFF2-40B4-BE49-F238E27FC236}">
                <a16:creationId xmlns:a16="http://schemas.microsoft.com/office/drawing/2014/main" id="{BF3B7740-23E3-4690-A795-C4BB55EDB8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74604" y="2535727"/>
            <a:ext cx="744861" cy="742378"/>
          </a:xfrm>
          <a:prstGeom prst="rect">
            <a:avLst/>
          </a:prstGeom>
        </p:spPr>
      </p:pic>
      <p:pic>
        <p:nvPicPr>
          <p:cNvPr id="8" name="Picture 7" descr="Graphical user interface, application, Word&#10;&#10;Description automatically generated">
            <a:extLst>
              <a:ext uri="{FF2B5EF4-FFF2-40B4-BE49-F238E27FC236}">
                <a16:creationId xmlns:a16="http://schemas.microsoft.com/office/drawing/2014/main" id="{83AA5D3B-028C-1347-B948-03AA91AFFC6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2082" y="2610897"/>
            <a:ext cx="993913" cy="661906"/>
          </a:xfrm>
          <a:prstGeom prst="rect">
            <a:avLst/>
          </a:prstGeom>
        </p:spPr>
      </p:pic>
    </p:spTree>
    <p:extLst>
      <p:ext uri="{BB962C8B-B14F-4D97-AF65-F5344CB8AC3E}">
        <p14:creationId xmlns:p14="http://schemas.microsoft.com/office/powerpoint/2010/main" val="78158348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text&#10;&#10;Description automatically generated">
            <a:extLst>
              <a:ext uri="{FF2B5EF4-FFF2-40B4-BE49-F238E27FC236}">
                <a16:creationId xmlns:a16="http://schemas.microsoft.com/office/drawing/2014/main" id="{3F54459C-F469-C445-A8D6-297314446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217" y="58855"/>
            <a:ext cx="5523671" cy="7364895"/>
          </a:xfrm>
          <a:prstGeom prst="rect">
            <a:avLst/>
          </a:prstGeom>
        </p:spPr>
      </p:pic>
      <p:cxnSp>
        <p:nvCxnSpPr>
          <p:cNvPr id="63" name="Straight Connector 62">
            <a:extLst>
              <a:ext uri="{FF2B5EF4-FFF2-40B4-BE49-F238E27FC236}">
                <a16:creationId xmlns:a16="http://schemas.microsoft.com/office/drawing/2014/main" id="{D237735B-4532-4C42-9EDE-1C14A523582D}"/>
              </a:ext>
            </a:extLst>
          </p:cNvPr>
          <p:cNvCxnSpPr>
            <a:cxnSpLocks/>
          </p:cNvCxnSpPr>
          <p:nvPr/>
        </p:nvCxnSpPr>
        <p:spPr bwMode="auto">
          <a:xfrm>
            <a:off x="2577851" y="8615535"/>
            <a:ext cx="781" cy="167962"/>
          </a:xfrm>
          <a:prstGeom prst="line">
            <a:avLst/>
          </a:prstGeom>
          <a:solidFill>
            <a:schemeClr val="accent1"/>
          </a:solidFill>
          <a:ln w="19050" cap="flat" cmpd="sng" algn="ctr">
            <a:solidFill>
              <a:schemeClr val="accent1"/>
            </a:solidFill>
            <a:prstDash val="solid"/>
            <a:round/>
            <a:headEnd type="none" w="med" len="med"/>
            <a:tailEnd type="none" w="med" len="med"/>
          </a:ln>
          <a:effectLst/>
        </p:spPr>
      </p:cxnSp>
      <p:sp>
        <p:nvSpPr>
          <p:cNvPr id="5" name="Oval 4">
            <a:extLst>
              <a:ext uri="{FF2B5EF4-FFF2-40B4-BE49-F238E27FC236}">
                <a16:creationId xmlns:a16="http://schemas.microsoft.com/office/drawing/2014/main" id="{10C8988A-FE9F-4E4C-B073-88F414D56FBE}"/>
              </a:ext>
            </a:extLst>
          </p:cNvPr>
          <p:cNvSpPr/>
          <p:nvPr/>
        </p:nvSpPr>
        <p:spPr bwMode="auto">
          <a:xfrm>
            <a:off x="7799856" y="3306549"/>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6" name="Oval 5">
            <a:extLst>
              <a:ext uri="{FF2B5EF4-FFF2-40B4-BE49-F238E27FC236}">
                <a16:creationId xmlns:a16="http://schemas.microsoft.com/office/drawing/2014/main" id="{1E7F6879-1459-0D41-BF56-BA2D56DDB66A}"/>
              </a:ext>
            </a:extLst>
          </p:cNvPr>
          <p:cNvSpPr/>
          <p:nvPr/>
        </p:nvSpPr>
        <p:spPr bwMode="auto">
          <a:xfrm>
            <a:off x="7223497" y="3470150"/>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8</a:t>
            </a:r>
          </a:p>
        </p:txBody>
      </p:sp>
      <p:sp>
        <p:nvSpPr>
          <p:cNvPr id="7" name="Oval 6">
            <a:extLst>
              <a:ext uri="{FF2B5EF4-FFF2-40B4-BE49-F238E27FC236}">
                <a16:creationId xmlns:a16="http://schemas.microsoft.com/office/drawing/2014/main" id="{B705AD1D-4C04-B447-B657-D9BAA6707BE9}"/>
              </a:ext>
            </a:extLst>
          </p:cNvPr>
          <p:cNvSpPr/>
          <p:nvPr/>
        </p:nvSpPr>
        <p:spPr bwMode="auto">
          <a:xfrm>
            <a:off x="6766454" y="3614570"/>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8" name="Oval 7">
            <a:extLst>
              <a:ext uri="{FF2B5EF4-FFF2-40B4-BE49-F238E27FC236}">
                <a16:creationId xmlns:a16="http://schemas.microsoft.com/office/drawing/2014/main" id="{824CECB0-B89A-E840-9A3A-6DA3BE8AC74E}"/>
              </a:ext>
            </a:extLst>
          </p:cNvPr>
          <p:cNvSpPr/>
          <p:nvPr/>
        </p:nvSpPr>
        <p:spPr bwMode="auto">
          <a:xfrm>
            <a:off x="7799856" y="4774061"/>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5</a:t>
            </a:r>
          </a:p>
        </p:txBody>
      </p:sp>
      <p:sp>
        <p:nvSpPr>
          <p:cNvPr id="9" name="Oval 8">
            <a:extLst>
              <a:ext uri="{FF2B5EF4-FFF2-40B4-BE49-F238E27FC236}">
                <a16:creationId xmlns:a16="http://schemas.microsoft.com/office/drawing/2014/main" id="{4352989A-2EAD-1841-B479-7E03328ADCC6}"/>
              </a:ext>
            </a:extLst>
          </p:cNvPr>
          <p:cNvSpPr/>
          <p:nvPr/>
        </p:nvSpPr>
        <p:spPr bwMode="auto">
          <a:xfrm>
            <a:off x="501366" y="164652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10" name="TextBox 9">
            <a:extLst>
              <a:ext uri="{FF2B5EF4-FFF2-40B4-BE49-F238E27FC236}">
                <a16:creationId xmlns:a16="http://schemas.microsoft.com/office/drawing/2014/main" id="{B12DBC2B-BFEA-C44A-B23B-562B15F8A9F7}"/>
              </a:ext>
            </a:extLst>
          </p:cNvPr>
          <p:cNvSpPr txBox="1"/>
          <p:nvPr/>
        </p:nvSpPr>
        <p:spPr bwMode="auto">
          <a:xfrm>
            <a:off x="827464" y="1594414"/>
            <a:ext cx="896399" cy="393056"/>
          </a:xfrm>
          <a:prstGeom prst="rect">
            <a:avLst/>
          </a:prstGeom>
          <a:noFill/>
          <a:ln w="9525">
            <a:noFill/>
            <a:miter lim="800000"/>
            <a:headEnd/>
            <a:tailEnd/>
          </a:ln>
        </p:spPr>
        <p:txBody>
          <a:bodyPr wrap="none" rtlCol="0">
            <a:spAutoFit/>
          </a:bodyPr>
          <a:lstStyle/>
          <a:p>
            <a:pPr eaLnBrk="0" hangingPunct="0">
              <a:lnSpc>
                <a:spcPct val="105000"/>
              </a:lnSpc>
            </a:pPr>
            <a:r>
              <a:rPr lang="en-US" sz="2000"/>
              <a:t>Ignitor</a:t>
            </a:r>
          </a:p>
        </p:txBody>
      </p:sp>
      <p:sp>
        <p:nvSpPr>
          <p:cNvPr id="11" name="Oval 10">
            <a:extLst>
              <a:ext uri="{FF2B5EF4-FFF2-40B4-BE49-F238E27FC236}">
                <a16:creationId xmlns:a16="http://schemas.microsoft.com/office/drawing/2014/main" id="{751CDC5C-355E-1B4F-A7C7-A2E3371F93B2}"/>
              </a:ext>
            </a:extLst>
          </p:cNvPr>
          <p:cNvSpPr/>
          <p:nvPr/>
        </p:nvSpPr>
        <p:spPr bwMode="auto">
          <a:xfrm>
            <a:off x="7767906" y="2975866"/>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12" name="Oval 11">
            <a:extLst>
              <a:ext uri="{FF2B5EF4-FFF2-40B4-BE49-F238E27FC236}">
                <a16:creationId xmlns:a16="http://schemas.microsoft.com/office/drawing/2014/main" id="{D08E5E48-D92C-CC4F-9AED-402E7FC42134}"/>
              </a:ext>
            </a:extLst>
          </p:cNvPr>
          <p:cNvSpPr/>
          <p:nvPr/>
        </p:nvSpPr>
        <p:spPr bwMode="auto">
          <a:xfrm>
            <a:off x="501366" y="2102376"/>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13" name="TextBox 12">
            <a:extLst>
              <a:ext uri="{FF2B5EF4-FFF2-40B4-BE49-F238E27FC236}">
                <a16:creationId xmlns:a16="http://schemas.microsoft.com/office/drawing/2014/main" id="{8E2020F7-5E96-AC44-A09D-8BBF77D236B1}"/>
              </a:ext>
            </a:extLst>
          </p:cNvPr>
          <p:cNvSpPr txBox="1"/>
          <p:nvPr/>
        </p:nvSpPr>
        <p:spPr bwMode="auto">
          <a:xfrm>
            <a:off x="827464" y="2070218"/>
            <a:ext cx="1348639" cy="393056"/>
          </a:xfrm>
          <a:prstGeom prst="rect">
            <a:avLst/>
          </a:prstGeom>
          <a:noFill/>
          <a:ln w="9525">
            <a:noFill/>
            <a:miter lim="800000"/>
            <a:headEnd/>
            <a:tailEnd/>
          </a:ln>
        </p:spPr>
        <p:txBody>
          <a:bodyPr wrap="none" rtlCol="0">
            <a:spAutoFit/>
          </a:bodyPr>
          <a:lstStyle/>
          <a:p>
            <a:pPr eaLnBrk="0" hangingPunct="0">
              <a:lnSpc>
                <a:spcPct val="105000"/>
              </a:lnSpc>
            </a:pPr>
            <a:r>
              <a:rPr lang="en-US" sz="2000"/>
              <a:t>Gas Valve</a:t>
            </a:r>
          </a:p>
        </p:txBody>
      </p:sp>
      <p:sp>
        <p:nvSpPr>
          <p:cNvPr id="14" name="Oval 13">
            <a:extLst>
              <a:ext uri="{FF2B5EF4-FFF2-40B4-BE49-F238E27FC236}">
                <a16:creationId xmlns:a16="http://schemas.microsoft.com/office/drawing/2014/main" id="{DFF9E6F3-5BAE-B24A-B3D2-205E26D2B2BF}"/>
              </a:ext>
            </a:extLst>
          </p:cNvPr>
          <p:cNvSpPr/>
          <p:nvPr/>
        </p:nvSpPr>
        <p:spPr bwMode="auto">
          <a:xfrm>
            <a:off x="501366" y="2558230"/>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15" name="TextBox 14">
            <a:extLst>
              <a:ext uri="{FF2B5EF4-FFF2-40B4-BE49-F238E27FC236}">
                <a16:creationId xmlns:a16="http://schemas.microsoft.com/office/drawing/2014/main" id="{538433C0-EFB9-6245-B569-2AE0784CE489}"/>
              </a:ext>
            </a:extLst>
          </p:cNvPr>
          <p:cNvSpPr txBox="1"/>
          <p:nvPr/>
        </p:nvSpPr>
        <p:spPr bwMode="auto">
          <a:xfrm>
            <a:off x="827464" y="2532497"/>
            <a:ext cx="1781257" cy="393056"/>
          </a:xfrm>
          <a:prstGeom prst="rect">
            <a:avLst/>
          </a:prstGeom>
          <a:noFill/>
          <a:ln w="9525">
            <a:noFill/>
            <a:miter lim="800000"/>
            <a:headEnd/>
            <a:tailEnd/>
          </a:ln>
        </p:spPr>
        <p:txBody>
          <a:bodyPr wrap="none" rtlCol="0">
            <a:spAutoFit/>
          </a:bodyPr>
          <a:lstStyle/>
          <a:p>
            <a:pPr eaLnBrk="0" hangingPunct="0">
              <a:lnSpc>
                <a:spcPct val="105000"/>
              </a:lnSpc>
            </a:pPr>
            <a:r>
              <a:rPr lang="en-US" sz="2000"/>
              <a:t>Flame Sensor</a:t>
            </a:r>
          </a:p>
        </p:txBody>
      </p:sp>
      <p:sp>
        <p:nvSpPr>
          <p:cNvPr id="16" name="Oval 15">
            <a:extLst>
              <a:ext uri="{FF2B5EF4-FFF2-40B4-BE49-F238E27FC236}">
                <a16:creationId xmlns:a16="http://schemas.microsoft.com/office/drawing/2014/main" id="{307D9C3B-608B-434B-9D79-1AEF76B93B28}"/>
              </a:ext>
            </a:extLst>
          </p:cNvPr>
          <p:cNvSpPr/>
          <p:nvPr/>
        </p:nvSpPr>
        <p:spPr bwMode="auto">
          <a:xfrm>
            <a:off x="501366" y="301408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17" name="TextBox 16">
            <a:extLst>
              <a:ext uri="{FF2B5EF4-FFF2-40B4-BE49-F238E27FC236}">
                <a16:creationId xmlns:a16="http://schemas.microsoft.com/office/drawing/2014/main" id="{83890F12-60BC-7042-AEF5-72FCA1750750}"/>
              </a:ext>
            </a:extLst>
          </p:cNvPr>
          <p:cNvSpPr txBox="1"/>
          <p:nvPr/>
        </p:nvSpPr>
        <p:spPr bwMode="auto">
          <a:xfrm>
            <a:off x="827464" y="2984066"/>
            <a:ext cx="2608406" cy="393056"/>
          </a:xfrm>
          <a:prstGeom prst="rect">
            <a:avLst/>
          </a:prstGeom>
          <a:noFill/>
          <a:ln w="9525">
            <a:noFill/>
            <a:miter lim="800000"/>
            <a:headEnd/>
            <a:tailEnd/>
          </a:ln>
        </p:spPr>
        <p:txBody>
          <a:bodyPr wrap="none" rtlCol="0">
            <a:spAutoFit/>
          </a:bodyPr>
          <a:lstStyle/>
          <a:p>
            <a:pPr eaLnBrk="0" hangingPunct="0">
              <a:lnSpc>
                <a:spcPct val="105000"/>
              </a:lnSpc>
            </a:pPr>
            <a:r>
              <a:rPr lang="en-US" sz="2000"/>
              <a:t>Flue Pressure Switch</a:t>
            </a:r>
          </a:p>
        </p:txBody>
      </p:sp>
      <p:sp>
        <p:nvSpPr>
          <p:cNvPr id="18" name="Oval 17">
            <a:extLst>
              <a:ext uri="{FF2B5EF4-FFF2-40B4-BE49-F238E27FC236}">
                <a16:creationId xmlns:a16="http://schemas.microsoft.com/office/drawing/2014/main" id="{F63E5C89-C8ED-8C49-9315-A08C340E59AB}"/>
              </a:ext>
            </a:extLst>
          </p:cNvPr>
          <p:cNvSpPr/>
          <p:nvPr/>
        </p:nvSpPr>
        <p:spPr bwMode="auto">
          <a:xfrm>
            <a:off x="501366" y="3469938"/>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5</a:t>
            </a:r>
          </a:p>
        </p:txBody>
      </p:sp>
      <p:sp>
        <p:nvSpPr>
          <p:cNvPr id="19" name="TextBox 18">
            <a:extLst>
              <a:ext uri="{FF2B5EF4-FFF2-40B4-BE49-F238E27FC236}">
                <a16:creationId xmlns:a16="http://schemas.microsoft.com/office/drawing/2014/main" id="{68CA1284-4D86-CA43-BA10-5A61ABAFF8EC}"/>
              </a:ext>
            </a:extLst>
          </p:cNvPr>
          <p:cNvSpPr txBox="1"/>
          <p:nvPr/>
        </p:nvSpPr>
        <p:spPr bwMode="auto">
          <a:xfrm>
            <a:off x="827464" y="3450969"/>
            <a:ext cx="3374642" cy="393056"/>
          </a:xfrm>
          <a:prstGeom prst="rect">
            <a:avLst/>
          </a:prstGeom>
          <a:noFill/>
          <a:ln w="9525">
            <a:noFill/>
            <a:miter lim="800000"/>
            <a:headEnd/>
            <a:tailEnd/>
          </a:ln>
        </p:spPr>
        <p:txBody>
          <a:bodyPr wrap="none" rtlCol="0">
            <a:spAutoFit/>
          </a:bodyPr>
          <a:lstStyle/>
          <a:p>
            <a:pPr eaLnBrk="0" hangingPunct="0">
              <a:lnSpc>
                <a:spcPct val="105000"/>
              </a:lnSpc>
            </a:pPr>
            <a:r>
              <a:rPr lang="en-US" sz="2000"/>
              <a:t>Integrated Furnace Control</a:t>
            </a:r>
          </a:p>
        </p:txBody>
      </p:sp>
      <p:sp>
        <p:nvSpPr>
          <p:cNvPr id="20" name="Oval 19">
            <a:extLst>
              <a:ext uri="{FF2B5EF4-FFF2-40B4-BE49-F238E27FC236}">
                <a16:creationId xmlns:a16="http://schemas.microsoft.com/office/drawing/2014/main" id="{F8E2E26C-D48F-0042-91DC-2C1762F566BE}"/>
              </a:ext>
            </a:extLst>
          </p:cNvPr>
          <p:cNvSpPr/>
          <p:nvPr/>
        </p:nvSpPr>
        <p:spPr bwMode="auto">
          <a:xfrm>
            <a:off x="6986171" y="419886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6</a:t>
            </a:r>
          </a:p>
        </p:txBody>
      </p:sp>
      <p:sp>
        <p:nvSpPr>
          <p:cNvPr id="21" name="Oval 20">
            <a:extLst>
              <a:ext uri="{FF2B5EF4-FFF2-40B4-BE49-F238E27FC236}">
                <a16:creationId xmlns:a16="http://schemas.microsoft.com/office/drawing/2014/main" id="{155FBF0D-F38B-AD4A-99B5-AD9DEA5E0D79}"/>
              </a:ext>
            </a:extLst>
          </p:cNvPr>
          <p:cNvSpPr/>
          <p:nvPr/>
        </p:nvSpPr>
        <p:spPr bwMode="auto">
          <a:xfrm>
            <a:off x="501366" y="392579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6</a:t>
            </a:r>
          </a:p>
        </p:txBody>
      </p:sp>
      <p:sp>
        <p:nvSpPr>
          <p:cNvPr id="22" name="TextBox 21">
            <a:extLst>
              <a:ext uri="{FF2B5EF4-FFF2-40B4-BE49-F238E27FC236}">
                <a16:creationId xmlns:a16="http://schemas.microsoft.com/office/drawing/2014/main" id="{F12B1049-51D1-DD49-A0C4-9BB9EE994E65}"/>
              </a:ext>
            </a:extLst>
          </p:cNvPr>
          <p:cNvSpPr txBox="1"/>
          <p:nvPr/>
        </p:nvSpPr>
        <p:spPr bwMode="auto">
          <a:xfrm>
            <a:off x="827464" y="3903411"/>
            <a:ext cx="4318811" cy="393056"/>
          </a:xfrm>
          <a:prstGeom prst="rect">
            <a:avLst/>
          </a:prstGeom>
          <a:noFill/>
          <a:ln w="9525">
            <a:noFill/>
            <a:miter lim="800000"/>
            <a:headEnd/>
            <a:tailEnd/>
          </a:ln>
        </p:spPr>
        <p:txBody>
          <a:bodyPr wrap="none" rtlCol="0">
            <a:spAutoFit/>
          </a:bodyPr>
          <a:lstStyle/>
          <a:p>
            <a:pPr eaLnBrk="0" hangingPunct="0">
              <a:lnSpc>
                <a:spcPct val="105000"/>
              </a:lnSpc>
            </a:pPr>
            <a:r>
              <a:rPr lang="en-US" sz="2000"/>
              <a:t>Manual Reset Flame Rollout Control</a:t>
            </a:r>
          </a:p>
        </p:txBody>
      </p:sp>
      <p:sp>
        <p:nvSpPr>
          <p:cNvPr id="31" name="Oval 30">
            <a:extLst>
              <a:ext uri="{FF2B5EF4-FFF2-40B4-BE49-F238E27FC236}">
                <a16:creationId xmlns:a16="http://schemas.microsoft.com/office/drawing/2014/main" id="{DB1C55B1-24BA-D049-B7D4-F2EA3E726DDD}"/>
              </a:ext>
            </a:extLst>
          </p:cNvPr>
          <p:cNvSpPr/>
          <p:nvPr/>
        </p:nvSpPr>
        <p:spPr bwMode="auto">
          <a:xfrm>
            <a:off x="501366" y="4381646"/>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7</a:t>
            </a:r>
          </a:p>
        </p:txBody>
      </p:sp>
      <p:sp>
        <p:nvSpPr>
          <p:cNvPr id="32" name="TextBox 31">
            <a:extLst>
              <a:ext uri="{FF2B5EF4-FFF2-40B4-BE49-F238E27FC236}">
                <a16:creationId xmlns:a16="http://schemas.microsoft.com/office/drawing/2014/main" id="{AABB07AB-FFC6-8C47-B824-C689D35BA1D6}"/>
              </a:ext>
            </a:extLst>
          </p:cNvPr>
          <p:cNvSpPr txBox="1"/>
          <p:nvPr/>
        </p:nvSpPr>
        <p:spPr bwMode="auto">
          <a:xfrm>
            <a:off x="827464" y="4337644"/>
            <a:ext cx="1763624" cy="393056"/>
          </a:xfrm>
          <a:prstGeom prst="rect">
            <a:avLst/>
          </a:prstGeom>
          <a:noFill/>
          <a:ln w="9525">
            <a:noFill/>
            <a:miter lim="800000"/>
            <a:headEnd/>
            <a:tailEnd/>
          </a:ln>
        </p:spPr>
        <p:txBody>
          <a:bodyPr wrap="none" rtlCol="0">
            <a:spAutoFit/>
          </a:bodyPr>
          <a:lstStyle/>
          <a:p>
            <a:pPr eaLnBrk="0" hangingPunct="0">
              <a:lnSpc>
                <a:spcPct val="105000"/>
              </a:lnSpc>
            </a:pPr>
            <a:r>
              <a:rPr lang="en-US" sz="2000"/>
              <a:t>Inducer Motor</a:t>
            </a:r>
          </a:p>
        </p:txBody>
      </p:sp>
      <p:sp>
        <p:nvSpPr>
          <p:cNvPr id="33" name="Oval 32">
            <a:extLst>
              <a:ext uri="{FF2B5EF4-FFF2-40B4-BE49-F238E27FC236}">
                <a16:creationId xmlns:a16="http://schemas.microsoft.com/office/drawing/2014/main" id="{7A87E665-C651-1542-98A9-BB39B694B209}"/>
              </a:ext>
            </a:extLst>
          </p:cNvPr>
          <p:cNvSpPr/>
          <p:nvPr/>
        </p:nvSpPr>
        <p:spPr bwMode="auto">
          <a:xfrm>
            <a:off x="7234506" y="2781133"/>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7</a:t>
            </a:r>
          </a:p>
        </p:txBody>
      </p:sp>
      <p:sp>
        <p:nvSpPr>
          <p:cNvPr id="34" name="Oval 33">
            <a:extLst>
              <a:ext uri="{FF2B5EF4-FFF2-40B4-BE49-F238E27FC236}">
                <a16:creationId xmlns:a16="http://schemas.microsoft.com/office/drawing/2014/main" id="{9A4F3418-E054-754C-8FB2-E9AB8164AA07}"/>
              </a:ext>
            </a:extLst>
          </p:cNvPr>
          <p:cNvSpPr/>
          <p:nvPr/>
        </p:nvSpPr>
        <p:spPr bwMode="auto">
          <a:xfrm>
            <a:off x="7570630" y="3876550"/>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35" name="Oval 34">
            <a:extLst>
              <a:ext uri="{FF2B5EF4-FFF2-40B4-BE49-F238E27FC236}">
                <a16:creationId xmlns:a16="http://schemas.microsoft.com/office/drawing/2014/main" id="{0687EF2F-C564-C04A-9364-3B051F486BCC}"/>
              </a:ext>
            </a:extLst>
          </p:cNvPr>
          <p:cNvSpPr/>
          <p:nvPr/>
        </p:nvSpPr>
        <p:spPr bwMode="auto">
          <a:xfrm>
            <a:off x="501365" y="4837500"/>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8</a:t>
            </a:r>
          </a:p>
        </p:txBody>
      </p:sp>
      <p:sp>
        <p:nvSpPr>
          <p:cNvPr id="36" name="TextBox 35">
            <a:extLst>
              <a:ext uri="{FF2B5EF4-FFF2-40B4-BE49-F238E27FC236}">
                <a16:creationId xmlns:a16="http://schemas.microsoft.com/office/drawing/2014/main" id="{21A18FFD-A040-4541-809D-5C027EB90D55}"/>
              </a:ext>
            </a:extLst>
          </p:cNvPr>
          <p:cNvSpPr txBox="1"/>
          <p:nvPr/>
        </p:nvSpPr>
        <p:spPr bwMode="auto">
          <a:xfrm>
            <a:off x="827464" y="4790086"/>
            <a:ext cx="3133037" cy="393056"/>
          </a:xfrm>
          <a:prstGeom prst="rect">
            <a:avLst/>
          </a:prstGeom>
          <a:noFill/>
          <a:ln w="9525">
            <a:noFill/>
            <a:miter lim="800000"/>
            <a:headEnd/>
            <a:tailEnd/>
          </a:ln>
        </p:spPr>
        <p:txBody>
          <a:bodyPr wrap="none" rtlCol="0">
            <a:spAutoFit/>
          </a:bodyPr>
          <a:lstStyle/>
          <a:p>
            <a:pPr eaLnBrk="0" hangingPunct="0">
              <a:lnSpc>
                <a:spcPct val="105000"/>
              </a:lnSpc>
            </a:pPr>
            <a:r>
              <a:rPr lang="en-US" sz="2000"/>
              <a:t>Temperature Limit Control</a:t>
            </a:r>
          </a:p>
        </p:txBody>
      </p:sp>
      <p:sp>
        <p:nvSpPr>
          <p:cNvPr id="37" name="Oval 36">
            <a:extLst>
              <a:ext uri="{FF2B5EF4-FFF2-40B4-BE49-F238E27FC236}">
                <a16:creationId xmlns:a16="http://schemas.microsoft.com/office/drawing/2014/main" id="{7539C196-FE0F-3843-A8B0-B88E1512571C}"/>
              </a:ext>
            </a:extLst>
          </p:cNvPr>
          <p:cNvSpPr/>
          <p:nvPr/>
        </p:nvSpPr>
        <p:spPr bwMode="auto">
          <a:xfrm>
            <a:off x="501365" y="5293353"/>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9</a:t>
            </a:r>
          </a:p>
        </p:txBody>
      </p:sp>
      <p:sp>
        <p:nvSpPr>
          <p:cNvPr id="38" name="TextBox 37">
            <a:extLst>
              <a:ext uri="{FF2B5EF4-FFF2-40B4-BE49-F238E27FC236}">
                <a16:creationId xmlns:a16="http://schemas.microsoft.com/office/drawing/2014/main" id="{EEDD3BC1-BF88-5B4B-9757-36A7D92EC95A}"/>
              </a:ext>
            </a:extLst>
          </p:cNvPr>
          <p:cNvSpPr txBox="1"/>
          <p:nvPr/>
        </p:nvSpPr>
        <p:spPr bwMode="auto">
          <a:xfrm>
            <a:off x="827464" y="5260393"/>
            <a:ext cx="970137" cy="393056"/>
          </a:xfrm>
          <a:prstGeom prst="rect">
            <a:avLst/>
          </a:prstGeom>
          <a:noFill/>
          <a:ln w="9525">
            <a:noFill/>
            <a:miter lim="800000"/>
            <a:headEnd/>
            <a:tailEnd/>
          </a:ln>
        </p:spPr>
        <p:txBody>
          <a:bodyPr wrap="none" rtlCol="0">
            <a:spAutoFit/>
          </a:bodyPr>
          <a:lstStyle/>
          <a:p>
            <a:pPr eaLnBrk="0" hangingPunct="0">
              <a:lnSpc>
                <a:spcPct val="105000"/>
              </a:lnSpc>
            </a:pPr>
            <a:r>
              <a:rPr lang="en-US" sz="2000"/>
              <a:t>Blower</a:t>
            </a:r>
          </a:p>
        </p:txBody>
      </p:sp>
      <p:sp>
        <p:nvSpPr>
          <p:cNvPr id="41" name="Oval 40">
            <a:extLst>
              <a:ext uri="{FF2B5EF4-FFF2-40B4-BE49-F238E27FC236}">
                <a16:creationId xmlns:a16="http://schemas.microsoft.com/office/drawing/2014/main" id="{2EEF6ADC-EBEC-5A4E-B603-8EEA0C017A28}"/>
              </a:ext>
            </a:extLst>
          </p:cNvPr>
          <p:cNvSpPr/>
          <p:nvPr/>
        </p:nvSpPr>
        <p:spPr bwMode="auto">
          <a:xfrm>
            <a:off x="6080497" y="4714750"/>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9</a:t>
            </a:r>
          </a:p>
        </p:txBody>
      </p:sp>
      <p:sp>
        <p:nvSpPr>
          <p:cNvPr id="39" name="Title 1">
            <a:extLst>
              <a:ext uri="{FF2B5EF4-FFF2-40B4-BE49-F238E27FC236}">
                <a16:creationId xmlns:a16="http://schemas.microsoft.com/office/drawing/2014/main" id="{C78BF531-C154-7A42-887D-0B60A7740719}"/>
              </a:ext>
            </a:extLst>
          </p:cNvPr>
          <p:cNvSpPr txBox="1">
            <a:spLocks/>
          </p:cNvSpPr>
          <p:nvPr/>
        </p:nvSpPr>
        <p:spPr bwMode="auto">
          <a:xfrm>
            <a:off x="387261" y="149682"/>
            <a:ext cx="8356600" cy="820103"/>
          </a:xfrm>
          <a:prstGeom prst="rect">
            <a:avLst/>
          </a:prstGeom>
          <a:noFill/>
          <a:ln w="9525">
            <a:noFill/>
            <a:miter lim="800000"/>
            <a:headEnd/>
            <a:tailEnd/>
          </a:ln>
          <a:effectLst/>
        </p:spPr>
        <p:txBody>
          <a:bodyPr vert="horz" wrap="square" lIns="91440" tIns="45720" rIns="91440" bIns="45720" numCol="1" anchor="b" anchorCtr="0" compatLnSpc="1"/>
          <a:lstStyle>
            <a:lvl1pPr algn="l" rtl="0" eaLnBrk="1" fontAlgn="base" hangingPunct="1">
              <a:lnSpc>
                <a:spcPct val="85000"/>
              </a:lnSpc>
              <a:spcBef>
                <a:spcPct val="0"/>
              </a:spcBef>
              <a:spcAft>
                <a:spcPct val="0"/>
              </a:spcAft>
              <a:defRPr sz="2800" b="0" i="0" u="none" cap="none" spc="0">
                <a:ln>
                  <a:noFill/>
                </a:ln>
                <a:solidFill>
                  <a:schemeClr val="accent1"/>
                </a:solidFill>
                <a:effectLst/>
                <a:latin typeface="+mj-lt"/>
                <a:ea typeface="+mj-ea"/>
                <a:cs typeface="+mj-cs"/>
              </a:defRPr>
            </a:lvl1pPr>
            <a:lvl2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1" fontAlgn="base" hangingPunct="1">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1" fontAlgn="base" hangingPunct="1">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a:lstStyle>
          <a:p>
            <a:r>
              <a:rPr lang="en-US" b="1" kern="0"/>
              <a:t>Integrated Furnace Diagram</a:t>
            </a:r>
            <a:endParaRPr lang="en-US" sz="1100" b="1" kern="0">
              <a:highlight>
                <a:srgbClr val="FFFF00"/>
              </a:highlight>
            </a:endParaRPr>
          </a:p>
        </p:txBody>
      </p:sp>
    </p:spTree>
    <p:extLst>
      <p:ext uri="{BB962C8B-B14F-4D97-AF65-F5344CB8AC3E}">
        <p14:creationId xmlns:p14="http://schemas.microsoft.com/office/powerpoint/2010/main" val="24467115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A picture containing gear&#10;&#10;Description automatically generated">
            <a:extLst>
              <a:ext uri="{FF2B5EF4-FFF2-40B4-BE49-F238E27FC236}">
                <a16:creationId xmlns:a16="http://schemas.microsoft.com/office/drawing/2014/main" id="{071BF4D1-1C9C-45A7-AAD1-9035AC679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212" y="5183269"/>
            <a:ext cx="868229" cy="884801"/>
          </a:xfrm>
          <a:prstGeom prst="rect">
            <a:avLst/>
          </a:prstGeom>
        </p:spPr>
      </p:pic>
      <p:sp>
        <p:nvSpPr>
          <p:cNvPr id="15" name="Rectangle 14">
            <a:extLst>
              <a:ext uri="{FF2B5EF4-FFF2-40B4-BE49-F238E27FC236}">
                <a16:creationId xmlns:a16="http://schemas.microsoft.com/office/drawing/2014/main" id="{87876098-E68C-4E9D-8D22-EAD2BBEE6414}"/>
              </a:ext>
            </a:extLst>
          </p:cNvPr>
          <p:cNvSpPr/>
          <p:nvPr/>
        </p:nvSpPr>
        <p:spPr bwMode="auto">
          <a:xfrm>
            <a:off x="4894745" y="1210917"/>
            <a:ext cx="4147146" cy="515112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 name="Title 1">
            <a:extLst>
              <a:ext uri="{FF2B5EF4-FFF2-40B4-BE49-F238E27FC236}">
                <a16:creationId xmlns:a16="http://schemas.microsoft.com/office/drawing/2014/main" id="{A937F3DA-210F-F34C-95F7-1A0BBF3C348B}"/>
              </a:ext>
            </a:extLst>
          </p:cNvPr>
          <p:cNvSpPr>
            <a:spLocks noGrp="1"/>
          </p:cNvSpPr>
          <p:nvPr>
            <p:ph type="title"/>
          </p:nvPr>
        </p:nvSpPr>
        <p:spPr>
          <a:xfrm>
            <a:off x="393191" y="123986"/>
            <a:ext cx="7065109" cy="951665"/>
          </a:xfrm>
        </p:spPr>
        <p:txBody>
          <a:bodyPr wrap="square" anchor="b">
            <a:normAutofit/>
          </a:bodyPr>
          <a:lstStyle/>
          <a:p>
            <a:pPr marL="0" indent="0">
              <a:buNone/>
            </a:pPr>
            <a:r>
              <a:rPr lang="en-US" b="1"/>
              <a:t>Common Replacement Parts</a:t>
            </a:r>
            <a:endParaRPr lang="en-US" sz="2400" b="1">
              <a:solidFill>
                <a:srgbClr val="FF0000"/>
              </a:solidFill>
              <a:highlight>
                <a:srgbClr val="FF0000"/>
              </a:highlight>
            </a:endParaRPr>
          </a:p>
        </p:txBody>
      </p:sp>
      <p:pic>
        <p:nvPicPr>
          <p:cNvPr id="33" name="Picture 32" descr="21D64_2_Ignitor_clip.jpg">
            <a:extLst>
              <a:ext uri="{FF2B5EF4-FFF2-40B4-BE49-F238E27FC236}">
                <a16:creationId xmlns:a16="http://schemas.microsoft.com/office/drawing/2014/main" id="{05DD5C7E-C34B-4A27-98B2-412DD41F8F28}"/>
              </a:ext>
            </a:extLst>
          </p:cNvPr>
          <p:cNvPicPr>
            <a:picLocks noChangeAspect="1"/>
          </p:cNvPicPr>
          <p:nvPr/>
        </p:nvPicPr>
        <p:blipFill>
          <a:blip r:embed="rId4" cstate="print">
            <a:clrChange>
              <a:clrFrom>
                <a:srgbClr val="FFFFFF"/>
              </a:clrFrom>
              <a:clrTo>
                <a:srgbClr val="FFFFFF">
                  <a:alpha val="0"/>
                </a:srgbClr>
              </a:clrTo>
            </a:clrChange>
          </a:blip>
          <a:stretch>
            <a:fillRect/>
          </a:stretch>
        </p:blipFill>
        <p:spPr>
          <a:xfrm>
            <a:off x="7579909" y="2539036"/>
            <a:ext cx="1049221" cy="990739"/>
          </a:xfrm>
          <a:prstGeom prst="rect">
            <a:avLst/>
          </a:prstGeom>
        </p:spPr>
      </p:pic>
      <p:pic>
        <p:nvPicPr>
          <p:cNvPr id="35" name="Picture 34">
            <a:extLst>
              <a:ext uri="{FF2B5EF4-FFF2-40B4-BE49-F238E27FC236}">
                <a16:creationId xmlns:a16="http://schemas.microsoft.com/office/drawing/2014/main" id="{BE7825EF-A137-4D69-8E18-BAFF7B335DB6}"/>
              </a:ext>
            </a:extLst>
          </p:cNvPr>
          <p:cNvPicPr>
            <a:picLocks noChangeAspect="1"/>
          </p:cNvPicPr>
          <p:nvPr/>
        </p:nvPicPr>
        <p:blipFill>
          <a:blip r:embed="rId5"/>
          <a:stretch>
            <a:fillRect/>
          </a:stretch>
        </p:blipFill>
        <p:spPr>
          <a:xfrm>
            <a:off x="5603362" y="1371299"/>
            <a:ext cx="769379" cy="1028567"/>
          </a:xfrm>
          <a:prstGeom prst="rect">
            <a:avLst/>
          </a:prstGeom>
        </p:spPr>
      </p:pic>
      <p:graphicFrame>
        <p:nvGraphicFramePr>
          <p:cNvPr id="14" name="Table 3">
            <a:extLst>
              <a:ext uri="{FF2B5EF4-FFF2-40B4-BE49-F238E27FC236}">
                <a16:creationId xmlns:a16="http://schemas.microsoft.com/office/drawing/2014/main" id="{5CBE356E-5AC2-4A96-A03E-19B7E534521A}"/>
              </a:ext>
            </a:extLst>
          </p:cNvPr>
          <p:cNvGraphicFramePr>
            <a:graphicFrameLocks noGrp="1"/>
          </p:cNvGraphicFramePr>
          <p:nvPr>
            <p:extLst>
              <p:ext uri="{D42A27DB-BD31-4B8C-83A1-F6EECF244321}">
                <p14:modId xmlns:p14="http://schemas.microsoft.com/office/powerpoint/2010/main" val="1037283507"/>
              </p:ext>
            </p:extLst>
          </p:nvPr>
        </p:nvGraphicFramePr>
        <p:xfrm>
          <a:off x="393191" y="1210917"/>
          <a:ext cx="4501554" cy="5151120"/>
        </p:xfrm>
        <a:graphic>
          <a:graphicData uri="http://schemas.openxmlformats.org/drawingml/2006/table">
            <a:tbl>
              <a:tblPr firstRow="1" bandRow="1">
                <a:tableStyleId>{5C22544A-7EE6-4342-B048-85BDC9FD1C3A}</a:tableStyleId>
              </a:tblPr>
              <a:tblGrid>
                <a:gridCol w="2250777">
                  <a:extLst>
                    <a:ext uri="{9D8B030D-6E8A-4147-A177-3AD203B41FA5}">
                      <a16:colId xmlns:a16="http://schemas.microsoft.com/office/drawing/2014/main" val="3339912509"/>
                    </a:ext>
                  </a:extLst>
                </a:gridCol>
                <a:gridCol w="2250777">
                  <a:extLst>
                    <a:ext uri="{9D8B030D-6E8A-4147-A177-3AD203B41FA5}">
                      <a16:colId xmlns:a16="http://schemas.microsoft.com/office/drawing/2014/main" val="3358049491"/>
                    </a:ext>
                  </a:extLst>
                </a:gridCol>
              </a:tblGrid>
              <a:tr h="240949">
                <a:tc>
                  <a:txBody>
                    <a:bodyPr/>
                    <a:lstStyle/>
                    <a:p>
                      <a:r>
                        <a:rPr lang="en-US" sz="1000" b="1" i="0" kern="1200">
                          <a:solidFill>
                            <a:schemeClr val="lt1"/>
                          </a:solidFill>
                          <a:effectLst/>
                          <a:latin typeface="+mn-lt"/>
                          <a:ea typeface="+mn-ea"/>
                          <a:cs typeface="+mn-cs"/>
                        </a:rPr>
                        <a:t>Furnace Control Group</a:t>
                      </a:r>
                      <a:endParaRPr lang="en-US" sz="1000" b="1"/>
                    </a:p>
                  </a:txBody>
                  <a:tcPr anchor="ctr"/>
                </a:tc>
                <a:tc>
                  <a:txBody>
                    <a:bodyPr/>
                    <a:lstStyle/>
                    <a:p>
                      <a:r>
                        <a:rPr lang="en-US" sz="1000" b="1" i="0" kern="1200">
                          <a:solidFill>
                            <a:schemeClr val="lt1"/>
                          </a:solidFill>
                          <a:effectLst/>
                          <a:latin typeface="+mn-lt"/>
                          <a:ea typeface="+mn-ea"/>
                          <a:cs typeface="+mn-cs"/>
                        </a:rPr>
                        <a:t>Furnace Control Sub-Group</a:t>
                      </a:r>
                      <a:endParaRPr lang="en-US" sz="1000" b="1"/>
                    </a:p>
                  </a:txBody>
                  <a:tcPr anchor="ctr"/>
                </a:tc>
                <a:extLst>
                  <a:ext uri="{0D108BD9-81ED-4DB2-BD59-A6C34878D82A}">
                    <a16:rowId xmlns:a16="http://schemas.microsoft.com/office/drawing/2014/main" val="3444718840"/>
                  </a:ext>
                </a:extLst>
              </a:tr>
              <a:tr h="240949">
                <a:tc rowSpan="4">
                  <a:txBody>
                    <a:bodyPr/>
                    <a:lstStyle/>
                    <a:p>
                      <a:r>
                        <a:rPr lang="en-US" sz="1000" b="1" i="0" kern="1200">
                          <a:solidFill>
                            <a:schemeClr val="dk1"/>
                          </a:solidFill>
                          <a:effectLst/>
                          <a:latin typeface="+mn-lt"/>
                          <a:ea typeface="+mn-ea"/>
                          <a:cs typeface="+mn-cs"/>
                        </a:rPr>
                        <a:t>Furnace Controls</a:t>
                      </a:r>
                      <a:endParaRPr lang="en-US" sz="1000" b="1"/>
                    </a:p>
                  </a:txBody>
                  <a:tcPr anchor="ctr">
                    <a:solidFill>
                      <a:srgbClr val="CBD0DB"/>
                    </a:solidFill>
                  </a:tcPr>
                </a:tc>
                <a:tc>
                  <a:txBody>
                    <a:bodyPr/>
                    <a:lstStyle/>
                    <a:p>
                      <a:r>
                        <a:rPr lang="en-US" sz="1000" b="1" i="0" kern="1200">
                          <a:solidFill>
                            <a:schemeClr val="dk1"/>
                          </a:solidFill>
                          <a:effectLst/>
                          <a:latin typeface="+mn-lt"/>
                          <a:ea typeface="+mn-ea"/>
                          <a:cs typeface="+mn-cs"/>
                        </a:rPr>
                        <a:t>Integrated Furnace Controls (IFC's)</a:t>
                      </a:r>
                      <a:endParaRPr lang="en-US" sz="1000" b="1"/>
                    </a:p>
                  </a:txBody>
                  <a:tcPr anchor="ctr"/>
                </a:tc>
                <a:extLst>
                  <a:ext uri="{0D108BD9-81ED-4DB2-BD59-A6C34878D82A}">
                    <a16:rowId xmlns:a16="http://schemas.microsoft.com/office/drawing/2014/main" val="1844959810"/>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Non-Integrated Ignition Modules</a:t>
                      </a:r>
                      <a:endParaRPr lang="en-US" sz="1000" b="1"/>
                    </a:p>
                  </a:txBody>
                  <a:tcPr anchor="ctr"/>
                </a:tc>
                <a:extLst>
                  <a:ext uri="{0D108BD9-81ED-4DB2-BD59-A6C34878D82A}">
                    <a16:rowId xmlns:a16="http://schemas.microsoft.com/office/drawing/2014/main" val="2988736716"/>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Furnace Fan Blower Controls</a:t>
                      </a:r>
                      <a:endParaRPr lang="en-US" sz="1000" b="1"/>
                    </a:p>
                  </a:txBody>
                  <a:tcPr anchor="ctr"/>
                </a:tc>
                <a:extLst>
                  <a:ext uri="{0D108BD9-81ED-4DB2-BD59-A6C34878D82A}">
                    <a16:rowId xmlns:a16="http://schemas.microsoft.com/office/drawing/2014/main" val="1304302203"/>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Commercial Rooftop and Package Unit Controls</a:t>
                      </a:r>
                      <a:endParaRPr lang="en-US" sz="1000" b="1"/>
                    </a:p>
                  </a:txBody>
                  <a:tcPr anchor="ctr"/>
                </a:tc>
                <a:extLst>
                  <a:ext uri="{0D108BD9-81ED-4DB2-BD59-A6C34878D82A}">
                    <a16:rowId xmlns:a16="http://schemas.microsoft.com/office/drawing/2014/main" val="495343472"/>
                  </a:ext>
                </a:extLst>
              </a:tr>
              <a:tr h="240949">
                <a:tc rowSpan="3">
                  <a:txBody>
                    <a:bodyPr/>
                    <a:lstStyle/>
                    <a:p>
                      <a:r>
                        <a:rPr lang="en-US" sz="1000" b="1" i="0" kern="1200">
                          <a:solidFill>
                            <a:schemeClr val="dk1"/>
                          </a:solidFill>
                          <a:effectLst/>
                          <a:latin typeface="+mn-lt"/>
                          <a:ea typeface="+mn-ea"/>
                          <a:cs typeface="+mn-cs"/>
                        </a:rPr>
                        <a:t>Gas Valves</a:t>
                      </a:r>
                      <a:endParaRPr lang="en-US" sz="1000" b="1"/>
                    </a:p>
                  </a:txBody>
                  <a:tcPr anchor="ctr">
                    <a:solidFill>
                      <a:srgbClr val="CBD0DB"/>
                    </a:solidFill>
                  </a:tcPr>
                </a:tc>
                <a:tc>
                  <a:txBody>
                    <a:bodyPr/>
                    <a:lstStyle/>
                    <a:p>
                      <a:r>
                        <a:rPr lang="en-US" sz="1000" b="1" i="0" kern="1200">
                          <a:solidFill>
                            <a:schemeClr val="dk1"/>
                          </a:solidFill>
                          <a:effectLst/>
                          <a:latin typeface="+mn-lt"/>
                          <a:ea typeface="+mn-ea"/>
                          <a:cs typeface="+mn-cs"/>
                        </a:rPr>
                        <a:t>Standing Pilot</a:t>
                      </a:r>
                      <a:endParaRPr lang="en-US" sz="1000" b="1"/>
                    </a:p>
                  </a:txBody>
                  <a:tcPr anchor="ctr"/>
                </a:tc>
                <a:extLst>
                  <a:ext uri="{0D108BD9-81ED-4DB2-BD59-A6C34878D82A}">
                    <a16:rowId xmlns:a16="http://schemas.microsoft.com/office/drawing/2014/main" val="1662155243"/>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HSI/DSI</a:t>
                      </a:r>
                      <a:endParaRPr lang="en-US" sz="1000" b="1"/>
                    </a:p>
                  </a:txBody>
                  <a:tcPr anchor="ctr"/>
                </a:tc>
                <a:extLst>
                  <a:ext uri="{0D108BD9-81ED-4DB2-BD59-A6C34878D82A}">
                    <a16:rowId xmlns:a16="http://schemas.microsoft.com/office/drawing/2014/main" val="3096734904"/>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HSI/DSI/Intermittent Proven Pilot</a:t>
                      </a:r>
                      <a:endParaRPr lang="en-US" sz="1000" b="1"/>
                    </a:p>
                  </a:txBody>
                  <a:tcPr anchor="ctr"/>
                </a:tc>
                <a:extLst>
                  <a:ext uri="{0D108BD9-81ED-4DB2-BD59-A6C34878D82A}">
                    <a16:rowId xmlns:a16="http://schemas.microsoft.com/office/drawing/2014/main" val="930777501"/>
                  </a:ext>
                </a:extLst>
              </a:tr>
              <a:tr h="240949">
                <a:tc rowSpan="3">
                  <a:txBody>
                    <a:bodyPr/>
                    <a:lstStyle/>
                    <a:p>
                      <a:r>
                        <a:rPr lang="en-US" sz="1000" b="1" i="0" kern="1200">
                          <a:solidFill>
                            <a:schemeClr val="dk1"/>
                          </a:solidFill>
                          <a:effectLst/>
                          <a:latin typeface="+mn-lt"/>
                          <a:ea typeface="+mn-ea"/>
                          <a:cs typeface="+mn-cs"/>
                        </a:rPr>
                        <a:t>Hot Surface Ignitors</a:t>
                      </a:r>
                      <a:endParaRPr lang="en-US" sz="1000" b="1"/>
                    </a:p>
                  </a:txBody>
                  <a:tcPr anchor="ctr">
                    <a:solidFill>
                      <a:srgbClr val="CBD0DB"/>
                    </a:solidFill>
                  </a:tcPr>
                </a:tc>
                <a:tc>
                  <a:txBody>
                    <a:bodyPr/>
                    <a:lstStyle/>
                    <a:p>
                      <a:r>
                        <a:rPr lang="en-US" sz="1000" b="1" i="0" kern="1200">
                          <a:solidFill>
                            <a:schemeClr val="dk1"/>
                          </a:solidFill>
                          <a:effectLst/>
                          <a:latin typeface="+mn-lt"/>
                          <a:ea typeface="+mn-ea"/>
                          <a:cs typeface="+mn-cs"/>
                        </a:rPr>
                        <a:t>120V Nitride Universal</a:t>
                      </a:r>
                      <a:endParaRPr lang="en-US" sz="1000" b="1"/>
                    </a:p>
                  </a:txBody>
                  <a:tcPr anchor="ctr"/>
                </a:tc>
                <a:extLst>
                  <a:ext uri="{0D108BD9-81ED-4DB2-BD59-A6C34878D82A}">
                    <a16:rowId xmlns:a16="http://schemas.microsoft.com/office/drawing/2014/main" val="2261794446"/>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120V Carbide Direct OEM Replacement</a:t>
                      </a:r>
                      <a:endParaRPr lang="en-US" sz="1000" b="1"/>
                    </a:p>
                  </a:txBody>
                  <a:tcPr anchor="ctr"/>
                </a:tc>
                <a:extLst>
                  <a:ext uri="{0D108BD9-81ED-4DB2-BD59-A6C34878D82A}">
                    <a16:rowId xmlns:a16="http://schemas.microsoft.com/office/drawing/2014/main" val="21467452"/>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80V Nitride Direct OEM Replacement</a:t>
                      </a:r>
                      <a:endParaRPr lang="en-US" sz="1000" b="1"/>
                    </a:p>
                  </a:txBody>
                  <a:tcPr anchor="ctr"/>
                </a:tc>
                <a:extLst>
                  <a:ext uri="{0D108BD9-81ED-4DB2-BD59-A6C34878D82A}">
                    <a16:rowId xmlns:a16="http://schemas.microsoft.com/office/drawing/2014/main" val="1643455934"/>
                  </a:ext>
                </a:extLst>
              </a:tr>
              <a:tr h="240949">
                <a:tc rowSpan="3">
                  <a:txBody>
                    <a:bodyPr/>
                    <a:lstStyle/>
                    <a:p>
                      <a:r>
                        <a:rPr lang="en-US" sz="1000" b="1" i="0" kern="1200">
                          <a:solidFill>
                            <a:schemeClr val="dk1"/>
                          </a:solidFill>
                          <a:effectLst/>
                          <a:latin typeface="+mn-lt"/>
                          <a:ea typeface="+mn-ea"/>
                          <a:cs typeface="+mn-cs"/>
                        </a:rPr>
                        <a:t>Thermocouples and Generators</a:t>
                      </a:r>
                      <a:endParaRPr lang="en-US" sz="1000" b="1"/>
                    </a:p>
                  </a:txBody>
                  <a:tcPr anchor="ctr">
                    <a:solidFill>
                      <a:srgbClr val="CBD0DB"/>
                    </a:solidFill>
                  </a:tcPr>
                </a:tc>
                <a:tc>
                  <a:txBody>
                    <a:bodyPr/>
                    <a:lstStyle/>
                    <a:p>
                      <a:r>
                        <a:rPr lang="en-US" sz="1000" b="1" i="0" kern="1200">
                          <a:solidFill>
                            <a:schemeClr val="dk1"/>
                          </a:solidFill>
                          <a:effectLst/>
                          <a:latin typeface="+mn-lt"/>
                          <a:ea typeface="+mn-ea"/>
                          <a:cs typeface="+mn-cs"/>
                        </a:rPr>
                        <a:t>Thermocouples</a:t>
                      </a:r>
                      <a:endParaRPr lang="en-US" sz="1000" b="1"/>
                    </a:p>
                  </a:txBody>
                  <a:tcPr anchor="ctr"/>
                </a:tc>
                <a:extLst>
                  <a:ext uri="{0D108BD9-81ED-4DB2-BD59-A6C34878D82A}">
                    <a16:rowId xmlns:a16="http://schemas.microsoft.com/office/drawing/2014/main" val="1625304603"/>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Generators</a:t>
                      </a:r>
                      <a:endParaRPr lang="en-US" sz="1000" b="1"/>
                    </a:p>
                  </a:txBody>
                  <a:tcPr anchor="ctr"/>
                </a:tc>
                <a:extLst>
                  <a:ext uri="{0D108BD9-81ED-4DB2-BD59-A6C34878D82A}">
                    <a16:rowId xmlns:a16="http://schemas.microsoft.com/office/drawing/2014/main" val="3782159146"/>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Generators and Pilot Burners</a:t>
                      </a:r>
                      <a:endParaRPr lang="en-US" sz="1000" b="1"/>
                    </a:p>
                  </a:txBody>
                  <a:tcPr anchor="ctr"/>
                </a:tc>
                <a:extLst>
                  <a:ext uri="{0D108BD9-81ED-4DB2-BD59-A6C34878D82A}">
                    <a16:rowId xmlns:a16="http://schemas.microsoft.com/office/drawing/2014/main" val="2925175122"/>
                  </a:ext>
                </a:extLst>
              </a:tr>
              <a:tr h="257452">
                <a:tc>
                  <a:txBody>
                    <a:bodyPr/>
                    <a:lstStyle/>
                    <a:p>
                      <a:r>
                        <a:rPr lang="en-US" sz="1000" b="1" i="0" kern="1200">
                          <a:solidFill>
                            <a:schemeClr val="dk1"/>
                          </a:solidFill>
                          <a:effectLst/>
                          <a:latin typeface="+mn-lt"/>
                          <a:ea typeface="+mn-ea"/>
                          <a:cs typeface="+mn-cs"/>
                        </a:rPr>
                        <a:t>Flame Sensors</a:t>
                      </a:r>
                      <a:endParaRPr lang="en-US" sz="1000" b="1"/>
                    </a:p>
                  </a:txBody>
                  <a:tcPr anchor="ctr">
                    <a:solidFill>
                      <a:srgbClr val="CBD0DB"/>
                    </a:solidFill>
                  </a:tcPr>
                </a:tc>
                <a:tc>
                  <a:txBody>
                    <a:bodyPr/>
                    <a:lstStyle/>
                    <a:p>
                      <a:r>
                        <a:rPr lang="en-US" sz="1000" b="1" i="0" kern="1200">
                          <a:solidFill>
                            <a:schemeClr val="dk1"/>
                          </a:solidFill>
                          <a:effectLst/>
                          <a:latin typeface="+mn-lt"/>
                          <a:ea typeface="+mn-ea"/>
                          <a:cs typeface="+mn-cs"/>
                        </a:rPr>
                        <a:t>Flame Sensors-Universal and Direct OEM Replacement</a:t>
                      </a:r>
                      <a:endParaRPr lang="en-US" sz="1000" b="1"/>
                    </a:p>
                  </a:txBody>
                  <a:tcPr anchor="ctr"/>
                </a:tc>
                <a:extLst>
                  <a:ext uri="{0D108BD9-81ED-4DB2-BD59-A6C34878D82A}">
                    <a16:rowId xmlns:a16="http://schemas.microsoft.com/office/drawing/2014/main" val="2715681733"/>
                  </a:ext>
                </a:extLst>
              </a:tr>
              <a:tr h="240949">
                <a:tc rowSpan="2">
                  <a:txBody>
                    <a:bodyPr/>
                    <a:lstStyle/>
                    <a:p>
                      <a:r>
                        <a:rPr lang="en-US" sz="1000" b="1" i="0" kern="1200">
                          <a:solidFill>
                            <a:schemeClr val="dk1"/>
                          </a:solidFill>
                          <a:effectLst/>
                          <a:latin typeface="+mn-lt"/>
                          <a:ea typeface="+mn-ea"/>
                          <a:cs typeface="+mn-cs"/>
                        </a:rPr>
                        <a:t>Warm Air Fan/Limit Controls</a:t>
                      </a:r>
                      <a:endParaRPr lang="en-US" sz="1000" b="1"/>
                    </a:p>
                  </a:txBody>
                  <a:tcPr anchor="ctr">
                    <a:solidFill>
                      <a:srgbClr val="CBD0DB"/>
                    </a:solidFill>
                  </a:tcPr>
                </a:tc>
                <a:tc>
                  <a:txBody>
                    <a:bodyPr/>
                    <a:lstStyle/>
                    <a:p>
                      <a:r>
                        <a:rPr lang="en-US" sz="1000" b="1" i="0" kern="1200">
                          <a:solidFill>
                            <a:schemeClr val="dk1"/>
                          </a:solidFill>
                          <a:effectLst/>
                          <a:latin typeface="+mn-lt"/>
                          <a:ea typeface="+mn-ea"/>
                          <a:cs typeface="+mn-cs"/>
                        </a:rPr>
                        <a:t>Plenum Fan and Limit</a:t>
                      </a:r>
                      <a:endParaRPr lang="en-US" sz="1000" b="1"/>
                    </a:p>
                  </a:txBody>
                  <a:tcPr anchor="ctr"/>
                </a:tc>
                <a:extLst>
                  <a:ext uri="{0D108BD9-81ED-4DB2-BD59-A6C34878D82A}">
                    <a16:rowId xmlns:a16="http://schemas.microsoft.com/office/drawing/2014/main" val="3982386175"/>
                  </a:ext>
                </a:extLst>
              </a:tr>
              <a:tr h="240949">
                <a:tc vMerge="1">
                  <a:txBody>
                    <a:bodyPr/>
                    <a:lstStyle/>
                    <a:p>
                      <a:endParaRPr lang="en-US"/>
                    </a:p>
                  </a:txBody>
                  <a:tcPr anchor="ctr"/>
                </a:tc>
                <a:tc>
                  <a:txBody>
                    <a:bodyPr/>
                    <a:lstStyle/>
                    <a:p>
                      <a:r>
                        <a:rPr lang="en-US" sz="1000" b="1" i="0" kern="1200">
                          <a:solidFill>
                            <a:schemeClr val="dk1"/>
                          </a:solidFill>
                          <a:effectLst/>
                          <a:latin typeface="+mn-lt"/>
                          <a:ea typeface="+mn-ea"/>
                          <a:cs typeface="+mn-cs"/>
                        </a:rPr>
                        <a:t>Snap Disc Fan and Limits</a:t>
                      </a:r>
                      <a:endParaRPr lang="en-US" sz="1000" b="1"/>
                    </a:p>
                  </a:txBody>
                  <a:tcPr anchor="ctr"/>
                </a:tc>
                <a:extLst>
                  <a:ext uri="{0D108BD9-81ED-4DB2-BD59-A6C34878D82A}">
                    <a16:rowId xmlns:a16="http://schemas.microsoft.com/office/drawing/2014/main" val="3244257431"/>
                  </a:ext>
                </a:extLst>
              </a:tr>
              <a:tr h="240949">
                <a:tc>
                  <a:txBody>
                    <a:bodyPr/>
                    <a:lstStyle/>
                    <a:p>
                      <a:r>
                        <a:rPr lang="en-US" sz="1000" b="1" i="0" kern="1200">
                          <a:solidFill>
                            <a:schemeClr val="dk1"/>
                          </a:solidFill>
                          <a:effectLst/>
                          <a:latin typeface="+mn-lt"/>
                          <a:ea typeface="+mn-ea"/>
                          <a:cs typeface="+mn-cs"/>
                        </a:rPr>
                        <a:t>Relays and Transformers</a:t>
                      </a:r>
                      <a:endParaRPr lang="en-US" sz="1000" b="1"/>
                    </a:p>
                  </a:txBody>
                  <a:tcPr anchor="ctr">
                    <a:solidFill>
                      <a:srgbClr val="CBD0DB"/>
                    </a:solidFill>
                  </a:tcPr>
                </a:tc>
                <a:tc>
                  <a:txBody>
                    <a:bodyPr/>
                    <a:lstStyle/>
                    <a:p>
                      <a:r>
                        <a:rPr lang="en-US" sz="1000" b="1" i="0" kern="1200">
                          <a:solidFill>
                            <a:schemeClr val="dk1"/>
                          </a:solidFill>
                          <a:effectLst/>
                          <a:latin typeface="+mn-lt"/>
                          <a:ea typeface="+mn-ea"/>
                          <a:cs typeface="+mn-cs"/>
                        </a:rPr>
                        <a:t>Relays &amp; Transformers</a:t>
                      </a:r>
                      <a:endParaRPr lang="en-US" sz="1000" b="1"/>
                    </a:p>
                  </a:txBody>
                  <a:tcPr anchor="ctr"/>
                </a:tc>
                <a:extLst>
                  <a:ext uri="{0D108BD9-81ED-4DB2-BD59-A6C34878D82A}">
                    <a16:rowId xmlns:a16="http://schemas.microsoft.com/office/drawing/2014/main" val="3874088858"/>
                  </a:ext>
                </a:extLst>
              </a:tr>
            </a:tbl>
          </a:graphicData>
        </a:graphic>
      </p:graphicFrame>
      <p:sp>
        <p:nvSpPr>
          <p:cNvPr id="19" name="TextBox 18">
            <a:extLst>
              <a:ext uri="{FF2B5EF4-FFF2-40B4-BE49-F238E27FC236}">
                <a16:creationId xmlns:a16="http://schemas.microsoft.com/office/drawing/2014/main" id="{5FA90257-43A4-4383-9F4D-71775366D9BB}"/>
              </a:ext>
            </a:extLst>
          </p:cNvPr>
          <p:cNvSpPr txBox="1"/>
          <p:nvPr/>
        </p:nvSpPr>
        <p:spPr bwMode="auto">
          <a:xfrm>
            <a:off x="5419325" y="2457843"/>
            <a:ext cx="1135691" cy="338554"/>
          </a:xfrm>
          <a:prstGeom prst="rect">
            <a:avLst/>
          </a:prstGeom>
          <a:noFill/>
          <a:ln w="9525">
            <a:noFill/>
            <a:miter lim="800000"/>
            <a:headEnd/>
            <a:tailEnd/>
          </a:ln>
        </p:spPr>
        <p:txBody>
          <a:bodyPr wrap="square">
            <a:spAutoFit/>
          </a:bodyPr>
          <a:lstStyle/>
          <a:p>
            <a:pPr algn="ctr"/>
            <a:r>
              <a:rPr lang="en-US" sz="800" b="1" i="1" kern="1200">
                <a:solidFill>
                  <a:schemeClr val="dk1"/>
                </a:solidFill>
                <a:effectLst/>
                <a:latin typeface="+mn-lt"/>
                <a:ea typeface="+mn-ea"/>
                <a:cs typeface="+mn-cs"/>
              </a:rPr>
              <a:t>50M56U-843 Universal IFC</a:t>
            </a:r>
            <a:endParaRPr lang="en-US" sz="800" b="1" i="1"/>
          </a:p>
        </p:txBody>
      </p:sp>
      <p:sp>
        <p:nvSpPr>
          <p:cNvPr id="20" name="TextBox 19">
            <a:extLst>
              <a:ext uri="{FF2B5EF4-FFF2-40B4-BE49-F238E27FC236}">
                <a16:creationId xmlns:a16="http://schemas.microsoft.com/office/drawing/2014/main" id="{8FEC4941-3C45-493D-84AF-39A77A855593}"/>
              </a:ext>
            </a:extLst>
          </p:cNvPr>
          <p:cNvSpPr txBox="1"/>
          <p:nvPr/>
        </p:nvSpPr>
        <p:spPr bwMode="auto">
          <a:xfrm>
            <a:off x="7579909" y="3381749"/>
            <a:ext cx="1135691" cy="338554"/>
          </a:xfrm>
          <a:prstGeom prst="rect">
            <a:avLst/>
          </a:prstGeom>
          <a:noFill/>
          <a:ln w="9525">
            <a:noFill/>
            <a:miter lim="800000"/>
            <a:headEnd/>
            <a:tailEnd/>
          </a:ln>
        </p:spPr>
        <p:txBody>
          <a:bodyPr wrap="square">
            <a:spAutoFit/>
          </a:bodyPr>
          <a:lstStyle/>
          <a:p>
            <a:pPr algn="ctr"/>
            <a:r>
              <a:rPr lang="en-US" sz="800" b="1" i="1" kern="1200">
                <a:solidFill>
                  <a:schemeClr val="dk1"/>
                </a:solidFill>
                <a:effectLst/>
                <a:latin typeface="+mn-lt"/>
                <a:ea typeface="+mn-ea"/>
                <a:cs typeface="+mn-cs"/>
              </a:rPr>
              <a:t>50E47-843</a:t>
            </a:r>
          </a:p>
          <a:p>
            <a:pPr algn="ctr"/>
            <a:r>
              <a:rPr lang="en-US" sz="800" b="1" i="1" kern="1200">
                <a:solidFill>
                  <a:schemeClr val="dk1"/>
                </a:solidFill>
                <a:effectLst/>
                <a:latin typeface="+mn-lt"/>
                <a:ea typeface="+mn-ea"/>
                <a:cs typeface="+mn-cs"/>
              </a:rPr>
              <a:t>Hot Surface Ignitor</a:t>
            </a:r>
            <a:endParaRPr lang="en-US" sz="800" b="1" i="1"/>
          </a:p>
        </p:txBody>
      </p:sp>
      <p:sp>
        <p:nvSpPr>
          <p:cNvPr id="24" name="TextBox 23">
            <a:extLst>
              <a:ext uri="{FF2B5EF4-FFF2-40B4-BE49-F238E27FC236}">
                <a16:creationId xmlns:a16="http://schemas.microsoft.com/office/drawing/2014/main" id="{16D06DD2-7068-487F-B031-2179913D28C5}"/>
              </a:ext>
            </a:extLst>
          </p:cNvPr>
          <p:cNvSpPr txBox="1"/>
          <p:nvPr/>
        </p:nvSpPr>
        <p:spPr bwMode="auto">
          <a:xfrm>
            <a:off x="4728685" y="4844715"/>
            <a:ext cx="1527576" cy="338554"/>
          </a:xfrm>
          <a:prstGeom prst="rect">
            <a:avLst/>
          </a:prstGeom>
          <a:noFill/>
          <a:ln w="9525">
            <a:noFill/>
            <a:miter lim="800000"/>
            <a:headEnd/>
            <a:tailEnd/>
          </a:ln>
        </p:spPr>
        <p:txBody>
          <a:bodyPr wrap="square">
            <a:spAutoFit/>
          </a:bodyPr>
          <a:lstStyle/>
          <a:p>
            <a:pPr algn="ctr"/>
            <a:r>
              <a:rPr lang="en-US" sz="800" b="1" i="1" kern="1200">
                <a:solidFill>
                  <a:schemeClr val="dk1"/>
                </a:solidFill>
                <a:effectLst/>
                <a:latin typeface="+mn-lt"/>
                <a:ea typeface="+mn-ea"/>
                <a:cs typeface="+mn-cs"/>
              </a:rPr>
              <a:t>H06E-24</a:t>
            </a:r>
          </a:p>
          <a:p>
            <a:pPr algn="ctr"/>
            <a:r>
              <a:rPr lang="en-US" sz="800" b="1" i="1">
                <a:solidFill>
                  <a:schemeClr val="dk1"/>
                </a:solidFill>
              </a:rPr>
              <a:t>mV Thermocouple</a:t>
            </a:r>
            <a:endParaRPr lang="en-US" sz="800" b="1" i="1"/>
          </a:p>
        </p:txBody>
      </p:sp>
      <p:sp>
        <p:nvSpPr>
          <p:cNvPr id="25" name="TextBox 24">
            <a:extLst>
              <a:ext uri="{FF2B5EF4-FFF2-40B4-BE49-F238E27FC236}">
                <a16:creationId xmlns:a16="http://schemas.microsoft.com/office/drawing/2014/main" id="{50FAA00E-BFEA-49C3-B967-1DB285485BEF}"/>
              </a:ext>
            </a:extLst>
          </p:cNvPr>
          <p:cNvSpPr txBox="1"/>
          <p:nvPr/>
        </p:nvSpPr>
        <p:spPr bwMode="auto">
          <a:xfrm>
            <a:off x="6083652" y="4727589"/>
            <a:ext cx="1272540" cy="461665"/>
          </a:xfrm>
          <a:prstGeom prst="rect">
            <a:avLst/>
          </a:prstGeom>
          <a:noFill/>
          <a:ln w="9525">
            <a:noFill/>
            <a:miter lim="800000"/>
            <a:headEnd/>
            <a:tailEnd/>
          </a:ln>
        </p:spPr>
        <p:txBody>
          <a:bodyPr wrap="square">
            <a:spAutoFit/>
          </a:bodyPr>
          <a:lstStyle/>
          <a:p>
            <a:pPr algn="ctr"/>
            <a:r>
              <a:rPr lang="en-US" sz="800" b="1" i="1" kern="1200">
                <a:solidFill>
                  <a:schemeClr val="dk1"/>
                </a:solidFill>
                <a:effectLst/>
                <a:latin typeface="+mn-lt"/>
                <a:ea typeface="+mn-ea"/>
                <a:cs typeface="+mn-cs"/>
              </a:rPr>
              <a:t>790-843A1</a:t>
            </a:r>
          </a:p>
          <a:p>
            <a:pPr algn="ctr"/>
            <a:r>
              <a:rPr lang="en-US" sz="800" b="1" i="1">
                <a:solidFill>
                  <a:schemeClr val="dk1"/>
                </a:solidFill>
              </a:rPr>
              <a:t>Universal Flame Sensors</a:t>
            </a:r>
            <a:endParaRPr lang="en-US" sz="800" b="1" i="1"/>
          </a:p>
        </p:txBody>
      </p:sp>
      <p:sp>
        <p:nvSpPr>
          <p:cNvPr id="26" name="TextBox 25">
            <a:extLst>
              <a:ext uri="{FF2B5EF4-FFF2-40B4-BE49-F238E27FC236}">
                <a16:creationId xmlns:a16="http://schemas.microsoft.com/office/drawing/2014/main" id="{E619A694-D2EE-433E-8CE9-BA46A567EFF3}"/>
              </a:ext>
            </a:extLst>
          </p:cNvPr>
          <p:cNvSpPr txBox="1"/>
          <p:nvPr/>
        </p:nvSpPr>
        <p:spPr bwMode="auto">
          <a:xfrm>
            <a:off x="4947961" y="6007773"/>
            <a:ext cx="1272540" cy="338554"/>
          </a:xfrm>
          <a:prstGeom prst="rect">
            <a:avLst/>
          </a:prstGeom>
          <a:noFill/>
          <a:ln w="9525">
            <a:noFill/>
            <a:miter lim="800000"/>
            <a:headEnd/>
            <a:tailEnd/>
          </a:ln>
        </p:spPr>
        <p:txBody>
          <a:bodyPr wrap="square">
            <a:spAutoFit/>
          </a:bodyPr>
          <a:lstStyle/>
          <a:p>
            <a:pPr algn="ctr"/>
            <a:r>
              <a:rPr lang="en-US" sz="800" b="1" i="1" kern="1200">
                <a:solidFill>
                  <a:schemeClr val="dk1"/>
                </a:solidFill>
                <a:effectLst/>
                <a:latin typeface="+mn-lt"/>
                <a:ea typeface="+mn-ea"/>
                <a:cs typeface="+mn-cs"/>
              </a:rPr>
              <a:t>5D51-35</a:t>
            </a:r>
          </a:p>
          <a:p>
            <a:pPr algn="ctr"/>
            <a:r>
              <a:rPr lang="en-US" sz="800" b="1" i="1">
                <a:solidFill>
                  <a:schemeClr val="dk1"/>
                </a:solidFill>
              </a:rPr>
              <a:t>Plenum Fan and Limit</a:t>
            </a:r>
            <a:endParaRPr lang="en-US" sz="800" b="1" i="1"/>
          </a:p>
        </p:txBody>
      </p:sp>
      <p:sp>
        <p:nvSpPr>
          <p:cNvPr id="28" name="TextBox 27">
            <a:extLst>
              <a:ext uri="{FF2B5EF4-FFF2-40B4-BE49-F238E27FC236}">
                <a16:creationId xmlns:a16="http://schemas.microsoft.com/office/drawing/2014/main" id="{8B5AEC9A-BEA7-4501-8557-701BD8261324}"/>
              </a:ext>
            </a:extLst>
          </p:cNvPr>
          <p:cNvSpPr txBox="1"/>
          <p:nvPr/>
        </p:nvSpPr>
        <p:spPr bwMode="auto">
          <a:xfrm>
            <a:off x="6160839" y="3549074"/>
            <a:ext cx="1375900" cy="461665"/>
          </a:xfrm>
          <a:prstGeom prst="rect">
            <a:avLst/>
          </a:prstGeom>
          <a:noFill/>
          <a:ln w="9525">
            <a:noFill/>
            <a:miter lim="800000"/>
            <a:headEnd/>
            <a:tailEnd/>
          </a:ln>
        </p:spPr>
        <p:txBody>
          <a:bodyPr wrap="square">
            <a:spAutoFit/>
          </a:bodyPr>
          <a:lstStyle/>
          <a:p>
            <a:pPr algn="ctr"/>
            <a:r>
              <a:rPr lang="en-US" sz="800" b="1" i="1" kern="1200">
                <a:solidFill>
                  <a:schemeClr val="dk1"/>
                </a:solidFill>
                <a:effectLst/>
                <a:latin typeface="+mn-lt"/>
                <a:ea typeface="+mn-ea"/>
                <a:cs typeface="+mn-cs"/>
              </a:rPr>
              <a:t>36H32-423</a:t>
            </a:r>
          </a:p>
          <a:p>
            <a:pPr algn="ctr"/>
            <a:r>
              <a:rPr lang="en-US" sz="800" b="1" i="1">
                <a:solidFill>
                  <a:schemeClr val="dk1"/>
                </a:solidFill>
              </a:rPr>
              <a:t>HSI/DSI/</a:t>
            </a:r>
          </a:p>
          <a:p>
            <a:pPr algn="ctr"/>
            <a:r>
              <a:rPr lang="en-US" sz="800" b="1" i="1">
                <a:solidFill>
                  <a:schemeClr val="dk1"/>
                </a:solidFill>
              </a:rPr>
              <a:t>Intermittent Proven Pilot</a:t>
            </a:r>
            <a:endParaRPr lang="en-US" sz="800" b="1" i="1"/>
          </a:p>
        </p:txBody>
      </p:sp>
      <p:sp>
        <p:nvSpPr>
          <p:cNvPr id="30" name="TextBox 29">
            <a:extLst>
              <a:ext uri="{FF2B5EF4-FFF2-40B4-BE49-F238E27FC236}">
                <a16:creationId xmlns:a16="http://schemas.microsoft.com/office/drawing/2014/main" id="{41E7809D-B3EE-4F38-AEC5-F5AD8753E84F}"/>
              </a:ext>
            </a:extLst>
          </p:cNvPr>
          <p:cNvSpPr txBox="1"/>
          <p:nvPr/>
        </p:nvSpPr>
        <p:spPr bwMode="auto">
          <a:xfrm>
            <a:off x="6245448" y="5997286"/>
            <a:ext cx="1400925" cy="338554"/>
          </a:xfrm>
          <a:prstGeom prst="rect">
            <a:avLst/>
          </a:prstGeom>
          <a:noFill/>
          <a:ln w="9525">
            <a:noFill/>
            <a:miter lim="800000"/>
            <a:headEnd/>
            <a:tailEnd/>
          </a:ln>
        </p:spPr>
        <p:txBody>
          <a:bodyPr wrap="square">
            <a:spAutoFit/>
          </a:bodyPr>
          <a:lstStyle/>
          <a:p>
            <a:pPr algn="ctr"/>
            <a:r>
              <a:rPr lang="en-US" sz="800" b="1" i="1" kern="1200">
                <a:solidFill>
                  <a:schemeClr val="dk1"/>
                </a:solidFill>
                <a:effectLst/>
                <a:latin typeface="+mn-lt"/>
                <a:ea typeface="+mn-ea"/>
                <a:cs typeface="+mn-cs"/>
              </a:rPr>
              <a:t>3L12-130</a:t>
            </a:r>
          </a:p>
          <a:p>
            <a:pPr algn="ctr"/>
            <a:r>
              <a:rPr lang="en-US" sz="800" b="1" i="1">
                <a:solidFill>
                  <a:schemeClr val="dk1"/>
                </a:solidFill>
              </a:rPr>
              <a:t>Snap Disc Rollout Limit</a:t>
            </a:r>
            <a:endParaRPr lang="en-US" sz="800" b="1" i="1"/>
          </a:p>
        </p:txBody>
      </p:sp>
      <p:sp>
        <p:nvSpPr>
          <p:cNvPr id="32" name="TextBox 31">
            <a:extLst>
              <a:ext uri="{FF2B5EF4-FFF2-40B4-BE49-F238E27FC236}">
                <a16:creationId xmlns:a16="http://schemas.microsoft.com/office/drawing/2014/main" id="{129C9E54-0FCB-4D3D-8281-B7A5DE1C699A}"/>
              </a:ext>
            </a:extLst>
          </p:cNvPr>
          <p:cNvSpPr txBox="1"/>
          <p:nvPr/>
        </p:nvSpPr>
        <p:spPr bwMode="auto">
          <a:xfrm>
            <a:off x="7603950" y="5997228"/>
            <a:ext cx="1216556" cy="338554"/>
          </a:xfrm>
          <a:prstGeom prst="rect">
            <a:avLst/>
          </a:prstGeom>
          <a:noFill/>
          <a:ln w="9525">
            <a:noFill/>
            <a:miter lim="800000"/>
            <a:headEnd/>
            <a:tailEnd/>
          </a:ln>
        </p:spPr>
        <p:txBody>
          <a:bodyPr wrap="square">
            <a:spAutoFit/>
          </a:bodyPr>
          <a:lstStyle/>
          <a:p>
            <a:pPr algn="ctr"/>
            <a:r>
              <a:rPr lang="en-US" sz="800" b="1" i="1" kern="1200">
                <a:solidFill>
                  <a:schemeClr val="dk1"/>
                </a:solidFill>
                <a:effectLst/>
                <a:latin typeface="+mn-lt"/>
                <a:ea typeface="+mn-ea"/>
                <a:cs typeface="+mn-cs"/>
              </a:rPr>
              <a:t>90-T40F3</a:t>
            </a:r>
          </a:p>
          <a:p>
            <a:pPr algn="ctr"/>
            <a:r>
              <a:rPr lang="en-US" sz="800" b="1" i="1" kern="1200">
                <a:solidFill>
                  <a:schemeClr val="dk1"/>
                </a:solidFill>
                <a:effectLst/>
                <a:latin typeface="+mn-lt"/>
                <a:ea typeface="+mn-ea"/>
                <a:cs typeface="+mn-cs"/>
              </a:rPr>
              <a:t>24</a:t>
            </a:r>
            <a:r>
              <a:rPr lang="en-US" sz="800" b="1" i="1">
                <a:solidFill>
                  <a:schemeClr val="dk1"/>
                </a:solidFill>
              </a:rPr>
              <a:t> Volt Transformer</a:t>
            </a:r>
            <a:endParaRPr lang="en-US" sz="800" b="1" i="1"/>
          </a:p>
        </p:txBody>
      </p:sp>
      <p:pic>
        <p:nvPicPr>
          <p:cNvPr id="12" name="Picture 11" descr="A picture containing camera, stack, stacked&#10;&#10;Description automatically generated">
            <a:extLst>
              <a:ext uri="{FF2B5EF4-FFF2-40B4-BE49-F238E27FC236}">
                <a16:creationId xmlns:a16="http://schemas.microsoft.com/office/drawing/2014/main" id="{40C7E807-B845-4617-89AA-736AFFC88B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3855" y="2809274"/>
            <a:ext cx="788802" cy="831708"/>
          </a:xfrm>
          <a:prstGeom prst="rect">
            <a:avLst/>
          </a:prstGeom>
        </p:spPr>
      </p:pic>
      <p:pic>
        <p:nvPicPr>
          <p:cNvPr id="38" name="Picture 37" descr="A close-up of a syringe&#10;&#10;Description automatically generated with low confidence">
            <a:extLst>
              <a:ext uri="{FF2B5EF4-FFF2-40B4-BE49-F238E27FC236}">
                <a16:creationId xmlns:a16="http://schemas.microsoft.com/office/drawing/2014/main" id="{F23CA18A-1590-4772-A642-8E6F1EAD75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1998" y="4082795"/>
            <a:ext cx="769379" cy="769379"/>
          </a:xfrm>
          <a:prstGeom prst="rect">
            <a:avLst/>
          </a:prstGeom>
        </p:spPr>
      </p:pic>
      <p:pic>
        <p:nvPicPr>
          <p:cNvPr id="18" name="Picture 17">
            <a:extLst>
              <a:ext uri="{FF2B5EF4-FFF2-40B4-BE49-F238E27FC236}">
                <a16:creationId xmlns:a16="http://schemas.microsoft.com/office/drawing/2014/main" id="{01C31E43-E079-4419-B94B-CA241287DE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5448" y="4155391"/>
            <a:ext cx="896711" cy="620869"/>
          </a:xfrm>
          <a:prstGeom prst="rect">
            <a:avLst/>
          </a:prstGeom>
        </p:spPr>
      </p:pic>
      <p:pic>
        <p:nvPicPr>
          <p:cNvPr id="40" name="Picture 39" descr="A picture containing case, black, set&#10;&#10;Description automatically generated">
            <a:extLst>
              <a:ext uri="{FF2B5EF4-FFF2-40B4-BE49-F238E27FC236}">
                <a16:creationId xmlns:a16="http://schemas.microsoft.com/office/drawing/2014/main" id="{F04F30E3-38EA-4F57-AAA8-0F8910035B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1998" y="5283206"/>
            <a:ext cx="786297" cy="786297"/>
          </a:xfrm>
          <a:prstGeom prst="rect">
            <a:avLst/>
          </a:prstGeom>
        </p:spPr>
      </p:pic>
      <p:pic>
        <p:nvPicPr>
          <p:cNvPr id="41" name="Picture 40" descr="A close-up of a microscope&#10;&#10;Description automatically generated with low confidence">
            <a:extLst>
              <a:ext uri="{FF2B5EF4-FFF2-40B4-BE49-F238E27FC236}">
                <a16:creationId xmlns:a16="http://schemas.microsoft.com/office/drawing/2014/main" id="{26F7612E-3F4E-4603-86AD-9E20099F0B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83802" y="2764939"/>
            <a:ext cx="699525" cy="793949"/>
          </a:xfrm>
          <a:prstGeom prst="rect">
            <a:avLst/>
          </a:prstGeom>
        </p:spPr>
      </p:pic>
      <p:pic>
        <p:nvPicPr>
          <p:cNvPr id="44" name="Picture 43">
            <a:extLst>
              <a:ext uri="{FF2B5EF4-FFF2-40B4-BE49-F238E27FC236}">
                <a16:creationId xmlns:a16="http://schemas.microsoft.com/office/drawing/2014/main" id="{2574BC2A-F18C-4DA7-AA84-49E009A60A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95455" y="5104370"/>
            <a:ext cx="814462" cy="892916"/>
          </a:xfrm>
          <a:prstGeom prst="rect">
            <a:avLst/>
          </a:prstGeom>
        </p:spPr>
      </p:pic>
      <p:sp>
        <p:nvSpPr>
          <p:cNvPr id="3" name="TextBox 2">
            <a:extLst>
              <a:ext uri="{FF2B5EF4-FFF2-40B4-BE49-F238E27FC236}">
                <a16:creationId xmlns:a16="http://schemas.microsoft.com/office/drawing/2014/main" id="{8DEEB36B-D2D4-48DB-86F8-954BEB475CA0}"/>
              </a:ext>
            </a:extLst>
          </p:cNvPr>
          <p:cNvSpPr txBox="1"/>
          <p:nvPr/>
        </p:nvSpPr>
        <p:spPr bwMode="auto">
          <a:xfrm>
            <a:off x="6785502" y="2307896"/>
            <a:ext cx="1752275" cy="341888"/>
          </a:xfrm>
          <a:prstGeom prst="rect">
            <a:avLst/>
          </a:prstGeom>
          <a:noFill/>
          <a:ln w="9525">
            <a:noFill/>
            <a:miter lim="800000"/>
            <a:headEnd/>
            <a:tailEnd/>
          </a:ln>
        </p:spPr>
        <p:txBody>
          <a:bodyPr wrap="square" rtlCol="0">
            <a:spAutoFit/>
          </a:bodyPr>
          <a:lstStyle/>
          <a:p>
            <a:pPr algn="ctr" eaLnBrk="0" hangingPunct="0">
              <a:lnSpc>
                <a:spcPct val="105000"/>
              </a:lnSpc>
            </a:pPr>
            <a:r>
              <a:rPr lang="en-US" sz="800" b="1" i="1">
                <a:solidFill>
                  <a:schemeClr val="dk1"/>
                </a:solidFill>
              </a:rPr>
              <a:t>50E47-843</a:t>
            </a:r>
          </a:p>
          <a:p>
            <a:pPr algn="ctr" eaLnBrk="0" hangingPunct="0">
              <a:lnSpc>
                <a:spcPct val="105000"/>
              </a:lnSpc>
            </a:pPr>
            <a:r>
              <a:rPr lang="en-US" sz="800" b="1" i="1">
                <a:solidFill>
                  <a:schemeClr val="dk1"/>
                </a:solidFill>
              </a:rPr>
              <a:t>Non-Integrated Ignition Module</a:t>
            </a:r>
          </a:p>
        </p:txBody>
      </p:sp>
      <p:sp>
        <p:nvSpPr>
          <p:cNvPr id="27" name="TextBox 26">
            <a:extLst>
              <a:ext uri="{FF2B5EF4-FFF2-40B4-BE49-F238E27FC236}">
                <a16:creationId xmlns:a16="http://schemas.microsoft.com/office/drawing/2014/main" id="{2F64095E-8488-46E4-9B47-048E676CE08A}"/>
              </a:ext>
            </a:extLst>
          </p:cNvPr>
          <p:cNvSpPr txBox="1"/>
          <p:nvPr/>
        </p:nvSpPr>
        <p:spPr bwMode="auto">
          <a:xfrm>
            <a:off x="4706146" y="3652043"/>
            <a:ext cx="1527576" cy="338554"/>
          </a:xfrm>
          <a:prstGeom prst="rect">
            <a:avLst/>
          </a:prstGeom>
          <a:noFill/>
          <a:ln w="9525">
            <a:noFill/>
            <a:miter lim="800000"/>
            <a:headEnd/>
            <a:tailEnd/>
          </a:ln>
        </p:spPr>
        <p:txBody>
          <a:bodyPr wrap="square">
            <a:spAutoFit/>
          </a:bodyPr>
          <a:lstStyle/>
          <a:p>
            <a:pPr algn="ctr"/>
            <a:r>
              <a:rPr lang="en-US" sz="800" b="1" i="1" kern="1200">
                <a:solidFill>
                  <a:schemeClr val="dk1"/>
                </a:solidFill>
                <a:effectLst/>
                <a:latin typeface="+mn-lt"/>
                <a:ea typeface="+mn-ea"/>
                <a:cs typeface="+mn-cs"/>
              </a:rPr>
              <a:t>36C03-300</a:t>
            </a:r>
          </a:p>
          <a:p>
            <a:pPr algn="ctr"/>
            <a:r>
              <a:rPr lang="en-US" sz="800" b="1" i="1">
                <a:solidFill>
                  <a:schemeClr val="dk1"/>
                </a:solidFill>
              </a:rPr>
              <a:t>Standing Pilot</a:t>
            </a:r>
            <a:endParaRPr lang="en-US" sz="800" b="1" i="1"/>
          </a:p>
        </p:txBody>
      </p:sp>
      <p:pic>
        <p:nvPicPr>
          <p:cNvPr id="29" name="Picture 28" descr="A picture containing table&#10;&#10;Description automatically generated">
            <a:extLst>
              <a:ext uri="{FF2B5EF4-FFF2-40B4-BE49-F238E27FC236}">
                <a16:creationId xmlns:a16="http://schemas.microsoft.com/office/drawing/2014/main" id="{DD03757C-4C4E-46DA-B4A2-1A49085A02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48789" y="1264266"/>
            <a:ext cx="1401837" cy="1107452"/>
          </a:xfrm>
          <a:prstGeom prst="rect">
            <a:avLst/>
          </a:prstGeom>
        </p:spPr>
      </p:pic>
      <p:sp>
        <p:nvSpPr>
          <p:cNvPr id="31" name="TextBox 30">
            <a:extLst>
              <a:ext uri="{FF2B5EF4-FFF2-40B4-BE49-F238E27FC236}">
                <a16:creationId xmlns:a16="http://schemas.microsoft.com/office/drawing/2014/main" id="{638EABB2-133C-4155-8712-9DD5250A9E1E}"/>
              </a:ext>
            </a:extLst>
          </p:cNvPr>
          <p:cNvSpPr txBox="1"/>
          <p:nvPr/>
        </p:nvSpPr>
        <p:spPr bwMode="auto">
          <a:xfrm>
            <a:off x="7444606" y="4668442"/>
            <a:ext cx="1375900" cy="338554"/>
          </a:xfrm>
          <a:prstGeom prst="rect">
            <a:avLst/>
          </a:prstGeom>
          <a:noFill/>
          <a:ln w="9525">
            <a:noFill/>
            <a:miter lim="800000"/>
            <a:headEnd/>
            <a:tailEnd/>
          </a:ln>
        </p:spPr>
        <p:txBody>
          <a:bodyPr wrap="square">
            <a:spAutoFit/>
          </a:bodyPr>
          <a:lstStyle/>
          <a:p>
            <a:pPr algn="ctr" fontAlgn="b"/>
            <a:r>
              <a:rPr lang="en-US" sz="800" b="1" i="1" u="none" strike="noStrike">
                <a:effectLst/>
              </a:rPr>
              <a:t>PG9A27JTL22</a:t>
            </a:r>
          </a:p>
          <a:p>
            <a:pPr algn="ctr" fontAlgn="b"/>
            <a:r>
              <a:rPr lang="en-US" sz="800" b="1" i="1" u="none" strike="noStrike">
                <a:effectLst/>
              </a:rPr>
              <a:t>Generator Pilot Burner</a:t>
            </a:r>
            <a:endParaRPr lang="en-US" sz="800" b="1" i="1" u="none" strike="noStrike">
              <a:solidFill>
                <a:srgbClr val="000000"/>
              </a:solidFill>
              <a:effectLst/>
              <a:latin typeface="Calibri" panose="020F0502020204030204" pitchFamily="34" charset="0"/>
            </a:endParaRPr>
          </a:p>
        </p:txBody>
      </p:sp>
      <p:pic>
        <p:nvPicPr>
          <p:cNvPr id="6" name="Picture 5" descr="A close-up of a microscope&#10;&#10;Description automatically generated with medium confidence">
            <a:extLst>
              <a:ext uri="{FF2B5EF4-FFF2-40B4-BE49-F238E27FC236}">
                <a16:creationId xmlns:a16="http://schemas.microsoft.com/office/drawing/2014/main" id="{992DD58E-6F99-43D8-9B84-A0D3CA94A65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94431" y="3777309"/>
            <a:ext cx="534342" cy="872791"/>
          </a:xfrm>
          <a:prstGeom prst="rect">
            <a:avLst/>
          </a:prstGeom>
        </p:spPr>
      </p:pic>
    </p:spTree>
    <p:extLst>
      <p:ext uri="{BB962C8B-B14F-4D97-AF65-F5344CB8AC3E}">
        <p14:creationId xmlns:p14="http://schemas.microsoft.com/office/powerpoint/2010/main" val="203766815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8CDA-BBDB-4721-B680-2A375EB5E9E6}"/>
              </a:ext>
            </a:extLst>
          </p:cNvPr>
          <p:cNvSpPr>
            <a:spLocks noGrp="1"/>
          </p:cNvSpPr>
          <p:nvPr>
            <p:ph type="title"/>
          </p:nvPr>
        </p:nvSpPr>
        <p:spPr>
          <a:xfrm>
            <a:off x="393700" y="162560"/>
            <a:ext cx="8356600" cy="820103"/>
          </a:xfrm>
        </p:spPr>
        <p:txBody>
          <a:bodyPr/>
          <a:lstStyle/>
          <a:p>
            <a:r>
              <a:rPr lang="en-US" b="1"/>
              <a:t>Course Agenda</a:t>
            </a:r>
            <a:endParaRPr lang="en-US" b="1">
              <a:highlight>
                <a:srgbClr val="FFFF00"/>
              </a:highlight>
            </a:endParaRPr>
          </a:p>
        </p:txBody>
      </p:sp>
      <p:sp>
        <p:nvSpPr>
          <p:cNvPr id="8194" name="Subtitle 4"/>
          <p:cNvSpPr>
            <a:spLocks noGrp="1"/>
          </p:cNvSpPr>
          <p:nvPr>
            <p:ph type="body" sz="quarter" idx="10"/>
          </p:nvPr>
        </p:nvSpPr>
        <p:spPr>
          <a:xfrm>
            <a:off x="397348" y="1299691"/>
            <a:ext cx="3953936" cy="5181600"/>
          </a:xfrm>
        </p:spPr>
        <p:txBody>
          <a:bodyPr/>
          <a:lstStyle/>
          <a:p>
            <a:r>
              <a:rPr lang="en-US">
                <a:latin typeface="Arial"/>
                <a:cs typeface="Arial"/>
              </a:rPr>
              <a:t>There are three common furnace control systems in forced hot air gas furnaces:</a:t>
            </a:r>
            <a:endParaRPr lang="en-US">
              <a:latin typeface="Arial" charset="0"/>
              <a:cs typeface="Arial" charset="0"/>
            </a:endParaRPr>
          </a:p>
          <a:p>
            <a:pPr lvl="1">
              <a:buClr>
                <a:srgbClr val="808080"/>
              </a:buClr>
              <a:buFont typeface="Arial" panose="020B0604020202020204" pitchFamily="34" charset="0"/>
            </a:pPr>
            <a:r>
              <a:rPr lang="en-US">
                <a:latin typeface="Arial"/>
                <a:cs typeface="Arial"/>
              </a:rPr>
              <a:t>Standing Pilot</a:t>
            </a:r>
          </a:p>
          <a:p>
            <a:pPr lvl="1">
              <a:buClr>
                <a:srgbClr val="808080"/>
              </a:buClr>
              <a:buFont typeface="Arial" panose="020B0604020202020204" pitchFamily="34" charset="0"/>
            </a:pPr>
            <a:r>
              <a:rPr lang="en-US">
                <a:latin typeface="Arial"/>
                <a:cs typeface="Arial"/>
              </a:rPr>
              <a:t>Non-Integrated</a:t>
            </a:r>
          </a:p>
          <a:p>
            <a:pPr lvl="1">
              <a:buClr>
                <a:srgbClr val="808080"/>
              </a:buClr>
              <a:buFont typeface="Arial" panose="020B0604020202020204" pitchFamily="34" charset="0"/>
            </a:pPr>
            <a:r>
              <a:rPr lang="en-US">
                <a:latin typeface="Arial"/>
                <a:cs typeface="Arial"/>
              </a:rPr>
              <a:t>Integrated</a:t>
            </a:r>
            <a:endParaRPr lang="en-US">
              <a:ea typeface="+mn-lt"/>
              <a:cs typeface="+mn-lt"/>
            </a:endParaRPr>
          </a:p>
          <a:p>
            <a:pPr marL="228600" lvl="1" indent="0">
              <a:buClr>
                <a:srgbClr val="808080"/>
              </a:buClr>
              <a:buNone/>
            </a:pPr>
            <a:endParaRPr lang="en-US">
              <a:highlight>
                <a:srgbClr val="FFFF00"/>
              </a:highlight>
              <a:latin typeface="Arial"/>
              <a:cs typeface="Arial"/>
            </a:endParaRPr>
          </a:p>
        </p:txBody>
      </p:sp>
      <p:pic>
        <p:nvPicPr>
          <p:cNvPr id="6" name="Picture 5" descr="Diagram, engineering drawing&#10;&#10;Description automatically generated">
            <a:extLst>
              <a:ext uri="{FF2B5EF4-FFF2-40B4-BE49-F238E27FC236}">
                <a16:creationId xmlns:a16="http://schemas.microsoft.com/office/drawing/2014/main" id="{AB1EB3C4-D85B-0447-A070-FD813243BD71}"/>
              </a:ext>
            </a:extLst>
          </p:cNvPr>
          <p:cNvPicPr>
            <a:picLocks noChangeAspect="1"/>
          </p:cNvPicPr>
          <p:nvPr/>
        </p:nvPicPr>
        <p:blipFill rotWithShape="1">
          <a:blip r:embed="rId3"/>
          <a:srcRect l="1395" t="3992" b="4790"/>
          <a:stretch/>
        </p:blipFill>
        <p:spPr>
          <a:xfrm>
            <a:off x="3679943" y="1251264"/>
            <a:ext cx="5125530" cy="5525799"/>
          </a:xfrm>
          <a:prstGeom prst="rect">
            <a:avLst/>
          </a:prstGeom>
        </p:spPr>
      </p:pic>
    </p:spTree>
    <p:extLst>
      <p:ext uri="{BB962C8B-B14F-4D97-AF65-F5344CB8AC3E}">
        <p14:creationId xmlns:p14="http://schemas.microsoft.com/office/powerpoint/2010/main" val="147749071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4DA846-F20D-5341-BEC9-A8E2F5CE3E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80526" y="2283242"/>
            <a:ext cx="4006508" cy="5342010"/>
          </a:xfrm>
          <a:prstGeom prst="rect">
            <a:avLst/>
          </a:prstGeom>
        </p:spPr>
      </p:pic>
      <p:sp>
        <p:nvSpPr>
          <p:cNvPr id="3" name="Content Placeholder 2">
            <a:extLst>
              <a:ext uri="{FF2B5EF4-FFF2-40B4-BE49-F238E27FC236}">
                <a16:creationId xmlns:a16="http://schemas.microsoft.com/office/drawing/2014/main" id="{420FCC28-7AD3-3747-9B11-DEC9C812DB7E}"/>
              </a:ext>
            </a:extLst>
          </p:cNvPr>
          <p:cNvSpPr>
            <a:spLocks noGrp="1"/>
          </p:cNvSpPr>
          <p:nvPr>
            <p:ph sz="quarter" idx="10"/>
          </p:nvPr>
        </p:nvSpPr>
        <p:spPr>
          <a:xfrm>
            <a:off x="393192" y="1420368"/>
            <a:ext cx="2624328" cy="5409184"/>
          </a:xfrm>
        </p:spPr>
        <p:txBody>
          <a:bodyPr/>
          <a:lstStyle/>
          <a:p>
            <a:pPr marL="0" indent="0">
              <a:buNone/>
            </a:pPr>
            <a:r>
              <a:rPr lang="en-US" sz="1400">
                <a:ea typeface="+mn-lt"/>
                <a:cs typeface="+mn-lt"/>
              </a:rPr>
              <a:t>1. Turning the manual knob to Pilot and pressing down opens the pilot valve allowing gas to the pilot burner only. </a:t>
            </a:r>
            <a:endParaRPr lang="en-US" sz="1400">
              <a:cs typeface="Arial"/>
            </a:endParaRPr>
          </a:p>
          <a:p>
            <a:pPr marL="0" indent="0">
              <a:buNone/>
            </a:pPr>
            <a:endParaRPr lang="en-US" sz="1400"/>
          </a:p>
        </p:txBody>
      </p:sp>
      <p:sp>
        <p:nvSpPr>
          <p:cNvPr id="5" name="Content Placeholder 4">
            <a:extLst>
              <a:ext uri="{FF2B5EF4-FFF2-40B4-BE49-F238E27FC236}">
                <a16:creationId xmlns:a16="http://schemas.microsoft.com/office/drawing/2014/main" id="{E4D2C748-5E5E-C340-8856-D17F22C007EE}"/>
              </a:ext>
            </a:extLst>
          </p:cNvPr>
          <p:cNvSpPr>
            <a:spLocks noGrp="1"/>
          </p:cNvSpPr>
          <p:nvPr>
            <p:ph sz="quarter" idx="15"/>
          </p:nvPr>
        </p:nvSpPr>
        <p:spPr>
          <a:xfrm>
            <a:off x="3251200" y="1420368"/>
            <a:ext cx="2624328" cy="5409184"/>
          </a:xfrm>
        </p:spPr>
        <p:txBody>
          <a:bodyPr/>
          <a:lstStyle/>
          <a:p>
            <a:pPr marL="0" indent="0">
              <a:buClr>
                <a:srgbClr val="808080"/>
              </a:buClr>
              <a:buNone/>
            </a:pPr>
            <a:r>
              <a:rPr lang="en-US" sz="1400">
                <a:ea typeface="+mn-lt"/>
                <a:cs typeface="+mn-lt"/>
              </a:rPr>
              <a:t>2. Lighting the pilot gas heats up the thermocouple which produces enough electricity to magnetize the pilot safety coil and hold it open as long as pilot flame is present. </a:t>
            </a:r>
          </a:p>
          <a:p>
            <a:pPr marL="571500" lvl="1" indent="-285750">
              <a:buClr>
                <a:srgbClr val="808080"/>
              </a:buClr>
            </a:pPr>
            <a:r>
              <a:rPr lang="en-US" sz="1400">
                <a:ea typeface="+mn-lt"/>
                <a:cs typeface="+mn-lt"/>
              </a:rPr>
              <a:t>Turning the manual knob to On allows the regulator and main burner to operate on a call for heat. </a:t>
            </a:r>
          </a:p>
          <a:p>
            <a:pPr marL="0" indent="0">
              <a:buNone/>
            </a:pPr>
            <a:endParaRPr lang="en-US" sz="1400"/>
          </a:p>
        </p:txBody>
      </p:sp>
      <p:sp>
        <p:nvSpPr>
          <p:cNvPr id="7" name="Content Placeholder 6">
            <a:extLst>
              <a:ext uri="{FF2B5EF4-FFF2-40B4-BE49-F238E27FC236}">
                <a16:creationId xmlns:a16="http://schemas.microsoft.com/office/drawing/2014/main" id="{51B7E192-B827-404D-A5A7-F54F57C83B60}"/>
              </a:ext>
            </a:extLst>
          </p:cNvPr>
          <p:cNvSpPr>
            <a:spLocks noGrp="1"/>
          </p:cNvSpPr>
          <p:nvPr>
            <p:ph sz="quarter" idx="17"/>
          </p:nvPr>
        </p:nvSpPr>
        <p:spPr>
          <a:xfrm>
            <a:off x="6096000" y="1420368"/>
            <a:ext cx="2624328" cy="5409184"/>
          </a:xfrm>
        </p:spPr>
        <p:txBody>
          <a:bodyPr/>
          <a:lstStyle/>
          <a:p>
            <a:pPr marL="0" indent="0">
              <a:buNone/>
            </a:pPr>
            <a:r>
              <a:rPr lang="en-US" sz="1400">
                <a:ea typeface="+mn-lt"/>
                <a:cs typeface="+mn-lt"/>
              </a:rPr>
              <a:t> 3. If the pilot flame blows out the thermocouple cools off and stops generating electricity causing the pilot valve to snap closed.   </a:t>
            </a:r>
            <a:endParaRPr lang="en-US" sz="1400">
              <a:highlight>
                <a:srgbClr val="FFFF00"/>
              </a:highlight>
              <a:cs typeface="Arial"/>
            </a:endParaRPr>
          </a:p>
        </p:txBody>
      </p:sp>
      <p:sp>
        <p:nvSpPr>
          <p:cNvPr id="8" name="Title 7">
            <a:extLst>
              <a:ext uri="{FF2B5EF4-FFF2-40B4-BE49-F238E27FC236}">
                <a16:creationId xmlns:a16="http://schemas.microsoft.com/office/drawing/2014/main" id="{BE812342-9B18-0942-97E7-4AE890080D22}"/>
              </a:ext>
            </a:extLst>
          </p:cNvPr>
          <p:cNvSpPr>
            <a:spLocks noGrp="1"/>
          </p:cNvSpPr>
          <p:nvPr>
            <p:ph type="title"/>
          </p:nvPr>
        </p:nvSpPr>
        <p:spPr/>
        <p:txBody>
          <a:bodyPr/>
          <a:lstStyle/>
          <a:p>
            <a:r>
              <a:rPr lang="en-US" b="1"/>
              <a:t>Standing Pilot System -</a:t>
            </a:r>
            <a:br>
              <a:rPr lang="en-US" b="1"/>
            </a:br>
            <a:r>
              <a:rPr lang="en-US" b="1"/>
              <a:t>Pilot Safety Valve</a:t>
            </a:r>
            <a:endParaRPr lang="en-US"/>
          </a:p>
        </p:txBody>
      </p:sp>
      <p:pic>
        <p:nvPicPr>
          <p:cNvPr id="13" name="Picture 12">
            <a:extLst>
              <a:ext uri="{FF2B5EF4-FFF2-40B4-BE49-F238E27FC236}">
                <a16:creationId xmlns:a16="http://schemas.microsoft.com/office/drawing/2014/main" id="{4317DC13-DE26-FE4A-8A83-99EC877778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0950" y="2094056"/>
            <a:ext cx="4006508" cy="5342010"/>
          </a:xfrm>
          <a:prstGeom prst="rect">
            <a:avLst/>
          </a:prstGeom>
        </p:spPr>
      </p:pic>
      <p:pic>
        <p:nvPicPr>
          <p:cNvPr id="18" name="Picture 17">
            <a:extLst>
              <a:ext uri="{FF2B5EF4-FFF2-40B4-BE49-F238E27FC236}">
                <a16:creationId xmlns:a16="http://schemas.microsoft.com/office/drawing/2014/main" id="{C076D30C-D4D3-4B42-8288-8E85518A9B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33937" y="2094057"/>
            <a:ext cx="4006507" cy="5342010"/>
          </a:xfrm>
          <a:prstGeom prst="rect">
            <a:avLst/>
          </a:prstGeom>
        </p:spPr>
      </p:pic>
    </p:spTree>
    <p:extLst>
      <p:ext uri="{BB962C8B-B14F-4D97-AF65-F5344CB8AC3E}">
        <p14:creationId xmlns:p14="http://schemas.microsoft.com/office/powerpoint/2010/main" val="403519349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021" y="162560"/>
            <a:ext cx="5409942" cy="820103"/>
          </a:xfrm>
        </p:spPr>
        <p:txBody>
          <a:bodyPr/>
          <a:lstStyle/>
          <a:p>
            <a:pPr>
              <a:defRPr/>
            </a:pPr>
            <a:r>
              <a:rPr lang="en-US" b="1"/>
              <a:t>Non-Integrated Hot Surface Ignition Module Connections</a:t>
            </a:r>
            <a:endParaRPr lang="en-US" b="1">
              <a:highlight>
                <a:srgbClr val="FF0000"/>
              </a:highlight>
            </a:endParaRPr>
          </a:p>
        </p:txBody>
      </p:sp>
      <p:sp>
        <p:nvSpPr>
          <p:cNvPr id="45" name="Content Placeholder 4">
            <a:extLst>
              <a:ext uri="{FF2B5EF4-FFF2-40B4-BE49-F238E27FC236}">
                <a16:creationId xmlns:a16="http://schemas.microsoft.com/office/drawing/2014/main" id="{AAFD7A98-12D4-44F1-AAFF-B18A101535AF}"/>
              </a:ext>
            </a:extLst>
          </p:cNvPr>
          <p:cNvSpPr txBox="1">
            <a:spLocks/>
          </p:cNvSpPr>
          <p:nvPr/>
        </p:nvSpPr>
        <p:spPr>
          <a:xfrm>
            <a:off x="392921" y="1346200"/>
            <a:ext cx="4291046" cy="2514630"/>
          </a:xfrm>
          <a:prstGeom prst="rect">
            <a:avLst/>
          </a:prstGeom>
        </p:spPr>
        <p:txBody>
          <a:bodyPr lIns="91440" tIns="45720" rIns="91440" bIns="45720" anchor="t"/>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Clr>
                <a:srgbClr val="004B8D"/>
              </a:buClr>
              <a:buNone/>
            </a:pPr>
            <a:r>
              <a:rPr lang="en-US" sz="1500"/>
              <a:t>Note: Spark Ignition systems are similar, replacing the ignitor circuit with a spark connection. Intermittent/Proven Pilot systems also include a pilot connection to the gas valve.</a:t>
            </a:r>
          </a:p>
          <a:p>
            <a:pPr marL="0" indent="0">
              <a:buClr>
                <a:srgbClr val="004B8D"/>
              </a:buClr>
              <a:buNone/>
            </a:pPr>
            <a:endParaRPr lang="en-US" sz="200" b="1" kern="0"/>
          </a:p>
          <a:p>
            <a:pPr marL="0" indent="0">
              <a:buClr>
                <a:srgbClr val="004B8D"/>
              </a:buClr>
              <a:buNone/>
            </a:pPr>
            <a:r>
              <a:rPr lang="en-US" sz="1500" b="1" kern="0"/>
              <a:t>Features:</a:t>
            </a:r>
          </a:p>
          <a:p>
            <a:pPr marL="0" indent="0">
              <a:buClr>
                <a:srgbClr val="004B8D"/>
              </a:buClr>
              <a:buNone/>
            </a:pPr>
            <a:endParaRPr lang="en-US" sz="200" kern="0">
              <a:solidFill>
                <a:srgbClr val="3F4040"/>
              </a:solidFill>
            </a:endParaRPr>
          </a:p>
          <a:p>
            <a:pPr marL="342900" indent="-342900">
              <a:buClr>
                <a:schemeClr val="accent2"/>
              </a:buClr>
              <a:buSzPct val="100000"/>
              <a:buFont typeface="+mj-lt"/>
              <a:buAutoNum type="arabicParenR"/>
            </a:pPr>
            <a:r>
              <a:rPr lang="en-US" sz="1400" kern="0"/>
              <a:t>Status Code LED</a:t>
            </a:r>
            <a:endParaRPr lang="en-US" sz="1400" kern="0">
              <a:cs typeface="Arial"/>
            </a:endParaRPr>
          </a:p>
          <a:p>
            <a:pPr marL="342900" indent="-342900">
              <a:buClr>
                <a:schemeClr val="accent2"/>
              </a:buClr>
              <a:buSzPct val="100000"/>
              <a:buFont typeface="+mj-lt"/>
              <a:buAutoNum type="arabicParenR"/>
            </a:pPr>
            <a:r>
              <a:rPr lang="en-US" sz="1400" kern="0"/>
              <a:t>Program Timing Keys</a:t>
            </a:r>
            <a:endParaRPr lang="en-US" sz="1400" kern="0">
              <a:cs typeface="Arial"/>
            </a:endParaRPr>
          </a:p>
          <a:p>
            <a:pPr marL="342900" indent="-342900">
              <a:buClr>
                <a:schemeClr val="accent2"/>
              </a:buClr>
              <a:buSzPct val="100000"/>
              <a:buAutoNum type="arabicParenR"/>
            </a:pPr>
            <a:r>
              <a:rPr lang="en-US" sz="1400" kern="0">
                <a:ea typeface="+mn-lt"/>
                <a:cs typeface="+mn-lt"/>
              </a:rPr>
              <a:t>Indirect Flame Sense Lead</a:t>
            </a:r>
            <a:endParaRPr lang="en-US" sz="1400" kern="0">
              <a:cs typeface="Arial"/>
            </a:endParaRPr>
          </a:p>
          <a:p>
            <a:pPr marL="342900" indent="-342900">
              <a:buClr>
                <a:schemeClr val="accent2"/>
              </a:buClr>
              <a:buSzPct val="100000"/>
              <a:buAutoNum type="arabicParenR"/>
            </a:pPr>
            <a:r>
              <a:rPr lang="en-US" sz="1400" kern="0">
                <a:ea typeface="+mn-lt"/>
                <a:cs typeface="+mn-lt"/>
              </a:rPr>
              <a:t>Module Terminals</a:t>
            </a:r>
          </a:p>
          <a:p>
            <a:pPr marL="342900" indent="-342900">
              <a:buClr>
                <a:srgbClr val="004B8D"/>
              </a:buClr>
              <a:buFont typeface="+mj-lt"/>
              <a:buAutoNum type="arabicParenR"/>
            </a:pPr>
            <a:endParaRPr lang="en-US" sz="1800" kern="0">
              <a:solidFill>
                <a:srgbClr val="3F4040"/>
              </a:solidFill>
            </a:endParaRPr>
          </a:p>
          <a:p>
            <a:pPr marL="342900" indent="-342900">
              <a:buClr>
                <a:srgbClr val="004B8D"/>
              </a:buClr>
              <a:buFont typeface="+mj-lt"/>
              <a:buAutoNum type="arabicParenR"/>
            </a:pPr>
            <a:endParaRPr lang="en-US" sz="1800" kern="0"/>
          </a:p>
        </p:txBody>
      </p:sp>
      <p:sp>
        <p:nvSpPr>
          <p:cNvPr id="46" name="Rectangle 45">
            <a:extLst>
              <a:ext uri="{FF2B5EF4-FFF2-40B4-BE49-F238E27FC236}">
                <a16:creationId xmlns:a16="http://schemas.microsoft.com/office/drawing/2014/main" id="{313883D1-BF46-4709-8E44-68A289B9EC5D}"/>
              </a:ext>
            </a:extLst>
          </p:cNvPr>
          <p:cNvSpPr/>
          <p:nvPr/>
        </p:nvSpPr>
        <p:spPr bwMode="auto">
          <a:xfrm rot="16200000">
            <a:off x="4927748" y="1697664"/>
            <a:ext cx="4096883" cy="43356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37" name="Picture 36" descr="A picture containing table&#10;&#10;Description automatically generated">
            <a:extLst>
              <a:ext uri="{FF2B5EF4-FFF2-40B4-BE49-F238E27FC236}">
                <a16:creationId xmlns:a16="http://schemas.microsoft.com/office/drawing/2014/main" id="{C4467F72-E022-4E74-919E-55338A5FD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0137" y="1738886"/>
            <a:ext cx="4529046" cy="3577948"/>
          </a:xfrm>
          <a:prstGeom prst="rect">
            <a:avLst/>
          </a:prstGeom>
        </p:spPr>
      </p:pic>
      <p:sp>
        <p:nvSpPr>
          <p:cNvPr id="47" name="TextBox 46">
            <a:extLst>
              <a:ext uri="{FF2B5EF4-FFF2-40B4-BE49-F238E27FC236}">
                <a16:creationId xmlns:a16="http://schemas.microsoft.com/office/drawing/2014/main" id="{13A28699-FE4D-4EDB-B1FB-004F2283E77B}"/>
              </a:ext>
            </a:extLst>
          </p:cNvPr>
          <p:cNvSpPr txBox="1"/>
          <p:nvPr/>
        </p:nvSpPr>
        <p:spPr bwMode="auto">
          <a:xfrm>
            <a:off x="5756988" y="5111944"/>
            <a:ext cx="2547257" cy="466731"/>
          </a:xfrm>
          <a:prstGeom prst="rect">
            <a:avLst/>
          </a:prstGeom>
          <a:noFill/>
          <a:ln w="9525">
            <a:noFill/>
            <a:miter lim="800000"/>
            <a:headEnd/>
            <a:tailEnd/>
          </a:ln>
        </p:spPr>
        <p:txBody>
          <a:bodyPr wrap="square">
            <a:spAutoFit/>
          </a:bodyPr>
          <a:lstStyle/>
          <a:p>
            <a:pPr algn="ctr" eaLnBrk="0" hangingPunct="0">
              <a:lnSpc>
                <a:spcPct val="105000"/>
              </a:lnSpc>
            </a:pPr>
            <a:r>
              <a:rPr lang="en-US" sz="1200" b="1" i="1">
                <a:solidFill>
                  <a:schemeClr val="dk1"/>
                </a:solidFill>
              </a:rPr>
              <a:t>50E47-843</a:t>
            </a:r>
          </a:p>
          <a:p>
            <a:pPr algn="ctr" eaLnBrk="0" hangingPunct="0">
              <a:lnSpc>
                <a:spcPct val="105000"/>
              </a:lnSpc>
            </a:pPr>
            <a:r>
              <a:rPr lang="en-US" sz="1200" b="1" i="1">
                <a:solidFill>
                  <a:schemeClr val="dk1"/>
                </a:solidFill>
              </a:rPr>
              <a:t>Non-Integrated Ignition Module</a:t>
            </a:r>
          </a:p>
        </p:txBody>
      </p:sp>
      <p:sp>
        <p:nvSpPr>
          <p:cNvPr id="49" name="Oval 48">
            <a:extLst>
              <a:ext uri="{FF2B5EF4-FFF2-40B4-BE49-F238E27FC236}">
                <a16:creationId xmlns:a16="http://schemas.microsoft.com/office/drawing/2014/main" id="{240F3D00-AC09-4C2C-A2C1-8C902C4AEA4E}"/>
              </a:ext>
            </a:extLst>
          </p:cNvPr>
          <p:cNvSpPr/>
          <p:nvPr/>
        </p:nvSpPr>
        <p:spPr bwMode="auto">
          <a:xfrm>
            <a:off x="4974944" y="3463663"/>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52" name="Oval 51">
            <a:extLst>
              <a:ext uri="{FF2B5EF4-FFF2-40B4-BE49-F238E27FC236}">
                <a16:creationId xmlns:a16="http://schemas.microsoft.com/office/drawing/2014/main" id="{A8AE84E1-21A1-4EFA-B5A6-52A1282810E4}"/>
              </a:ext>
            </a:extLst>
          </p:cNvPr>
          <p:cNvSpPr/>
          <p:nvPr/>
        </p:nvSpPr>
        <p:spPr bwMode="auto">
          <a:xfrm>
            <a:off x="7110627" y="195448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
        <p:nvSpPr>
          <p:cNvPr id="6" name="Left Brace 5">
            <a:extLst>
              <a:ext uri="{FF2B5EF4-FFF2-40B4-BE49-F238E27FC236}">
                <a16:creationId xmlns:a16="http://schemas.microsoft.com/office/drawing/2014/main" id="{30F99BF3-7663-4E0D-ACB7-C1B3F0970502}"/>
              </a:ext>
            </a:extLst>
          </p:cNvPr>
          <p:cNvSpPr/>
          <p:nvPr/>
        </p:nvSpPr>
        <p:spPr bwMode="auto">
          <a:xfrm rot="5400000">
            <a:off x="6806757" y="1712375"/>
            <a:ext cx="896583" cy="2591798"/>
          </a:xfrm>
          <a:prstGeom prst="leftBrace">
            <a:avLst/>
          </a:prstGeom>
          <a:noFill/>
          <a:ln w="28575" cap="flat" cmpd="sng" algn="ctr">
            <a:solidFill>
              <a:schemeClr val="accent2"/>
            </a:solidFill>
            <a:prstDash val="solid"/>
            <a:round/>
            <a:headEnd type="none" w="med" len="med"/>
            <a:tailEnd type="none" w="med" len="med"/>
          </a:ln>
          <a:effectLst/>
        </p:spPr>
        <p:txBody>
          <a:bodyPr rtlCol="0" anchor="ctr"/>
          <a:lstStyle/>
          <a:p>
            <a:pPr algn="ctr"/>
            <a:endParaRPr lang="en-US"/>
          </a:p>
        </p:txBody>
      </p:sp>
      <p:sp>
        <p:nvSpPr>
          <p:cNvPr id="50" name="Oval 49">
            <a:extLst>
              <a:ext uri="{FF2B5EF4-FFF2-40B4-BE49-F238E27FC236}">
                <a16:creationId xmlns:a16="http://schemas.microsoft.com/office/drawing/2014/main" id="{4EA9EE42-4B97-454E-AF06-C54F4A643600}"/>
              </a:ext>
            </a:extLst>
          </p:cNvPr>
          <p:cNvSpPr/>
          <p:nvPr/>
        </p:nvSpPr>
        <p:spPr bwMode="auto">
          <a:xfrm>
            <a:off x="6596066" y="4553872"/>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graphicFrame>
        <p:nvGraphicFramePr>
          <p:cNvPr id="7" name="Table 7">
            <a:extLst>
              <a:ext uri="{FF2B5EF4-FFF2-40B4-BE49-F238E27FC236}">
                <a16:creationId xmlns:a16="http://schemas.microsoft.com/office/drawing/2014/main" id="{263387AD-7355-4D0D-969D-CE9A72313AF4}"/>
              </a:ext>
            </a:extLst>
          </p:cNvPr>
          <p:cNvGraphicFramePr>
            <a:graphicFrameLocks noGrp="1"/>
          </p:cNvGraphicFramePr>
          <p:nvPr>
            <p:extLst>
              <p:ext uri="{D42A27DB-BD31-4B8C-83A1-F6EECF244321}">
                <p14:modId xmlns:p14="http://schemas.microsoft.com/office/powerpoint/2010/main" val="522675353"/>
              </p:ext>
            </p:extLst>
          </p:nvPr>
        </p:nvGraphicFramePr>
        <p:xfrm>
          <a:off x="1015351" y="3852395"/>
          <a:ext cx="1775916" cy="2949054"/>
        </p:xfrm>
        <a:graphic>
          <a:graphicData uri="http://schemas.openxmlformats.org/drawingml/2006/table">
            <a:tbl>
              <a:tblPr firstRow="1" bandRow="1">
                <a:tableStyleId>{5C22544A-7EE6-4342-B048-85BDC9FD1C3A}</a:tableStyleId>
              </a:tblPr>
              <a:tblGrid>
                <a:gridCol w="1775916">
                  <a:extLst>
                    <a:ext uri="{9D8B030D-6E8A-4147-A177-3AD203B41FA5}">
                      <a16:colId xmlns:a16="http://schemas.microsoft.com/office/drawing/2014/main" val="1731097855"/>
                    </a:ext>
                  </a:extLst>
                </a:gridCol>
              </a:tblGrid>
              <a:tr h="290182">
                <a:tc>
                  <a:txBody>
                    <a:bodyPr/>
                    <a:lstStyle/>
                    <a:p>
                      <a:pPr lvl="1" algn="l"/>
                      <a:r>
                        <a:rPr lang="en-US" sz="1000" b="0">
                          <a:solidFill>
                            <a:schemeClr val="tx1"/>
                          </a:solidFill>
                        </a:rPr>
                        <a:t>Gas Valve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3350952"/>
                  </a:ext>
                </a:extLst>
              </a:tr>
              <a:tr h="290182">
                <a:tc>
                  <a:txBody>
                    <a:bodyPr/>
                    <a:lstStyle/>
                    <a:p>
                      <a:pPr lvl="1" algn="l"/>
                      <a:r>
                        <a:rPr lang="en-US" sz="1000" b="0">
                          <a:solidFill>
                            <a:schemeClr val="tx1"/>
                          </a:solidFill>
                        </a:rPr>
                        <a:t>Transformer Return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4935991"/>
                  </a:ext>
                </a:extLst>
              </a:tr>
              <a:tr h="290182">
                <a:tc>
                  <a:txBody>
                    <a:bodyPr/>
                    <a:lstStyle/>
                    <a:p>
                      <a:pPr lvl="1" algn="l"/>
                      <a:r>
                        <a:rPr lang="en-US" sz="1000" b="0">
                          <a:solidFill>
                            <a:schemeClr val="tx1"/>
                          </a:solidFill>
                        </a:rPr>
                        <a:t>Ground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6206541"/>
                  </a:ext>
                </a:extLst>
              </a:tr>
              <a:tr h="290182">
                <a:tc>
                  <a:txBody>
                    <a:bodyPr/>
                    <a:lstStyle/>
                    <a:p>
                      <a:pPr lvl="1" algn="l"/>
                      <a:r>
                        <a:rPr lang="en-US" sz="1000" b="0">
                          <a:solidFill>
                            <a:schemeClr val="tx1"/>
                          </a:solidFill>
                        </a:rPr>
                        <a:t>T-Stat (W)</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2896765"/>
                  </a:ext>
                </a:extLst>
              </a:tr>
              <a:tr h="290182">
                <a:tc>
                  <a:txBody>
                    <a:bodyPr/>
                    <a:lstStyle/>
                    <a:p>
                      <a:pPr lvl="1" algn="l"/>
                      <a:r>
                        <a:rPr lang="en-US" sz="1000" b="0">
                          <a:solidFill>
                            <a:schemeClr val="tx1"/>
                          </a:solidFill>
                        </a:rPr>
                        <a:t>Gas Valve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74697462"/>
                  </a:ext>
                </a:extLst>
              </a:tr>
              <a:tr h="290182">
                <a:tc>
                  <a:txBody>
                    <a:bodyPr/>
                    <a:lstStyle/>
                    <a:p>
                      <a:pPr lvl="1" algn="l"/>
                      <a:r>
                        <a:rPr lang="en-US" sz="1000" b="0">
                          <a:solidFill>
                            <a:schemeClr val="tx1"/>
                          </a:solidFill>
                        </a:rPr>
                        <a:t>Neutral or Ground</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8312891"/>
                  </a:ext>
                </a:extLst>
              </a:tr>
              <a:tr h="290182">
                <a:tc>
                  <a:txBody>
                    <a:bodyPr/>
                    <a:lstStyle/>
                    <a:p>
                      <a:pPr lvl="1" algn="l"/>
                      <a:r>
                        <a:rPr lang="en-US" sz="1000" b="0">
                          <a:solidFill>
                            <a:schemeClr val="tx1"/>
                          </a:solidFill>
                        </a:rPr>
                        <a:t>Ignitor Neutral</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4151563"/>
                  </a:ext>
                </a:extLst>
              </a:tr>
              <a:tr h="290182">
                <a:tc>
                  <a:txBody>
                    <a:bodyPr/>
                    <a:lstStyle/>
                    <a:p>
                      <a:pPr lvl="1" algn="l"/>
                      <a:r>
                        <a:rPr lang="en-US" sz="1000" b="0">
                          <a:solidFill>
                            <a:schemeClr val="tx1"/>
                          </a:solidFill>
                        </a:rPr>
                        <a:t>Flame Probe</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9263954"/>
                  </a:ext>
                </a:extLst>
              </a:tr>
              <a:tr h="290182">
                <a:tc>
                  <a:txBody>
                    <a:bodyPr/>
                    <a:lstStyle/>
                    <a:p>
                      <a:pPr lvl="1" algn="l"/>
                      <a:r>
                        <a:rPr lang="en-US" sz="1000" b="0">
                          <a:solidFill>
                            <a:schemeClr val="tx1"/>
                          </a:solidFill>
                        </a:rPr>
                        <a:t>Line Hot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4783254"/>
                  </a:ext>
                </a:extLst>
              </a:tr>
              <a:tr h="337416">
                <a:tc>
                  <a:txBody>
                    <a:bodyPr/>
                    <a:lstStyle/>
                    <a:p>
                      <a:pPr lvl="1" algn="l"/>
                      <a:r>
                        <a:rPr lang="en-US" sz="1000" b="0">
                          <a:solidFill>
                            <a:schemeClr val="tx1"/>
                          </a:solidFill>
                        </a:rPr>
                        <a:t>Ignitor Hot</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020477"/>
                  </a:ext>
                </a:extLst>
              </a:tr>
            </a:tbl>
          </a:graphicData>
        </a:graphic>
      </p:graphicFrame>
      <p:grpSp>
        <p:nvGrpSpPr>
          <p:cNvPr id="79" name="Group 78">
            <a:extLst>
              <a:ext uri="{FF2B5EF4-FFF2-40B4-BE49-F238E27FC236}">
                <a16:creationId xmlns:a16="http://schemas.microsoft.com/office/drawing/2014/main" id="{B05D15E8-066C-4341-BE82-CAC3746B1210}"/>
              </a:ext>
            </a:extLst>
          </p:cNvPr>
          <p:cNvGrpSpPr/>
          <p:nvPr/>
        </p:nvGrpSpPr>
        <p:grpSpPr>
          <a:xfrm>
            <a:off x="495300" y="3860830"/>
            <a:ext cx="499965" cy="2901820"/>
            <a:chOff x="495300" y="3913443"/>
            <a:chExt cx="499965" cy="2901820"/>
          </a:xfrm>
        </p:grpSpPr>
        <p:sp>
          <p:nvSpPr>
            <p:cNvPr id="8" name="Rectangle 7">
              <a:extLst>
                <a:ext uri="{FF2B5EF4-FFF2-40B4-BE49-F238E27FC236}">
                  <a16:creationId xmlns:a16="http://schemas.microsoft.com/office/drawing/2014/main" id="{0866344C-6573-438D-B636-BD239079BA38}"/>
                </a:ext>
              </a:extLst>
            </p:cNvPr>
            <p:cNvSpPr/>
            <p:nvPr/>
          </p:nvSpPr>
          <p:spPr bwMode="auto">
            <a:xfrm>
              <a:off x="495300" y="3913443"/>
              <a:ext cx="499965" cy="2901820"/>
            </a:xfrm>
            <a:prstGeom prst="rect">
              <a:avLst/>
            </a:prstGeom>
            <a:noFill/>
            <a:ln w="28575">
              <a:solidFill>
                <a:schemeClr val="tx1"/>
              </a:solid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grpSp>
          <p:nvGrpSpPr>
            <p:cNvPr id="12" name="Group 11">
              <a:extLst>
                <a:ext uri="{FF2B5EF4-FFF2-40B4-BE49-F238E27FC236}">
                  <a16:creationId xmlns:a16="http://schemas.microsoft.com/office/drawing/2014/main" id="{64333E42-A2C6-4DE9-A5CC-A3F2042BE7DB}"/>
                </a:ext>
              </a:extLst>
            </p:cNvPr>
            <p:cNvGrpSpPr/>
            <p:nvPr/>
          </p:nvGrpSpPr>
          <p:grpSpPr>
            <a:xfrm>
              <a:off x="564981" y="3951090"/>
              <a:ext cx="360602" cy="248112"/>
              <a:chOff x="3438505" y="4907902"/>
              <a:chExt cx="415870" cy="286139"/>
            </a:xfrm>
          </p:grpSpPr>
          <p:sp>
            <p:nvSpPr>
              <p:cNvPr id="10" name="Oval 9">
                <a:extLst>
                  <a:ext uri="{FF2B5EF4-FFF2-40B4-BE49-F238E27FC236}">
                    <a16:creationId xmlns:a16="http://schemas.microsoft.com/office/drawing/2014/main" id="{98414FF8-2ED3-41E4-9EEB-735EB7E5E4C7}"/>
                  </a:ext>
                </a:extLst>
              </p:cNvPr>
              <p:cNvSpPr/>
              <p:nvPr/>
            </p:nvSpPr>
            <p:spPr bwMode="auto">
              <a:xfrm>
                <a:off x="3495869" y="4907902"/>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54" name="TextBox 53">
                <a:extLst>
                  <a:ext uri="{FF2B5EF4-FFF2-40B4-BE49-F238E27FC236}">
                    <a16:creationId xmlns:a16="http://schemas.microsoft.com/office/drawing/2014/main" id="{256D580F-16A4-492B-BF90-F6D42A25F886}"/>
                  </a:ext>
                </a:extLst>
              </p:cNvPr>
              <p:cNvSpPr txBox="1"/>
              <p:nvPr/>
            </p:nvSpPr>
            <p:spPr bwMode="auto">
              <a:xfrm>
                <a:off x="3438505" y="4936609"/>
                <a:ext cx="415870" cy="230717"/>
              </a:xfrm>
              <a:prstGeom prst="rect">
                <a:avLst/>
              </a:prstGeom>
              <a:noFill/>
              <a:ln w="9525">
                <a:noFill/>
                <a:miter lim="800000"/>
                <a:headEnd/>
                <a:tailEnd/>
              </a:ln>
            </p:spPr>
            <p:txBody>
              <a:bodyPr wrap="square">
                <a:spAutoFit/>
              </a:bodyPr>
              <a:lstStyle/>
              <a:p>
                <a:pPr algn="ctr"/>
                <a:r>
                  <a:rPr lang="en-US" sz="700" b="1">
                    <a:solidFill>
                      <a:schemeClr val="bg1"/>
                    </a:solidFill>
                  </a:rPr>
                  <a:t>Mv2</a:t>
                </a:r>
              </a:p>
            </p:txBody>
          </p:sp>
        </p:grpSp>
        <p:grpSp>
          <p:nvGrpSpPr>
            <p:cNvPr id="13" name="Group 12">
              <a:extLst>
                <a:ext uri="{FF2B5EF4-FFF2-40B4-BE49-F238E27FC236}">
                  <a16:creationId xmlns:a16="http://schemas.microsoft.com/office/drawing/2014/main" id="{2C56B611-D8CB-4D17-96DC-23163E4B904A}"/>
                </a:ext>
              </a:extLst>
            </p:cNvPr>
            <p:cNvGrpSpPr/>
            <p:nvPr/>
          </p:nvGrpSpPr>
          <p:grpSpPr>
            <a:xfrm>
              <a:off x="570515" y="4234987"/>
              <a:ext cx="347591" cy="248112"/>
              <a:chOff x="3441263" y="5437128"/>
              <a:chExt cx="400865" cy="286139"/>
            </a:xfrm>
          </p:grpSpPr>
          <p:sp>
            <p:nvSpPr>
              <p:cNvPr id="55" name="Oval 54">
                <a:extLst>
                  <a:ext uri="{FF2B5EF4-FFF2-40B4-BE49-F238E27FC236}">
                    <a16:creationId xmlns:a16="http://schemas.microsoft.com/office/drawing/2014/main" id="{FB064098-3544-47EC-B4E7-51B8C28D6886}"/>
                  </a:ext>
                </a:extLst>
              </p:cNvPr>
              <p:cNvSpPr/>
              <p:nvPr/>
            </p:nvSpPr>
            <p:spPr bwMode="auto">
              <a:xfrm>
                <a:off x="3498627" y="5437128"/>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56" name="TextBox 55">
                <a:extLst>
                  <a:ext uri="{FF2B5EF4-FFF2-40B4-BE49-F238E27FC236}">
                    <a16:creationId xmlns:a16="http://schemas.microsoft.com/office/drawing/2014/main" id="{12B6F190-EDC5-4526-848B-191F0F1C4831}"/>
                  </a:ext>
                </a:extLst>
              </p:cNvPr>
              <p:cNvSpPr txBox="1"/>
              <p:nvPr/>
            </p:nvSpPr>
            <p:spPr bwMode="auto">
              <a:xfrm>
                <a:off x="3441263" y="5461522"/>
                <a:ext cx="400865" cy="215254"/>
              </a:xfrm>
              <a:prstGeom prst="rect">
                <a:avLst/>
              </a:prstGeom>
              <a:noFill/>
              <a:ln w="9525">
                <a:noFill/>
                <a:miter lim="800000"/>
                <a:headEnd/>
                <a:tailEnd/>
              </a:ln>
            </p:spPr>
            <p:txBody>
              <a:bodyPr wrap="square">
                <a:spAutoFit/>
              </a:bodyPr>
              <a:lstStyle/>
              <a:p>
                <a:pPr algn="ctr"/>
                <a:r>
                  <a:rPr lang="en-US" sz="700" b="1">
                    <a:solidFill>
                      <a:schemeClr val="bg1"/>
                    </a:solidFill>
                  </a:rPr>
                  <a:t>Tr</a:t>
                </a:r>
              </a:p>
            </p:txBody>
          </p:sp>
        </p:grpSp>
        <p:grpSp>
          <p:nvGrpSpPr>
            <p:cNvPr id="15" name="Group 14">
              <a:extLst>
                <a:ext uri="{FF2B5EF4-FFF2-40B4-BE49-F238E27FC236}">
                  <a16:creationId xmlns:a16="http://schemas.microsoft.com/office/drawing/2014/main" id="{8C173289-956F-48B3-92B1-E11F17B1BC25}"/>
                </a:ext>
              </a:extLst>
            </p:cNvPr>
            <p:cNvGrpSpPr/>
            <p:nvPr/>
          </p:nvGrpSpPr>
          <p:grpSpPr>
            <a:xfrm>
              <a:off x="549823" y="4522919"/>
              <a:ext cx="390918" cy="248112"/>
              <a:chOff x="4062396" y="6027841"/>
              <a:chExt cx="450833" cy="286139"/>
            </a:xfrm>
          </p:grpSpPr>
          <p:sp>
            <p:nvSpPr>
              <p:cNvPr id="57" name="Oval 56">
                <a:extLst>
                  <a:ext uri="{FF2B5EF4-FFF2-40B4-BE49-F238E27FC236}">
                    <a16:creationId xmlns:a16="http://schemas.microsoft.com/office/drawing/2014/main" id="{44DE1634-C94A-440B-B2BA-9B2521CCEBBB}"/>
                  </a:ext>
                </a:extLst>
              </p:cNvPr>
              <p:cNvSpPr/>
              <p:nvPr/>
            </p:nvSpPr>
            <p:spPr bwMode="auto">
              <a:xfrm>
                <a:off x="4148452" y="6027841"/>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58" name="TextBox 57">
                <a:extLst>
                  <a:ext uri="{FF2B5EF4-FFF2-40B4-BE49-F238E27FC236}">
                    <a16:creationId xmlns:a16="http://schemas.microsoft.com/office/drawing/2014/main" id="{865AE2A6-C977-449E-99AE-0590001294FF}"/>
                  </a:ext>
                </a:extLst>
              </p:cNvPr>
              <p:cNvSpPr txBox="1"/>
              <p:nvPr/>
            </p:nvSpPr>
            <p:spPr bwMode="auto">
              <a:xfrm>
                <a:off x="4062396" y="6049375"/>
                <a:ext cx="450833" cy="230717"/>
              </a:xfrm>
              <a:prstGeom prst="rect">
                <a:avLst/>
              </a:prstGeom>
              <a:noFill/>
              <a:ln w="9525">
                <a:noFill/>
                <a:miter lim="800000"/>
                <a:headEnd/>
                <a:tailEnd/>
              </a:ln>
            </p:spPr>
            <p:txBody>
              <a:bodyPr wrap="square">
                <a:spAutoFit/>
              </a:bodyPr>
              <a:lstStyle/>
              <a:p>
                <a:pPr algn="ctr"/>
                <a:r>
                  <a:rPr lang="en-US" sz="700" b="1" err="1">
                    <a:solidFill>
                      <a:schemeClr val="bg1"/>
                    </a:solidFill>
                  </a:rPr>
                  <a:t>Gnd</a:t>
                </a:r>
                <a:endParaRPr lang="en-US" sz="700" b="1">
                  <a:solidFill>
                    <a:schemeClr val="bg1"/>
                  </a:solidFill>
                </a:endParaRPr>
              </a:p>
            </p:txBody>
          </p:sp>
        </p:grpSp>
        <p:grpSp>
          <p:nvGrpSpPr>
            <p:cNvPr id="17" name="Group 16">
              <a:extLst>
                <a:ext uri="{FF2B5EF4-FFF2-40B4-BE49-F238E27FC236}">
                  <a16:creationId xmlns:a16="http://schemas.microsoft.com/office/drawing/2014/main" id="{5B7B87F4-3DA3-4004-A23C-3A21D4956115}"/>
                </a:ext>
              </a:extLst>
            </p:cNvPr>
            <p:cNvGrpSpPr/>
            <p:nvPr/>
          </p:nvGrpSpPr>
          <p:grpSpPr>
            <a:xfrm>
              <a:off x="571772" y="4816519"/>
              <a:ext cx="347591" cy="248112"/>
              <a:chOff x="4690915" y="6027841"/>
              <a:chExt cx="400865" cy="286139"/>
            </a:xfrm>
          </p:grpSpPr>
          <p:sp>
            <p:nvSpPr>
              <p:cNvPr id="59" name="Oval 58">
                <a:extLst>
                  <a:ext uri="{FF2B5EF4-FFF2-40B4-BE49-F238E27FC236}">
                    <a16:creationId xmlns:a16="http://schemas.microsoft.com/office/drawing/2014/main" id="{1F105D0E-26E4-4C46-BC06-5F159F8CD05D}"/>
                  </a:ext>
                </a:extLst>
              </p:cNvPr>
              <p:cNvSpPr/>
              <p:nvPr/>
            </p:nvSpPr>
            <p:spPr bwMode="auto">
              <a:xfrm>
                <a:off x="4748279" y="6027841"/>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60" name="TextBox 59">
                <a:extLst>
                  <a:ext uri="{FF2B5EF4-FFF2-40B4-BE49-F238E27FC236}">
                    <a16:creationId xmlns:a16="http://schemas.microsoft.com/office/drawing/2014/main" id="{3101A16C-70C1-48F6-9E9E-17756D23D83B}"/>
                  </a:ext>
                </a:extLst>
              </p:cNvPr>
              <p:cNvSpPr txBox="1"/>
              <p:nvPr/>
            </p:nvSpPr>
            <p:spPr bwMode="auto">
              <a:xfrm>
                <a:off x="4690915" y="6052235"/>
                <a:ext cx="400865" cy="215254"/>
              </a:xfrm>
              <a:prstGeom prst="rect">
                <a:avLst/>
              </a:prstGeom>
              <a:noFill/>
              <a:ln w="9525">
                <a:noFill/>
                <a:miter lim="800000"/>
                <a:headEnd/>
                <a:tailEnd/>
              </a:ln>
            </p:spPr>
            <p:txBody>
              <a:bodyPr wrap="square">
                <a:spAutoFit/>
              </a:bodyPr>
              <a:lstStyle/>
              <a:p>
                <a:pPr algn="ctr"/>
                <a:r>
                  <a:rPr lang="en-US" sz="700" b="1">
                    <a:solidFill>
                      <a:schemeClr val="bg1"/>
                    </a:solidFill>
                  </a:rPr>
                  <a:t>Th</a:t>
                </a:r>
              </a:p>
            </p:txBody>
          </p:sp>
        </p:grpSp>
        <p:grpSp>
          <p:nvGrpSpPr>
            <p:cNvPr id="19" name="Group 18">
              <a:extLst>
                <a:ext uri="{FF2B5EF4-FFF2-40B4-BE49-F238E27FC236}">
                  <a16:creationId xmlns:a16="http://schemas.microsoft.com/office/drawing/2014/main" id="{EA2D9CDB-82EC-48A3-BEAA-FB0BA1FE9E74}"/>
                </a:ext>
              </a:extLst>
            </p:cNvPr>
            <p:cNvGrpSpPr/>
            <p:nvPr/>
          </p:nvGrpSpPr>
          <p:grpSpPr>
            <a:xfrm>
              <a:off x="552701" y="5102584"/>
              <a:ext cx="390918" cy="248112"/>
              <a:chOff x="5261076" y="6027850"/>
              <a:chExt cx="450833" cy="286139"/>
            </a:xfrm>
          </p:grpSpPr>
          <p:sp>
            <p:nvSpPr>
              <p:cNvPr id="61" name="Oval 60">
                <a:extLst>
                  <a:ext uri="{FF2B5EF4-FFF2-40B4-BE49-F238E27FC236}">
                    <a16:creationId xmlns:a16="http://schemas.microsoft.com/office/drawing/2014/main" id="{A7AC3E7B-2B8A-41D4-B561-04102EDFB4C5}"/>
                  </a:ext>
                </a:extLst>
              </p:cNvPr>
              <p:cNvSpPr/>
              <p:nvPr/>
            </p:nvSpPr>
            <p:spPr bwMode="auto">
              <a:xfrm>
                <a:off x="5332786" y="6027850"/>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62" name="TextBox 61">
                <a:extLst>
                  <a:ext uri="{FF2B5EF4-FFF2-40B4-BE49-F238E27FC236}">
                    <a16:creationId xmlns:a16="http://schemas.microsoft.com/office/drawing/2014/main" id="{55AA4E2E-8F2E-453D-95D4-6A5DAE37B728}"/>
                  </a:ext>
                </a:extLst>
              </p:cNvPr>
              <p:cNvSpPr txBox="1"/>
              <p:nvPr/>
            </p:nvSpPr>
            <p:spPr bwMode="auto">
              <a:xfrm>
                <a:off x="5261076" y="6049384"/>
                <a:ext cx="450833" cy="230717"/>
              </a:xfrm>
              <a:prstGeom prst="rect">
                <a:avLst/>
              </a:prstGeom>
              <a:noFill/>
              <a:ln w="9525">
                <a:noFill/>
                <a:miter lim="800000"/>
                <a:headEnd/>
                <a:tailEnd/>
              </a:ln>
            </p:spPr>
            <p:txBody>
              <a:bodyPr wrap="square">
                <a:spAutoFit/>
              </a:bodyPr>
              <a:lstStyle/>
              <a:p>
                <a:pPr algn="ctr"/>
                <a:r>
                  <a:rPr lang="en-US" sz="700" b="1">
                    <a:solidFill>
                      <a:schemeClr val="bg1"/>
                    </a:solidFill>
                  </a:rPr>
                  <a:t>Mv1</a:t>
                </a:r>
              </a:p>
            </p:txBody>
          </p:sp>
        </p:grpSp>
        <p:grpSp>
          <p:nvGrpSpPr>
            <p:cNvPr id="21" name="Group 20">
              <a:extLst>
                <a:ext uri="{FF2B5EF4-FFF2-40B4-BE49-F238E27FC236}">
                  <a16:creationId xmlns:a16="http://schemas.microsoft.com/office/drawing/2014/main" id="{4A5DF9A7-4453-4DD9-9ACE-A7D1E5A5C567}"/>
                </a:ext>
              </a:extLst>
            </p:cNvPr>
            <p:cNvGrpSpPr/>
            <p:nvPr/>
          </p:nvGrpSpPr>
          <p:grpSpPr>
            <a:xfrm>
              <a:off x="580419" y="5402309"/>
              <a:ext cx="347591" cy="248112"/>
              <a:chOff x="5989975" y="6026895"/>
              <a:chExt cx="400865" cy="286139"/>
            </a:xfrm>
          </p:grpSpPr>
          <p:sp>
            <p:nvSpPr>
              <p:cNvPr id="64" name="Oval 63">
                <a:extLst>
                  <a:ext uri="{FF2B5EF4-FFF2-40B4-BE49-F238E27FC236}">
                    <a16:creationId xmlns:a16="http://schemas.microsoft.com/office/drawing/2014/main" id="{88CBE0D7-2AA4-421D-A888-361D5675F1A5}"/>
                  </a:ext>
                </a:extLst>
              </p:cNvPr>
              <p:cNvSpPr/>
              <p:nvPr/>
            </p:nvSpPr>
            <p:spPr bwMode="auto">
              <a:xfrm>
                <a:off x="6047339" y="6026895"/>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65" name="TextBox 64">
                <a:extLst>
                  <a:ext uri="{FF2B5EF4-FFF2-40B4-BE49-F238E27FC236}">
                    <a16:creationId xmlns:a16="http://schemas.microsoft.com/office/drawing/2014/main" id="{19DB570E-0659-4501-BDC5-E1A3EA00DD93}"/>
                  </a:ext>
                </a:extLst>
              </p:cNvPr>
              <p:cNvSpPr txBox="1"/>
              <p:nvPr/>
            </p:nvSpPr>
            <p:spPr bwMode="auto">
              <a:xfrm>
                <a:off x="5989975" y="6051289"/>
                <a:ext cx="400865" cy="215254"/>
              </a:xfrm>
              <a:prstGeom prst="rect">
                <a:avLst/>
              </a:prstGeom>
              <a:noFill/>
              <a:ln w="9525">
                <a:noFill/>
                <a:miter lim="800000"/>
                <a:headEnd/>
                <a:tailEnd/>
              </a:ln>
            </p:spPr>
            <p:txBody>
              <a:bodyPr wrap="square">
                <a:spAutoFit/>
              </a:bodyPr>
              <a:lstStyle/>
              <a:p>
                <a:pPr algn="ctr"/>
                <a:r>
                  <a:rPr lang="en-US" sz="700" b="1">
                    <a:solidFill>
                      <a:schemeClr val="bg1"/>
                    </a:solidFill>
                  </a:rPr>
                  <a:t>L2</a:t>
                </a:r>
              </a:p>
            </p:txBody>
          </p:sp>
        </p:grpSp>
        <p:grpSp>
          <p:nvGrpSpPr>
            <p:cNvPr id="22" name="Group 21">
              <a:extLst>
                <a:ext uri="{FF2B5EF4-FFF2-40B4-BE49-F238E27FC236}">
                  <a16:creationId xmlns:a16="http://schemas.microsoft.com/office/drawing/2014/main" id="{ECE52505-A478-459A-A420-F77572547A88}"/>
                </a:ext>
              </a:extLst>
            </p:cNvPr>
            <p:cNvGrpSpPr/>
            <p:nvPr/>
          </p:nvGrpSpPr>
          <p:grpSpPr>
            <a:xfrm>
              <a:off x="576503" y="5678492"/>
              <a:ext cx="347591" cy="248112"/>
              <a:chOff x="6585659" y="6026895"/>
              <a:chExt cx="400865" cy="286139"/>
            </a:xfrm>
          </p:grpSpPr>
          <p:sp>
            <p:nvSpPr>
              <p:cNvPr id="66" name="Oval 65">
                <a:extLst>
                  <a:ext uri="{FF2B5EF4-FFF2-40B4-BE49-F238E27FC236}">
                    <a16:creationId xmlns:a16="http://schemas.microsoft.com/office/drawing/2014/main" id="{8FBAA0D8-DE68-46CD-82CD-5B0D76C1F5CC}"/>
                  </a:ext>
                </a:extLst>
              </p:cNvPr>
              <p:cNvSpPr/>
              <p:nvPr/>
            </p:nvSpPr>
            <p:spPr bwMode="auto">
              <a:xfrm>
                <a:off x="6643023" y="6026895"/>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67" name="TextBox 66">
                <a:extLst>
                  <a:ext uri="{FF2B5EF4-FFF2-40B4-BE49-F238E27FC236}">
                    <a16:creationId xmlns:a16="http://schemas.microsoft.com/office/drawing/2014/main" id="{D9060732-A9BA-486E-AF20-7E01B99014D6}"/>
                  </a:ext>
                </a:extLst>
              </p:cNvPr>
              <p:cNvSpPr txBox="1"/>
              <p:nvPr/>
            </p:nvSpPr>
            <p:spPr bwMode="auto">
              <a:xfrm>
                <a:off x="6585659" y="6055602"/>
                <a:ext cx="400865" cy="215444"/>
              </a:xfrm>
              <a:prstGeom prst="rect">
                <a:avLst/>
              </a:prstGeom>
              <a:noFill/>
              <a:ln w="9525">
                <a:noFill/>
                <a:miter lim="800000"/>
                <a:headEnd/>
                <a:tailEnd/>
              </a:ln>
            </p:spPr>
            <p:txBody>
              <a:bodyPr wrap="square">
                <a:spAutoFit/>
              </a:bodyPr>
              <a:lstStyle/>
              <a:p>
                <a:pPr algn="ctr"/>
                <a:r>
                  <a:rPr lang="en-US" sz="700" b="1">
                    <a:solidFill>
                      <a:schemeClr val="bg1"/>
                    </a:solidFill>
                  </a:rPr>
                  <a:t>Hs2</a:t>
                </a:r>
              </a:p>
            </p:txBody>
          </p:sp>
        </p:grpSp>
        <p:grpSp>
          <p:nvGrpSpPr>
            <p:cNvPr id="23" name="Group 22">
              <a:extLst>
                <a:ext uri="{FF2B5EF4-FFF2-40B4-BE49-F238E27FC236}">
                  <a16:creationId xmlns:a16="http://schemas.microsoft.com/office/drawing/2014/main" id="{67B02FEC-0C97-482A-8A31-7AB7B0D4AA16}"/>
                </a:ext>
              </a:extLst>
            </p:cNvPr>
            <p:cNvGrpSpPr/>
            <p:nvPr/>
          </p:nvGrpSpPr>
          <p:grpSpPr>
            <a:xfrm>
              <a:off x="575563" y="5966532"/>
              <a:ext cx="347591" cy="248111"/>
              <a:chOff x="7102329" y="6026895"/>
              <a:chExt cx="400865" cy="286139"/>
            </a:xfrm>
          </p:grpSpPr>
          <p:sp>
            <p:nvSpPr>
              <p:cNvPr id="68" name="Oval 67">
                <a:extLst>
                  <a:ext uri="{FF2B5EF4-FFF2-40B4-BE49-F238E27FC236}">
                    <a16:creationId xmlns:a16="http://schemas.microsoft.com/office/drawing/2014/main" id="{FF6F535E-F28E-4E5C-A87B-D97E08DE6EA5}"/>
                  </a:ext>
                </a:extLst>
              </p:cNvPr>
              <p:cNvSpPr/>
              <p:nvPr/>
            </p:nvSpPr>
            <p:spPr bwMode="auto">
              <a:xfrm>
                <a:off x="7153000" y="6026895"/>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69" name="TextBox 68">
                <a:extLst>
                  <a:ext uri="{FF2B5EF4-FFF2-40B4-BE49-F238E27FC236}">
                    <a16:creationId xmlns:a16="http://schemas.microsoft.com/office/drawing/2014/main" id="{62E73A40-0658-47CE-BFA0-5D3DE0285FD5}"/>
                  </a:ext>
                </a:extLst>
              </p:cNvPr>
              <p:cNvSpPr txBox="1"/>
              <p:nvPr/>
            </p:nvSpPr>
            <p:spPr bwMode="auto">
              <a:xfrm>
                <a:off x="7102329" y="6038384"/>
                <a:ext cx="400865" cy="215256"/>
              </a:xfrm>
              <a:prstGeom prst="rect">
                <a:avLst/>
              </a:prstGeom>
              <a:noFill/>
              <a:ln w="9525">
                <a:noFill/>
                <a:miter lim="800000"/>
                <a:headEnd/>
                <a:tailEnd/>
              </a:ln>
            </p:spPr>
            <p:txBody>
              <a:bodyPr wrap="square">
                <a:spAutoFit/>
              </a:bodyPr>
              <a:lstStyle/>
              <a:p>
                <a:pPr algn="ctr"/>
                <a:r>
                  <a:rPr lang="en-US" sz="700" b="1" err="1">
                    <a:solidFill>
                      <a:schemeClr val="bg1"/>
                    </a:solidFill>
                  </a:rPr>
                  <a:t>Fp</a:t>
                </a:r>
                <a:endParaRPr lang="en-US" sz="700" b="1">
                  <a:solidFill>
                    <a:schemeClr val="bg1"/>
                  </a:solidFill>
                </a:endParaRPr>
              </a:p>
            </p:txBody>
          </p:sp>
        </p:grpSp>
        <p:grpSp>
          <p:nvGrpSpPr>
            <p:cNvPr id="77" name="Group 76">
              <a:extLst>
                <a:ext uri="{FF2B5EF4-FFF2-40B4-BE49-F238E27FC236}">
                  <a16:creationId xmlns:a16="http://schemas.microsoft.com/office/drawing/2014/main" id="{F802F56D-DC69-4A63-BE67-9F0B296AEA46}"/>
                </a:ext>
              </a:extLst>
            </p:cNvPr>
            <p:cNvGrpSpPr/>
            <p:nvPr/>
          </p:nvGrpSpPr>
          <p:grpSpPr>
            <a:xfrm>
              <a:off x="575953" y="6256930"/>
              <a:ext cx="346362" cy="247235"/>
              <a:chOff x="7567061" y="6026895"/>
              <a:chExt cx="400865" cy="286139"/>
            </a:xfrm>
          </p:grpSpPr>
          <p:sp>
            <p:nvSpPr>
              <p:cNvPr id="70" name="Oval 69">
                <a:extLst>
                  <a:ext uri="{FF2B5EF4-FFF2-40B4-BE49-F238E27FC236}">
                    <a16:creationId xmlns:a16="http://schemas.microsoft.com/office/drawing/2014/main" id="{60132BDB-9582-4938-B49C-42C8953CC3B1}"/>
                  </a:ext>
                </a:extLst>
              </p:cNvPr>
              <p:cNvSpPr/>
              <p:nvPr/>
            </p:nvSpPr>
            <p:spPr bwMode="auto">
              <a:xfrm>
                <a:off x="7624425" y="6026895"/>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71" name="TextBox 70">
                <a:extLst>
                  <a:ext uri="{FF2B5EF4-FFF2-40B4-BE49-F238E27FC236}">
                    <a16:creationId xmlns:a16="http://schemas.microsoft.com/office/drawing/2014/main" id="{ABE8322F-49F3-4D2D-B843-450721180F95}"/>
                  </a:ext>
                </a:extLst>
              </p:cNvPr>
              <p:cNvSpPr txBox="1"/>
              <p:nvPr/>
            </p:nvSpPr>
            <p:spPr bwMode="auto">
              <a:xfrm>
                <a:off x="7567061" y="6051340"/>
                <a:ext cx="400865" cy="216017"/>
              </a:xfrm>
              <a:prstGeom prst="rect">
                <a:avLst/>
              </a:prstGeom>
              <a:noFill/>
              <a:ln w="9525">
                <a:noFill/>
                <a:miter lim="800000"/>
                <a:headEnd/>
                <a:tailEnd/>
              </a:ln>
            </p:spPr>
            <p:txBody>
              <a:bodyPr wrap="square">
                <a:spAutoFit/>
              </a:bodyPr>
              <a:lstStyle/>
              <a:p>
                <a:pPr algn="ctr"/>
                <a:r>
                  <a:rPr lang="en-US" sz="700" b="1">
                    <a:solidFill>
                      <a:schemeClr val="bg1"/>
                    </a:solidFill>
                  </a:rPr>
                  <a:t>L1</a:t>
                </a:r>
              </a:p>
            </p:txBody>
          </p:sp>
        </p:grpSp>
        <p:grpSp>
          <p:nvGrpSpPr>
            <p:cNvPr id="78" name="Group 77">
              <a:extLst>
                <a:ext uri="{FF2B5EF4-FFF2-40B4-BE49-F238E27FC236}">
                  <a16:creationId xmlns:a16="http://schemas.microsoft.com/office/drawing/2014/main" id="{210A6336-C6E4-498F-92FF-92C277EF4BF9}"/>
                </a:ext>
              </a:extLst>
            </p:cNvPr>
            <p:cNvGrpSpPr/>
            <p:nvPr/>
          </p:nvGrpSpPr>
          <p:grpSpPr>
            <a:xfrm>
              <a:off x="574813" y="6536719"/>
              <a:ext cx="346362" cy="247235"/>
              <a:chOff x="8150085" y="6033387"/>
              <a:chExt cx="400865" cy="286139"/>
            </a:xfrm>
          </p:grpSpPr>
          <p:sp>
            <p:nvSpPr>
              <p:cNvPr id="74" name="Oval 73">
                <a:extLst>
                  <a:ext uri="{FF2B5EF4-FFF2-40B4-BE49-F238E27FC236}">
                    <a16:creationId xmlns:a16="http://schemas.microsoft.com/office/drawing/2014/main" id="{EDE446CB-D6FA-4A0C-A080-CC8CF8DB45E3}"/>
                  </a:ext>
                </a:extLst>
              </p:cNvPr>
              <p:cNvSpPr/>
              <p:nvPr/>
            </p:nvSpPr>
            <p:spPr bwMode="auto">
              <a:xfrm>
                <a:off x="8207449" y="6033387"/>
                <a:ext cx="286139" cy="286139"/>
              </a:xfrm>
              <a:prstGeom prst="ellipse">
                <a:avLst/>
              </a:prstGeom>
              <a:solidFill>
                <a:schemeClr val="tx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700"/>
              </a:p>
            </p:txBody>
          </p:sp>
          <p:sp>
            <p:nvSpPr>
              <p:cNvPr id="75" name="TextBox 74">
                <a:extLst>
                  <a:ext uri="{FF2B5EF4-FFF2-40B4-BE49-F238E27FC236}">
                    <a16:creationId xmlns:a16="http://schemas.microsoft.com/office/drawing/2014/main" id="{B8A1DCEA-A824-431A-B86C-973409D01428}"/>
                  </a:ext>
                </a:extLst>
              </p:cNvPr>
              <p:cNvSpPr txBox="1"/>
              <p:nvPr/>
            </p:nvSpPr>
            <p:spPr bwMode="auto">
              <a:xfrm>
                <a:off x="8150085" y="6062094"/>
                <a:ext cx="400865" cy="215444"/>
              </a:xfrm>
              <a:prstGeom prst="rect">
                <a:avLst/>
              </a:prstGeom>
              <a:noFill/>
              <a:ln w="9525">
                <a:noFill/>
                <a:miter lim="800000"/>
                <a:headEnd/>
                <a:tailEnd/>
              </a:ln>
            </p:spPr>
            <p:txBody>
              <a:bodyPr wrap="square">
                <a:spAutoFit/>
              </a:bodyPr>
              <a:lstStyle/>
              <a:p>
                <a:pPr algn="ctr"/>
                <a:r>
                  <a:rPr lang="en-US" sz="700" b="1">
                    <a:solidFill>
                      <a:schemeClr val="bg1"/>
                    </a:solidFill>
                  </a:rPr>
                  <a:t>Hs1</a:t>
                </a:r>
              </a:p>
            </p:txBody>
          </p:sp>
        </p:grpSp>
      </p:grpSp>
      <p:sp>
        <p:nvSpPr>
          <p:cNvPr id="48" name="Oval 47">
            <a:extLst>
              <a:ext uri="{FF2B5EF4-FFF2-40B4-BE49-F238E27FC236}">
                <a16:creationId xmlns:a16="http://schemas.microsoft.com/office/drawing/2014/main" id="{B55AE8F9-7BC0-4FF9-B00C-C9825DBADB06}"/>
              </a:ext>
            </a:extLst>
          </p:cNvPr>
          <p:cNvSpPr/>
          <p:nvPr/>
        </p:nvSpPr>
        <p:spPr bwMode="auto">
          <a:xfrm>
            <a:off x="7108180" y="2499758"/>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Tree>
    <p:extLst>
      <p:ext uri="{BB962C8B-B14F-4D97-AF65-F5344CB8AC3E}">
        <p14:creationId xmlns:p14="http://schemas.microsoft.com/office/powerpoint/2010/main" val="397050533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1" y="162560"/>
            <a:ext cx="8356600" cy="820103"/>
          </a:xfrm>
        </p:spPr>
        <p:txBody>
          <a:bodyPr/>
          <a:lstStyle/>
          <a:p>
            <a:pPr>
              <a:defRPr/>
            </a:pPr>
            <a:r>
              <a:rPr lang="en-US" b="1"/>
              <a:t>Integrated Furnace Control Connections</a:t>
            </a:r>
            <a:endParaRPr lang="en-US" b="1">
              <a:highlight>
                <a:srgbClr val="00FF00"/>
              </a:highlight>
            </a:endParaRPr>
          </a:p>
        </p:txBody>
      </p:sp>
      <p:sp>
        <p:nvSpPr>
          <p:cNvPr id="18" name="Rectangle 17">
            <a:extLst>
              <a:ext uri="{FF2B5EF4-FFF2-40B4-BE49-F238E27FC236}">
                <a16:creationId xmlns:a16="http://schemas.microsoft.com/office/drawing/2014/main" id="{18BFDB77-C99C-482E-83EF-BB63BA1C421C}"/>
              </a:ext>
            </a:extLst>
          </p:cNvPr>
          <p:cNvSpPr/>
          <p:nvPr/>
        </p:nvSpPr>
        <p:spPr bwMode="auto">
          <a:xfrm rot="16200000">
            <a:off x="4509800" y="1785254"/>
            <a:ext cx="5156719" cy="411169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0" name="TextBox 19">
            <a:extLst>
              <a:ext uri="{FF2B5EF4-FFF2-40B4-BE49-F238E27FC236}">
                <a16:creationId xmlns:a16="http://schemas.microsoft.com/office/drawing/2014/main" id="{1A4F43A3-A875-42F7-86FD-061B6D0B1995}"/>
              </a:ext>
            </a:extLst>
          </p:cNvPr>
          <p:cNvSpPr txBox="1"/>
          <p:nvPr/>
        </p:nvSpPr>
        <p:spPr bwMode="auto">
          <a:xfrm>
            <a:off x="393700" y="1315575"/>
            <a:ext cx="3525157" cy="4325800"/>
          </a:xfrm>
          <a:prstGeom prst="rect">
            <a:avLst/>
          </a:prstGeom>
          <a:noFill/>
          <a:ln w="9525">
            <a:noFill/>
            <a:miter lim="800000"/>
            <a:headEnd/>
            <a:tailEnd/>
          </a:ln>
        </p:spPr>
        <p:txBody>
          <a:bodyPr wrap="square" lIns="91440" tIns="45720" rIns="91440" bIns="45720" rtlCol="0" anchor="t">
            <a:spAutoFit/>
          </a:bodyPr>
          <a:lstStyle/>
          <a:p>
            <a:pPr eaLnBrk="0" hangingPunct="0">
              <a:lnSpc>
                <a:spcPct val="105000"/>
              </a:lnSpc>
            </a:pPr>
            <a:r>
              <a:rPr lang="en-US"/>
              <a:t>Fan speed terminals identify this control as an Integrated Furnace Control.</a:t>
            </a:r>
          </a:p>
          <a:p>
            <a:pPr eaLnBrk="0" hangingPunct="0">
              <a:lnSpc>
                <a:spcPct val="105000"/>
              </a:lnSpc>
            </a:pPr>
            <a:endParaRPr lang="en-US" sz="800"/>
          </a:p>
          <a:p>
            <a:pPr marL="0" indent="0">
              <a:buClr>
                <a:srgbClr val="004B8D"/>
              </a:buClr>
              <a:buNone/>
            </a:pPr>
            <a:r>
              <a:rPr lang="en-US" b="1" kern="0"/>
              <a:t>Features:</a:t>
            </a:r>
            <a:endParaRPr lang="en-US" b="1" kern="0">
              <a:cs typeface="Arial"/>
            </a:endParaRPr>
          </a:p>
          <a:p>
            <a:pPr marL="0" indent="0">
              <a:buClr>
                <a:srgbClr val="004B8D"/>
              </a:buClr>
              <a:buNone/>
            </a:pPr>
            <a:endParaRPr lang="en-US" sz="800" kern="0">
              <a:solidFill>
                <a:srgbClr val="3F4040"/>
              </a:solidFill>
            </a:endParaRPr>
          </a:p>
          <a:p>
            <a:pPr marL="342900" indent="-342900">
              <a:buClr>
                <a:schemeClr val="accent2"/>
              </a:buClr>
              <a:buSzPct val="100000"/>
              <a:buFont typeface="+mj-lt"/>
              <a:buAutoNum type="arabicParenR"/>
            </a:pPr>
            <a:r>
              <a:rPr lang="en-US" sz="1600"/>
              <a:t>Fan Speed Terminals</a:t>
            </a:r>
            <a:endParaRPr lang="en-US" sz="1600">
              <a:cs typeface="Arial"/>
            </a:endParaRPr>
          </a:p>
          <a:p>
            <a:pPr marL="342900" indent="-342900">
              <a:buClr>
                <a:schemeClr val="accent2"/>
              </a:buClr>
              <a:buSzPct val="100000"/>
              <a:buFont typeface="+mj-lt"/>
              <a:buAutoNum type="arabicParenR"/>
            </a:pPr>
            <a:r>
              <a:rPr lang="en-US" sz="1600"/>
              <a:t>Line Power, Optional Air Cleaner, Humidifier Terminals</a:t>
            </a:r>
            <a:endParaRPr lang="en-US" sz="1600">
              <a:cs typeface="Arial"/>
            </a:endParaRPr>
          </a:p>
          <a:p>
            <a:pPr marL="342900" indent="-342900">
              <a:buClr>
                <a:schemeClr val="accent2"/>
              </a:buClr>
              <a:buSzPct val="100000"/>
              <a:buFont typeface="+mj-lt"/>
              <a:buAutoNum type="arabicParenR"/>
            </a:pPr>
            <a:r>
              <a:rPr lang="en-US" sz="1600"/>
              <a:t>Harness Connection Inducer Blower/Ignitor</a:t>
            </a:r>
            <a:endParaRPr lang="en-US" sz="1600">
              <a:cs typeface="Arial"/>
            </a:endParaRPr>
          </a:p>
          <a:p>
            <a:pPr marL="342900" indent="-342900">
              <a:buClr>
                <a:schemeClr val="accent2"/>
              </a:buClr>
              <a:buSzPct val="100000"/>
              <a:buFont typeface="+mj-lt"/>
              <a:buAutoNum type="arabicParenR"/>
            </a:pPr>
            <a:r>
              <a:rPr lang="en-US" sz="1600"/>
              <a:t>Harness Connection</a:t>
            </a:r>
            <a:endParaRPr lang="en-US" sz="1600">
              <a:cs typeface="Arial"/>
            </a:endParaRPr>
          </a:p>
          <a:p>
            <a:pPr marL="800100" lvl="1" indent="-342900">
              <a:buClr>
                <a:schemeClr val="accent2"/>
              </a:buClr>
              <a:buSzPct val="100000"/>
              <a:buFont typeface="Arial" panose="020B0604020202020204" pitchFamily="34" charset="0"/>
              <a:buChar char="‒"/>
            </a:pPr>
            <a:r>
              <a:rPr lang="en-US" sz="1400"/>
              <a:t>Low Volt Power</a:t>
            </a:r>
            <a:endParaRPr lang="en-US" sz="1400">
              <a:cs typeface="Arial"/>
            </a:endParaRPr>
          </a:p>
          <a:p>
            <a:pPr marL="800100" lvl="1" indent="-342900">
              <a:buClr>
                <a:schemeClr val="accent2"/>
              </a:buClr>
              <a:buSzPct val="100000"/>
              <a:buFont typeface="Arial" panose="020B0604020202020204" pitchFamily="34" charset="0"/>
              <a:buChar char="‒"/>
            </a:pPr>
            <a:r>
              <a:rPr lang="en-US" sz="1400"/>
              <a:t>Gas Valve</a:t>
            </a:r>
            <a:endParaRPr lang="en-US" sz="1400">
              <a:cs typeface="Arial"/>
            </a:endParaRPr>
          </a:p>
          <a:p>
            <a:pPr marL="800100" lvl="1" indent="-342900">
              <a:buClr>
                <a:schemeClr val="accent2"/>
              </a:buClr>
              <a:buSzPct val="100000"/>
              <a:buFont typeface="Arial" panose="020B0604020202020204" pitchFamily="34" charset="0"/>
              <a:buChar char="‒"/>
            </a:pPr>
            <a:r>
              <a:rPr lang="en-US" sz="1400"/>
              <a:t>Limit Circuits</a:t>
            </a:r>
            <a:endParaRPr lang="en-US" sz="1400">
              <a:cs typeface="Arial"/>
            </a:endParaRPr>
          </a:p>
          <a:p>
            <a:pPr marL="800100" lvl="1" indent="-342900">
              <a:buClr>
                <a:schemeClr val="accent2"/>
              </a:buClr>
              <a:buSzPct val="100000"/>
              <a:buFont typeface="Arial" panose="020B0604020202020204" pitchFamily="34" charset="0"/>
              <a:buChar char="‒"/>
            </a:pPr>
            <a:r>
              <a:rPr lang="en-US" sz="1400"/>
              <a:t>Flame Sense</a:t>
            </a:r>
            <a:endParaRPr lang="en-US" sz="1400">
              <a:cs typeface="Arial"/>
            </a:endParaRPr>
          </a:p>
          <a:p>
            <a:pPr marL="342900" indent="-342900">
              <a:buClr>
                <a:schemeClr val="accent2"/>
              </a:buClr>
              <a:buSzPct val="100000"/>
              <a:buFont typeface="+mj-lt"/>
              <a:buAutoNum type="arabicParenR"/>
            </a:pPr>
            <a:r>
              <a:rPr lang="en-US" sz="1600" kern="0"/>
              <a:t>Thermostat Connections</a:t>
            </a:r>
            <a:endParaRPr lang="en-US" sz="1600" kern="0">
              <a:cs typeface="Arial"/>
            </a:endParaRPr>
          </a:p>
          <a:p>
            <a:pPr marL="342900" indent="-342900">
              <a:buClr>
                <a:schemeClr val="accent2"/>
              </a:buClr>
              <a:buSzPct val="100000"/>
              <a:buFont typeface="+mj-lt"/>
              <a:buAutoNum type="arabicParenR"/>
            </a:pPr>
            <a:r>
              <a:rPr lang="en-US" sz="1600" kern="0"/>
              <a:t>Status Code LED</a:t>
            </a:r>
            <a:endParaRPr lang="en-US" sz="1600" kern="0">
              <a:cs typeface="Arial"/>
            </a:endParaRPr>
          </a:p>
        </p:txBody>
      </p:sp>
      <p:pic>
        <p:nvPicPr>
          <p:cNvPr id="6" name="Picture 5" descr="Graphical user interface&#10;&#10;Description automatically generated">
            <a:extLst>
              <a:ext uri="{FF2B5EF4-FFF2-40B4-BE49-F238E27FC236}">
                <a16:creationId xmlns:a16="http://schemas.microsoft.com/office/drawing/2014/main" id="{C44C9DD2-E7A1-4272-AD64-36F6DFCEA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998" y="1380557"/>
            <a:ext cx="3196322" cy="4578594"/>
          </a:xfrm>
          <a:prstGeom prst="rect">
            <a:avLst/>
          </a:prstGeom>
        </p:spPr>
      </p:pic>
      <p:sp>
        <p:nvSpPr>
          <p:cNvPr id="23" name="TextBox 22">
            <a:extLst>
              <a:ext uri="{FF2B5EF4-FFF2-40B4-BE49-F238E27FC236}">
                <a16:creationId xmlns:a16="http://schemas.microsoft.com/office/drawing/2014/main" id="{513AEB8F-3131-40BC-A3A5-8E6556913270}"/>
              </a:ext>
            </a:extLst>
          </p:cNvPr>
          <p:cNvSpPr txBox="1"/>
          <p:nvPr/>
        </p:nvSpPr>
        <p:spPr bwMode="auto">
          <a:xfrm>
            <a:off x="6252396" y="5777562"/>
            <a:ext cx="1671525" cy="461665"/>
          </a:xfrm>
          <a:prstGeom prst="rect">
            <a:avLst/>
          </a:prstGeom>
          <a:noFill/>
          <a:ln w="9525">
            <a:noFill/>
            <a:miter lim="800000"/>
            <a:headEnd/>
            <a:tailEnd/>
          </a:ln>
        </p:spPr>
        <p:txBody>
          <a:bodyPr wrap="square">
            <a:spAutoFit/>
          </a:bodyPr>
          <a:lstStyle/>
          <a:p>
            <a:pPr algn="ctr"/>
            <a:r>
              <a:rPr lang="en-US" sz="1200" b="1" i="1" kern="1200">
                <a:solidFill>
                  <a:schemeClr val="dk1"/>
                </a:solidFill>
                <a:effectLst/>
                <a:latin typeface="+mn-lt"/>
                <a:ea typeface="+mn-ea"/>
                <a:cs typeface="+mn-cs"/>
              </a:rPr>
              <a:t>50M56U-843 Universal IFC</a:t>
            </a:r>
            <a:endParaRPr lang="en-US" sz="1200" b="1" i="1"/>
          </a:p>
        </p:txBody>
      </p:sp>
      <p:sp>
        <p:nvSpPr>
          <p:cNvPr id="28" name="Oval 27">
            <a:extLst>
              <a:ext uri="{FF2B5EF4-FFF2-40B4-BE49-F238E27FC236}">
                <a16:creationId xmlns:a16="http://schemas.microsoft.com/office/drawing/2014/main" id="{53ABC9B6-4D7D-42D9-A90F-729B1A2C36DF}"/>
              </a:ext>
            </a:extLst>
          </p:cNvPr>
          <p:cNvSpPr/>
          <p:nvPr/>
        </p:nvSpPr>
        <p:spPr bwMode="auto">
          <a:xfrm>
            <a:off x="7779500" y="2116687"/>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3</a:t>
            </a:r>
          </a:p>
        </p:txBody>
      </p:sp>
      <p:sp>
        <p:nvSpPr>
          <p:cNvPr id="29" name="Oval 28">
            <a:extLst>
              <a:ext uri="{FF2B5EF4-FFF2-40B4-BE49-F238E27FC236}">
                <a16:creationId xmlns:a16="http://schemas.microsoft.com/office/drawing/2014/main" id="{D62C9ABA-AB12-4853-B95B-9CA8777838DD}"/>
              </a:ext>
            </a:extLst>
          </p:cNvPr>
          <p:cNvSpPr/>
          <p:nvPr/>
        </p:nvSpPr>
        <p:spPr bwMode="auto">
          <a:xfrm>
            <a:off x="6990386" y="4998333"/>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5</a:t>
            </a:r>
          </a:p>
        </p:txBody>
      </p:sp>
      <p:sp>
        <p:nvSpPr>
          <p:cNvPr id="30" name="Oval 29">
            <a:extLst>
              <a:ext uri="{FF2B5EF4-FFF2-40B4-BE49-F238E27FC236}">
                <a16:creationId xmlns:a16="http://schemas.microsoft.com/office/drawing/2014/main" id="{751969A0-06B9-4A2F-B45A-F259CFD570AC}"/>
              </a:ext>
            </a:extLst>
          </p:cNvPr>
          <p:cNvSpPr/>
          <p:nvPr/>
        </p:nvSpPr>
        <p:spPr bwMode="auto">
          <a:xfrm>
            <a:off x="5798121" y="4589707"/>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6</a:t>
            </a:r>
          </a:p>
        </p:txBody>
      </p:sp>
      <p:sp>
        <p:nvSpPr>
          <p:cNvPr id="31" name="Oval 30">
            <a:extLst>
              <a:ext uri="{FF2B5EF4-FFF2-40B4-BE49-F238E27FC236}">
                <a16:creationId xmlns:a16="http://schemas.microsoft.com/office/drawing/2014/main" id="{27EE624C-14FA-4E0C-99C5-9CD1CF9BC904}"/>
              </a:ext>
            </a:extLst>
          </p:cNvPr>
          <p:cNvSpPr/>
          <p:nvPr/>
        </p:nvSpPr>
        <p:spPr bwMode="auto">
          <a:xfrm>
            <a:off x="8311166" y="3669854"/>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4</a:t>
            </a:r>
          </a:p>
        </p:txBody>
      </p:sp>
      <p:sp>
        <p:nvSpPr>
          <p:cNvPr id="32" name="Oval 31">
            <a:extLst>
              <a:ext uri="{FF2B5EF4-FFF2-40B4-BE49-F238E27FC236}">
                <a16:creationId xmlns:a16="http://schemas.microsoft.com/office/drawing/2014/main" id="{53D53249-DDBB-4FE4-87EF-D5A2D4115DCC}"/>
              </a:ext>
            </a:extLst>
          </p:cNvPr>
          <p:cNvSpPr/>
          <p:nvPr/>
        </p:nvSpPr>
        <p:spPr bwMode="auto">
          <a:xfrm>
            <a:off x="6701545" y="1715246"/>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2</a:t>
            </a:r>
          </a:p>
        </p:txBody>
      </p:sp>
      <p:sp>
        <p:nvSpPr>
          <p:cNvPr id="33" name="Oval 32">
            <a:extLst>
              <a:ext uri="{FF2B5EF4-FFF2-40B4-BE49-F238E27FC236}">
                <a16:creationId xmlns:a16="http://schemas.microsoft.com/office/drawing/2014/main" id="{0C2C77E3-5B8C-4A63-B786-8520158D83BF}"/>
              </a:ext>
            </a:extLst>
          </p:cNvPr>
          <p:cNvSpPr/>
          <p:nvPr/>
        </p:nvSpPr>
        <p:spPr bwMode="auto">
          <a:xfrm>
            <a:off x="5489998" y="2438378"/>
            <a:ext cx="288841" cy="288841"/>
          </a:xfrm>
          <a:prstGeom prst="ellipse">
            <a:avLst/>
          </a:prstGeom>
          <a:solidFill>
            <a:schemeClr val="accent2"/>
          </a:solidFill>
          <a:ln w="9525">
            <a:noFill/>
            <a:round/>
            <a:headEnd/>
            <a:tailEnd/>
          </a:ln>
          <a:effectLst/>
        </p:spPr>
        <p:txBody>
          <a:bodyPr wrap="square" rtlCol="0" anchor="ctr"/>
          <a:lstStyle/>
          <a:p>
            <a:pPr algn="ctr" eaLnBrk="0" fontAlgn="base" hangingPunct="0">
              <a:spcBef>
                <a:spcPct val="0"/>
              </a:spcBef>
              <a:spcAft>
                <a:spcPct val="0"/>
              </a:spcAft>
            </a:pPr>
            <a:r>
              <a:rPr lang="en-US">
                <a:solidFill>
                  <a:schemeClr val="bg1"/>
                </a:solidFill>
              </a:rPr>
              <a:t>1</a:t>
            </a:r>
          </a:p>
        </p:txBody>
      </p:sp>
    </p:spTree>
    <p:extLst>
      <p:ext uri="{BB962C8B-B14F-4D97-AF65-F5344CB8AC3E}">
        <p14:creationId xmlns:p14="http://schemas.microsoft.com/office/powerpoint/2010/main" val="30981171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3FC8F8-2864-4BD0-9C80-DC00CDB61AAC}"/>
              </a:ext>
            </a:extLst>
          </p:cNvPr>
          <p:cNvSpPr/>
          <p:nvPr/>
        </p:nvSpPr>
        <p:spPr bwMode="auto">
          <a:xfrm rot="16200000">
            <a:off x="-686314" y="1989815"/>
            <a:ext cx="5551713" cy="41846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15" name="Picture 14" descr="A close up of a blue background&#10;&#10;Description automatically generated">
            <a:extLst>
              <a:ext uri="{FF2B5EF4-FFF2-40B4-BE49-F238E27FC236}">
                <a16:creationId xmlns:a16="http://schemas.microsoft.com/office/drawing/2014/main" id="{F3C7C012-82B6-D84B-859F-B4AF5D69F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953" y="2916936"/>
            <a:ext cx="650104" cy="650104"/>
          </a:xfrm>
          <a:prstGeom prst="rect">
            <a:avLst/>
          </a:prstGeom>
          <a:effectLst>
            <a:outerShdw blurRad="50800" dist="38100" dir="2700000" algn="tl" rotWithShape="0">
              <a:prstClr val="black">
                <a:alpha val="40000"/>
              </a:prstClr>
            </a:outerShdw>
          </a:effectLst>
        </p:spPr>
      </p:pic>
      <p:pic>
        <p:nvPicPr>
          <p:cNvPr id="6" name="Picture 5" descr="A screenshot of a cell phone&#10;&#10;Description automatically generated">
            <a:extLst>
              <a:ext uri="{FF2B5EF4-FFF2-40B4-BE49-F238E27FC236}">
                <a16:creationId xmlns:a16="http://schemas.microsoft.com/office/drawing/2014/main" id="{CB57D5E5-70D3-433B-8EAD-25B8E1DB0B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971" y="2894954"/>
            <a:ext cx="1892781" cy="3736992"/>
          </a:xfrm>
          <a:prstGeom prst="rect">
            <a:avLst/>
          </a:prstGeom>
        </p:spPr>
      </p:pic>
      <p:pic>
        <p:nvPicPr>
          <p:cNvPr id="7" name="Picture 6">
            <a:extLst>
              <a:ext uri="{FF2B5EF4-FFF2-40B4-BE49-F238E27FC236}">
                <a16:creationId xmlns:a16="http://schemas.microsoft.com/office/drawing/2014/main" id="{644C579F-190F-4D45-A826-22F4E5F3E4AF}"/>
              </a:ext>
            </a:extLst>
          </p:cNvPr>
          <p:cNvPicPr>
            <a:picLocks noChangeAspect="1"/>
          </p:cNvPicPr>
          <p:nvPr/>
        </p:nvPicPr>
        <p:blipFill>
          <a:blip r:embed="rId4"/>
          <a:stretch>
            <a:fillRect/>
          </a:stretch>
        </p:blipFill>
        <p:spPr>
          <a:xfrm>
            <a:off x="7652551" y="5583660"/>
            <a:ext cx="1271656" cy="1271656"/>
          </a:xfrm>
          <a:prstGeom prst="rect">
            <a:avLst/>
          </a:prstGeom>
        </p:spPr>
      </p:pic>
      <p:sp>
        <p:nvSpPr>
          <p:cNvPr id="8" name="Title 1">
            <a:extLst>
              <a:ext uri="{FF2B5EF4-FFF2-40B4-BE49-F238E27FC236}">
                <a16:creationId xmlns:a16="http://schemas.microsoft.com/office/drawing/2014/main" id="{C2D3FEA4-647F-41F0-B15B-ED2BFB78F957}"/>
              </a:ext>
            </a:extLst>
          </p:cNvPr>
          <p:cNvSpPr>
            <a:spLocks noGrp="1"/>
          </p:cNvSpPr>
          <p:nvPr>
            <p:ph type="title"/>
          </p:nvPr>
        </p:nvSpPr>
        <p:spPr>
          <a:xfrm>
            <a:off x="402523" y="123986"/>
            <a:ext cx="8356600" cy="951665"/>
          </a:xfrm>
        </p:spPr>
        <p:txBody>
          <a:bodyPr wrap="square" anchor="b">
            <a:normAutofit/>
          </a:bodyPr>
          <a:lstStyle/>
          <a:p>
            <a:r>
              <a:rPr lang="en-US" b="1"/>
              <a:t>WR Mobile App</a:t>
            </a:r>
            <a:endParaRPr lang="en-US"/>
          </a:p>
        </p:txBody>
      </p:sp>
      <p:sp>
        <p:nvSpPr>
          <p:cNvPr id="9" name="Content Placeholder 6">
            <a:extLst>
              <a:ext uri="{FF2B5EF4-FFF2-40B4-BE49-F238E27FC236}">
                <a16:creationId xmlns:a16="http://schemas.microsoft.com/office/drawing/2014/main" id="{8F136909-30BA-4AA2-9743-9CA9F3A3F3D2}"/>
              </a:ext>
            </a:extLst>
          </p:cNvPr>
          <p:cNvSpPr>
            <a:spLocks noGrp="1"/>
          </p:cNvSpPr>
          <p:nvPr>
            <p:ph sz="quarter" idx="15"/>
          </p:nvPr>
        </p:nvSpPr>
        <p:spPr>
          <a:xfrm>
            <a:off x="400438" y="1200588"/>
            <a:ext cx="2818623" cy="1767679"/>
          </a:xfrm>
        </p:spPr>
        <p:txBody>
          <a:bodyPr wrap="square" anchor="t">
            <a:normAutofit/>
          </a:bodyPr>
          <a:lstStyle/>
          <a:p>
            <a:pPr marL="0" indent="0">
              <a:buNone/>
            </a:pPr>
            <a:endParaRPr lang="en-US" sz="400"/>
          </a:p>
          <a:p>
            <a:pPr marL="0" indent="0">
              <a:buNone/>
            </a:pPr>
            <a:r>
              <a:rPr lang="en-US"/>
              <a:t>Always up-to-date and easy to use:</a:t>
            </a:r>
          </a:p>
          <a:p>
            <a:pPr marL="0" indent="0">
              <a:buNone/>
            </a:pPr>
            <a:endParaRPr lang="en-US" sz="400"/>
          </a:p>
          <a:p>
            <a:r>
              <a:rPr lang="en-US" sz="1800"/>
              <a:t>Mobile App</a:t>
            </a:r>
          </a:p>
          <a:p>
            <a:r>
              <a:rPr lang="en-US" sz="1800"/>
              <a:t>White-Rodgers Website</a:t>
            </a:r>
          </a:p>
        </p:txBody>
      </p:sp>
      <p:sp>
        <p:nvSpPr>
          <p:cNvPr id="11" name="Rectangle 10">
            <a:extLst>
              <a:ext uri="{FF2B5EF4-FFF2-40B4-BE49-F238E27FC236}">
                <a16:creationId xmlns:a16="http://schemas.microsoft.com/office/drawing/2014/main" id="{40F94AB1-5C0D-4243-A34C-CC770B000B42}"/>
              </a:ext>
            </a:extLst>
          </p:cNvPr>
          <p:cNvSpPr/>
          <p:nvPr/>
        </p:nvSpPr>
        <p:spPr>
          <a:xfrm>
            <a:off x="4480448" y="1350307"/>
            <a:ext cx="4184656" cy="5139869"/>
          </a:xfrm>
          <a:prstGeom prst="rect">
            <a:avLst/>
          </a:prstGeom>
        </p:spPr>
        <p:txBody>
          <a:bodyPr wrap="square">
            <a:spAutoFit/>
          </a:bodyPr>
          <a:lstStyle/>
          <a:p>
            <a:r>
              <a:rPr lang="en-US" sz="2000"/>
              <a:t>Your resource for:</a:t>
            </a:r>
          </a:p>
          <a:p>
            <a:endParaRPr lang="en-US" sz="400"/>
          </a:p>
          <a:p>
            <a:endParaRPr lang="en-US" sz="400"/>
          </a:p>
          <a:p>
            <a:pPr marL="285750" indent="-285750">
              <a:buFont typeface="Arial" panose="020B0604020202020204" pitchFamily="34" charset="0"/>
              <a:buChar char="•"/>
            </a:pPr>
            <a:r>
              <a:rPr lang="en-US"/>
              <a:t>Product information and spec sheets</a:t>
            </a:r>
          </a:p>
          <a:p>
            <a:pPr marL="285750" indent="-285750">
              <a:buFont typeface="Arial" panose="020B0604020202020204" pitchFamily="34" charset="0"/>
              <a:buChar char="•"/>
            </a:pPr>
            <a:r>
              <a:rPr lang="en-US"/>
              <a:t>Complete Cross Reference</a:t>
            </a:r>
          </a:p>
          <a:p>
            <a:pPr marL="285750" indent="-285750">
              <a:buFont typeface="Arial" panose="020B0604020202020204" pitchFamily="34" charset="0"/>
              <a:buChar char="•"/>
            </a:pPr>
            <a:r>
              <a:rPr lang="en-US"/>
              <a:t>OEM compatibility</a:t>
            </a:r>
          </a:p>
          <a:p>
            <a:pPr marL="285750" indent="-285750">
              <a:buFont typeface="Arial" panose="020B0604020202020204" pitchFamily="34" charset="0"/>
              <a:buChar char="•"/>
            </a:pPr>
            <a:r>
              <a:rPr lang="en-US"/>
              <a:t>Installation information and videos</a:t>
            </a:r>
          </a:p>
          <a:p>
            <a:pPr marL="285750" indent="-285750">
              <a:buFont typeface="Arial" panose="020B0604020202020204" pitchFamily="34" charset="0"/>
              <a:buChar char="•"/>
            </a:pPr>
            <a:r>
              <a:rPr lang="en-US"/>
              <a:t>Wiring diagrams</a:t>
            </a:r>
          </a:p>
          <a:p>
            <a:endParaRPr lang="en-US" sz="400"/>
          </a:p>
          <a:p>
            <a:endParaRPr lang="en-US" sz="400"/>
          </a:p>
          <a:p>
            <a:r>
              <a:rPr lang="en-US" sz="2000"/>
              <a:t>Download:</a:t>
            </a:r>
          </a:p>
          <a:p>
            <a:endParaRPr lang="en-US" sz="400"/>
          </a:p>
          <a:p>
            <a:pPr marL="285750" indent="-285750">
              <a:buFont typeface="Arial" panose="020B0604020202020204" pitchFamily="34" charset="0"/>
              <a:buChar char="•"/>
            </a:pPr>
            <a:r>
              <a:rPr lang="en-US"/>
              <a:t>Go to your app store</a:t>
            </a:r>
          </a:p>
          <a:p>
            <a:pPr marL="285750" indent="-285750">
              <a:buFont typeface="Arial" panose="020B0604020202020204" pitchFamily="34" charset="0"/>
              <a:buChar char="•"/>
            </a:pPr>
            <a:r>
              <a:rPr lang="en-US"/>
              <a:t>Type in </a:t>
            </a:r>
            <a:r>
              <a:rPr lang="en-US" b="1"/>
              <a:t>WR Mobile</a:t>
            </a:r>
            <a:endParaRPr lang="en-US"/>
          </a:p>
          <a:p>
            <a:pPr marL="285750" indent="-285750">
              <a:buFont typeface="Arial" panose="020B0604020202020204" pitchFamily="34" charset="0"/>
              <a:buChar char="•"/>
            </a:pPr>
            <a:r>
              <a:rPr lang="en-US"/>
              <a:t>Install the app</a:t>
            </a:r>
          </a:p>
          <a:p>
            <a:endParaRPr lang="en-US" sz="400"/>
          </a:p>
          <a:p>
            <a:endParaRPr lang="en-US" sz="400"/>
          </a:p>
          <a:p>
            <a:r>
              <a:rPr lang="en-US"/>
              <a:t>OR</a:t>
            </a:r>
          </a:p>
          <a:p>
            <a:endParaRPr lang="en-US" sz="400"/>
          </a:p>
          <a:p>
            <a:endParaRPr lang="en-US" sz="400"/>
          </a:p>
          <a:p>
            <a:pPr marL="285750" indent="-285750">
              <a:buFont typeface="Arial" panose="020B0604020202020204" pitchFamily="34" charset="0"/>
              <a:buChar char="•"/>
            </a:pPr>
            <a:r>
              <a:rPr lang="en-US"/>
              <a:t>Open your camera</a:t>
            </a:r>
          </a:p>
          <a:p>
            <a:pPr marL="285750" indent="-285750">
              <a:buFont typeface="Arial" panose="020B0604020202020204" pitchFamily="34" charset="0"/>
              <a:buChar char="•"/>
            </a:pPr>
            <a:r>
              <a:rPr lang="en-US"/>
              <a:t>Hold it over the QR code</a:t>
            </a:r>
          </a:p>
          <a:p>
            <a:pPr marL="285750" indent="-285750">
              <a:buFont typeface="Arial" panose="020B0604020202020204" pitchFamily="34" charset="0"/>
              <a:buChar char="•"/>
            </a:pPr>
            <a:r>
              <a:rPr lang="en-US"/>
              <a:t>Tap “Open” on the </a:t>
            </a:r>
          </a:p>
          <a:p>
            <a:r>
              <a:rPr lang="en-US"/>
              <a:t>     pop-down</a:t>
            </a:r>
          </a:p>
          <a:p>
            <a:pPr marL="285750" indent="-285750">
              <a:buFont typeface="Arial" panose="020B0604020202020204" pitchFamily="34" charset="0"/>
              <a:buChar char="•"/>
            </a:pPr>
            <a:r>
              <a:rPr lang="en-US"/>
              <a:t>Install the app</a:t>
            </a:r>
          </a:p>
        </p:txBody>
      </p:sp>
      <p:grpSp>
        <p:nvGrpSpPr>
          <p:cNvPr id="12" name="Group 11">
            <a:extLst>
              <a:ext uri="{FF2B5EF4-FFF2-40B4-BE49-F238E27FC236}">
                <a16:creationId xmlns:a16="http://schemas.microsoft.com/office/drawing/2014/main" id="{40F912BE-EF98-4DB0-B8E9-9365F1245311}"/>
              </a:ext>
            </a:extLst>
          </p:cNvPr>
          <p:cNvGrpSpPr/>
          <p:nvPr/>
        </p:nvGrpSpPr>
        <p:grpSpPr>
          <a:xfrm>
            <a:off x="7285861" y="3085324"/>
            <a:ext cx="1457701" cy="667512"/>
            <a:chOff x="7285861" y="3783447"/>
            <a:chExt cx="1457701" cy="667512"/>
          </a:xfrm>
        </p:grpSpPr>
        <p:pic>
          <p:nvPicPr>
            <p:cNvPr id="13" name="Picture 12">
              <a:extLst>
                <a:ext uri="{FF2B5EF4-FFF2-40B4-BE49-F238E27FC236}">
                  <a16:creationId xmlns:a16="http://schemas.microsoft.com/office/drawing/2014/main" id="{F700C870-D00E-41E0-AE4D-AD056FA20F2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7285861" y="3787832"/>
              <a:ext cx="640079" cy="640080"/>
            </a:xfrm>
            <a:prstGeom prst="rect">
              <a:avLst/>
            </a:prstGeom>
          </p:spPr>
        </p:pic>
        <p:pic>
          <p:nvPicPr>
            <p:cNvPr id="14" name="Picture 13">
              <a:extLst>
                <a:ext uri="{FF2B5EF4-FFF2-40B4-BE49-F238E27FC236}">
                  <a16:creationId xmlns:a16="http://schemas.microsoft.com/office/drawing/2014/main" id="{23482B9A-006D-4436-8524-134C8BB3173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118" t="4128" r="11959" b="4030"/>
            <a:stretch/>
          </p:blipFill>
          <p:spPr>
            <a:xfrm>
              <a:off x="8067576" y="3783447"/>
              <a:ext cx="675986" cy="667512"/>
            </a:xfrm>
            <a:prstGeom prst="rect">
              <a:avLst/>
            </a:prstGeom>
          </p:spPr>
        </p:pic>
      </p:grpSp>
    </p:spTree>
    <p:extLst>
      <p:ext uri="{BB962C8B-B14F-4D97-AF65-F5344CB8AC3E}">
        <p14:creationId xmlns:p14="http://schemas.microsoft.com/office/powerpoint/2010/main" val="71467745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6A04E0-1532-4F99-B8EF-91A9B96328D2}"/>
              </a:ext>
            </a:extLst>
          </p:cNvPr>
          <p:cNvSpPr/>
          <p:nvPr/>
        </p:nvSpPr>
        <p:spPr bwMode="auto">
          <a:xfrm rot="16200000">
            <a:off x="2367469" y="3322145"/>
            <a:ext cx="4559302" cy="25124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6" name="Title 1">
            <a:extLst>
              <a:ext uri="{FF2B5EF4-FFF2-40B4-BE49-F238E27FC236}">
                <a16:creationId xmlns:a16="http://schemas.microsoft.com/office/drawing/2014/main" id="{32D33353-3899-4840-80CD-5CDAFB53560A}"/>
              </a:ext>
            </a:extLst>
          </p:cNvPr>
          <p:cNvSpPr>
            <a:spLocks noGrp="1"/>
          </p:cNvSpPr>
          <p:nvPr>
            <p:ph type="title"/>
          </p:nvPr>
        </p:nvSpPr>
        <p:spPr>
          <a:xfrm>
            <a:off x="393192" y="123986"/>
            <a:ext cx="8356600" cy="951665"/>
          </a:xfrm>
        </p:spPr>
        <p:txBody>
          <a:bodyPr wrap="square" anchor="b">
            <a:normAutofit/>
          </a:bodyPr>
          <a:lstStyle/>
          <a:p>
            <a:r>
              <a:rPr lang="en-US" b="1"/>
              <a:t>WR Mobile App </a:t>
            </a:r>
            <a:endParaRPr lang="en-US"/>
          </a:p>
        </p:txBody>
      </p:sp>
      <p:sp>
        <p:nvSpPr>
          <p:cNvPr id="7" name="Content Placeholder 6">
            <a:extLst>
              <a:ext uri="{FF2B5EF4-FFF2-40B4-BE49-F238E27FC236}">
                <a16:creationId xmlns:a16="http://schemas.microsoft.com/office/drawing/2014/main" id="{A6F25052-7FD5-4AB7-ABCD-4217C73A23DD}"/>
              </a:ext>
            </a:extLst>
          </p:cNvPr>
          <p:cNvSpPr>
            <a:spLocks noGrp="1"/>
          </p:cNvSpPr>
          <p:nvPr>
            <p:ph sz="quarter" idx="15"/>
          </p:nvPr>
        </p:nvSpPr>
        <p:spPr>
          <a:xfrm>
            <a:off x="390912" y="1334221"/>
            <a:ext cx="8356599" cy="1329716"/>
          </a:xfrm>
        </p:spPr>
        <p:txBody>
          <a:bodyPr wrap="square" anchor="t">
            <a:normAutofit/>
          </a:bodyPr>
          <a:lstStyle/>
          <a:p>
            <a:pPr marL="0" indent="0">
              <a:buNone/>
            </a:pPr>
            <a:r>
              <a:rPr lang="en-US" sz="1800"/>
              <a:t>Easy to use!</a:t>
            </a:r>
          </a:p>
          <a:p>
            <a:pPr marL="0" indent="0">
              <a:buNone/>
            </a:pPr>
            <a:endParaRPr lang="en-US" sz="400"/>
          </a:p>
          <a:p>
            <a:pPr marL="0" indent="0">
              <a:buNone/>
            </a:pPr>
            <a:r>
              <a:rPr lang="en-US" sz="1800"/>
              <a:t>Search by OEM, Competitive, or White-Rodgers Model Number</a:t>
            </a:r>
          </a:p>
        </p:txBody>
      </p:sp>
      <p:sp>
        <p:nvSpPr>
          <p:cNvPr id="9" name="Rectangle 8">
            <a:extLst>
              <a:ext uri="{FF2B5EF4-FFF2-40B4-BE49-F238E27FC236}">
                <a16:creationId xmlns:a16="http://schemas.microsoft.com/office/drawing/2014/main" id="{82EC4BF7-0965-479F-BBD2-3E067FDDB731}"/>
              </a:ext>
            </a:extLst>
          </p:cNvPr>
          <p:cNvSpPr/>
          <p:nvPr/>
        </p:nvSpPr>
        <p:spPr>
          <a:xfrm>
            <a:off x="3414011" y="2334270"/>
            <a:ext cx="2480166" cy="369332"/>
          </a:xfrm>
          <a:prstGeom prst="rect">
            <a:avLst/>
          </a:prstGeom>
        </p:spPr>
        <p:txBody>
          <a:bodyPr wrap="none">
            <a:spAutoFit/>
          </a:bodyPr>
          <a:lstStyle/>
          <a:p>
            <a:r>
              <a:rPr lang="en-US">
                <a:latin typeface="Arial" panose="020B0604020202020204" pitchFamily="34" charset="0"/>
              </a:rPr>
              <a:t>Scrollable Product List</a:t>
            </a:r>
            <a:endParaRPr lang="en-US"/>
          </a:p>
        </p:txBody>
      </p:sp>
      <p:sp>
        <p:nvSpPr>
          <p:cNvPr id="10" name="Rectangle 9">
            <a:extLst>
              <a:ext uri="{FF2B5EF4-FFF2-40B4-BE49-F238E27FC236}">
                <a16:creationId xmlns:a16="http://schemas.microsoft.com/office/drawing/2014/main" id="{78259476-1EBD-4F28-BD57-884C05E145E3}"/>
              </a:ext>
            </a:extLst>
          </p:cNvPr>
          <p:cNvSpPr/>
          <p:nvPr/>
        </p:nvSpPr>
        <p:spPr>
          <a:xfrm>
            <a:off x="6477348" y="2334270"/>
            <a:ext cx="2069797" cy="369332"/>
          </a:xfrm>
          <a:prstGeom prst="rect">
            <a:avLst/>
          </a:prstGeom>
        </p:spPr>
        <p:txBody>
          <a:bodyPr wrap="none">
            <a:spAutoFit/>
          </a:bodyPr>
          <a:lstStyle/>
          <a:p>
            <a:r>
              <a:rPr lang="en-US">
                <a:latin typeface="Arial" panose="020B0604020202020204" pitchFamily="34" charset="0"/>
              </a:rPr>
              <a:t>WR Replacement</a:t>
            </a:r>
            <a:endParaRPr lang="en-US"/>
          </a:p>
        </p:txBody>
      </p:sp>
      <p:sp>
        <p:nvSpPr>
          <p:cNvPr id="11" name="Rectangle 10">
            <a:extLst>
              <a:ext uri="{FF2B5EF4-FFF2-40B4-BE49-F238E27FC236}">
                <a16:creationId xmlns:a16="http://schemas.microsoft.com/office/drawing/2014/main" id="{9AFE59B8-6148-4258-B399-4C9C2CF7A4FF}"/>
              </a:ext>
            </a:extLst>
          </p:cNvPr>
          <p:cNvSpPr/>
          <p:nvPr/>
        </p:nvSpPr>
        <p:spPr bwMode="auto">
          <a:xfrm>
            <a:off x="6270560" y="2310643"/>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sp>
        <p:nvSpPr>
          <p:cNvPr id="12" name="Rectangle 11">
            <a:extLst>
              <a:ext uri="{FF2B5EF4-FFF2-40B4-BE49-F238E27FC236}">
                <a16:creationId xmlns:a16="http://schemas.microsoft.com/office/drawing/2014/main" id="{A2EEF314-5F8A-4697-A94B-81CFB75F0915}"/>
              </a:ext>
            </a:extLst>
          </p:cNvPr>
          <p:cNvSpPr/>
          <p:nvPr/>
        </p:nvSpPr>
        <p:spPr>
          <a:xfrm>
            <a:off x="827126" y="2345989"/>
            <a:ext cx="1864613" cy="369332"/>
          </a:xfrm>
          <a:prstGeom prst="rect">
            <a:avLst/>
          </a:prstGeom>
        </p:spPr>
        <p:txBody>
          <a:bodyPr wrap="none">
            <a:spAutoFit/>
          </a:bodyPr>
          <a:lstStyle/>
          <a:p>
            <a:r>
              <a:rPr lang="en-US">
                <a:latin typeface="Arial" panose="020B0604020202020204" pitchFamily="34" charset="0"/>
              </a:rPr>
              <a:t>Product Number</a:t>
            </a:r>
            <a:endParaRPr lang="en-US"/>
          </a:p>
        </p:txBody>
      </p:sp>
      <p:sp>
        <p:nvSpPr>
          <p:cNvPr id="13" name="Rectangle 12">
            <a:extLst>
              <a:ext uri="{FF2B5EF4-FFF2-40B4-BE49-F238E27FC236}">
                <a16:creationId xmlns:a16="http://schemas.microsoft.com/office/drawing/2014/main" id="{38875E19-808B-4D35-A906-93F3B5D497FC}"/>
              </a:ext>
            </a:extLst>
          </p:cNvPr>
          <p:cNvSpPr/>
          <p:nvPr/>
        </p:nvSpPr>
        <p:spPr bwMode="auto">
          <a:xfrm>
            <a:off x="522956" y="2302358"/>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14" name="Picture 13" descr="A screenshot of a cell phone&#10;&#10;Description automatically generated">
            <a:extLst>
              <a:ext uri="{FF2B5EF4-FFF2-40B4-BE49-F238E27FC236}">
                <a16:creationId xmlns:a16="http://schemas.microsoft.com/office/drawing/2014/main" id="{B1398743-F457-4F0C-A0EA-8E33D0B5C1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126" y="2758952"/>
            <a:ext cx="1916898" cy="3784606"/>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2758478B-A808-41B6-9C29-A7B6938572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762" y="2758952"/>
            <a:ext cx="1916897" cy="3784606"/>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696561EA-6169-46A3-8EDD-6895B35A0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139" y="2755171"/>
            <a:ext cx="1916898" cy="3784606"/>
          </a:xfrm>
          <a:prstGeom prst="rect">
            <a:avLst/>
          </a:prstGeom>
        </p:spPr>
      </p:pic>
      <p:pic>
        <p:nvPicPr>
          <p:cNvPr id="2" name="Picture 1" descr="A close up of a blue background&#10;&#10;Description automatically generated">
            <a:extLst>
              <a:ext uri="{FF2B5EF4-FFF2-40B4-BE49-F238E27FC236}">
                <a16:creationId xmlns:a16="http://schemas.microsoft.com/office/drawing/2014/main" id="{96D6CA87-5D3C-49B6-8542-C449E6619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0815" y="1497380"/>
            <a:ext cx="650104" cy="6501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067225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08DF3FD-0F16-40F7-BE61-101452FCEF26}"/>
              </a:ext>
            </a:extLst>
          </p:cNvPr>
          <p:cNvSpPr>
            <a:spLocks noGrp="1"/>
          </p:cNvSpPr>
          <p:nvPr>
            <p:ph type="title"/>
          </p:nvPr>
        </p:nvSpPr>
        <p:spPr>
          <a:xfrm>
            <a:off x="393192" y="123986"/>
            <a:ext cx="8356600" cy="951665"/>
          </a:xfrm>
        </p:spPr>
        <p:txBody>
          <a:bodyPr wrap="square" anchor="b">
            <a:normAutofit/>
          </a:bodyPr>
          <a:lstStyle/>
          <a:p>
            <a:r>
              <a:rPr lang="en-US" b="1"/>
              <a:t>White-Rodgers Cross Reference</a:t>
            </a:r>
            <a:endParaRPr lang="en-US"/>
          </a:p>
        </p:txBody>
      </p:sp>
      <p:sp>
        <p:nvSpPr>
          <p:cNvPr id="14" name="Content Placeholder 6">
            <a:extLst>
              <a:ext uri="{FF2B5EF4-FFF2-40B4-BE49-F238E27FC236}">
                <a16:creationId xmlns:a16="http://schemas.microsoft.com/office/drawing/2014/main" id="{20311492-28EB-482C-BF02-85F27F3C2C56}"/>
              </a:ext>
            </a:extLst>
          </p:cNvPr>
          <p:cNvSpPr>
            <a:spLocks noGrp="1"/>
          </p:cNvSpPr>
          <p:nvPr>
            <p:ph sz="quarter" idx="15"/>
          </p:nvPr>
        </p:nvSpPr>
        <p:spPr>
          <a:xfrm>
            <a:off x="390913" y="1220860"/>
            <a:ext cx="6869423" cy="5310671"/>
          </a:xfrm>
        </p:spPr>
        <p:txBody>
          <a:bodyPr wrap="square" anchor="t">
            <a:normAutofit/>
          </a:bodyPr>
          <a:lstStyle/>
          <a:p>
            <a:pPr marL="0" indent="0">
              <a:buNone/>
            </a:pPr>
            <a:endParaRPr lang="en-US" sz="200"/>
          </a:p>
          <a:p>
            <a:pPr marL="0" indent="0">
              <a:buNone/>
            </a:pPr>
            <a:r>
              <a:rPr lang="en-US"/>
              <a:t>Go to: </a:t>
            </a:r>
            <a:r>
              <a:rPr lang="en-US" u="sng">
                <a:solidFill>
                  <a:schemeClr val="accent1"/>
                </a:solidFill>
                <a:hlinkClick r:id="rId3">
                  <a:extLst>
                    <a:ext uri="{A12FA001-AC4F-418D-AE19-62706E023703}">
                      <ahyp:hlinkClr xmlns:ahyp="http://schemas.microsoft.com/office/drawing/2018/hyperlinkcolor" val="tx"/>
                    </a:ext>
                  </a:extLst>
                </a:hlinkClick>
              </a:rPr>
              <a:t>www.whiterodgers.com</a:t>
            </a:r>
            <a:endParaRPr lang="en-US" u="sng">
              <a:solidFill>
                <a:schemeClr val="accent1"/>
              </a:solidFill>
            </a:endParaRPr>
          </a:p>
          <a:p>
            <a:pPr marL="0" indent="0">
              <a:buNone/>
            </a:pPr>
            <a:endParaRPr lang="en-US" sz="200">
              <a:solidFill>
                <a:schemeClr val="accent1"/>
              </a:solidFill>
            </a:endParaRPr>
          </a:p>
          <a:p>
            <a:r>
              <a:rPr lang="en-US" sz="1800"/>
              <a:t>Hover over Tools &amp; Resources</a:t>
            </a:r>
          </a:p>
          <a:p>
            <a:r>
              <a:rPr lang="en-US" sz="1800"/>
              <a:t>Click on: White-Rodgers Cross Reference/Product Information</a:t>
            </a:r>
          </a:p>
          <a:p>
            <a:r>
              <a:rPr lang="en-US" sz="1800"/>
              <a:t>Enter the Model Number or click on: Search Replacement Heating Controls by Major OEM Brand</a:t>
            </a:r>
          </a:p>
          <a:p>
            <a:pPr marL="0" indent="0">
              <a:buNone/>
            </a:pPr>
            <a:endParaRPr lang="en-US"/>
          </a:p>
        </p:txBody>
      </p:sp>
      <p:pic>
        <p:nvPicPr>
          <p:cNvPr id="15" name="Picture 14">
            <a:extLst>
              <a:ext uri="{FF2B5EF4-FFF2-40B4-BE49-F238E27FC236}">
                <a16:creationId xmlns:a16="http://schemas.microsoft.com/office/drawing/2014/main" id="{D119F159-8BF1-42A9-A50D-3FCACCFA041A}"/>
              </a:ext>
            </a:extLst>
          </p:cNvPr>
          <p:cNvPicPr>
            <a:picLocks noChangeAspect="1"/>
          </p:cNvPicPr>
          <p:nvPr/>
        </p:nvPicPr>
        <p:blipFill rotWithShape="1">
          <a:blip r:embed="rId4"/>
          <a:srcRect l="8027"/>
          <a:stretch/>
        </p:blipFill>
        <p:spPr>
          <a:xfrm>
            <a:off x="506748" y="3272393"/>
            <a:ext cx="8243044" cy="3114952"/>
          </a:xfrm>
          <a:prstGeom prst="rect">
            <a:avLst/>
          </a:prstGeom>
        </p:spPr>
      </p:pic>
      <p:cxnSp>
        <p:nvCxnSpPr>
          <p:cNvPr id="17" name="Straight Arrow Connector 16">
            <a:extLst>
              <a:ext uri="{FF2B5EF4-FFF2-40B4-BE49-F238E27FC236}">
                <a16:creationId xmlns:a16="http://schemas.microsoft.com/office/drawing/2014/main" id="{B8E67D01-7DB8-42CD-9278-55E917C1D262}"/>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16396741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999053-AEDD-437E-8062-7589E22D6467}"/>
              </a:ext>
            </a:extLst>
          </p:cNvPr>
          <p:cNvSpPr/>
          <p:nvPr/>
        </p:nvSpPr>
        <p:spPr bwMode="auto">
          <a:xfrm rot="16200000">
            <a:off x="422292" y="2536236"/>
            <a:ext cx="3206210" cy="405079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1" name="Title 1">
            <a:extLst>
              <a:ext uri="{FF2B5EF4-FFF2-40B4-BE49-F238E27FC236}">
                <a16:creationId xmlns:a16="http://schemas.microsoft.com/office/drawing/2014/main" id="{2CC58578-A107-4650-AAC8-376964C36D7E}"/>
              </a:ext>
            </a:extLst>
          </p:cNvPr>
          <p:cNvSpPr>
            <a:spLocks noGrp="1"/>
          </p:cNvSpPr>
          <p:nvPr>
            <p:ph type="title"/>
          </p:nvPr>
        </p:nvSpPr>
        <p:spPr>
          <a:xfrm>
            <a:off x="393192" y="123986"/>
            <a:ext cx="8356600" cy="951665"/>
          </a:xfrm>
        </p:spPr>
        <p:txBody>
          <a:bodyPr wrap="square" anchor="b">
            <a:normAutofit/>
          </a:bodyPr>
          <a:lstStyle/>
          <a:p>
            <a:r>
              <a:rPr lang="en-US" b="1"/>
              <a:t>Wholesale Resource Site</a:t>
            </a:r>
            <a:endParaRPr lang="en-US"/>
          </a:p>
        </p:txBody>
      </p:sp>
      <p:sp>
        <p:nvSpPr>
          <p:cNvPr id="12" name="Content Placeholder 6">
            <a:extLst>
              <a:ext uri="{FF2B5EF4-FFF2-40B4-BE49-F238E27FC236}">
                <a16:creationId xmlns:a16="http://schemas.microsoft.com/office/drawing/2014/main" id="{973ADB59-8889-4DA4-B350-7C789C1895AD}"/>
              </a:ext>
            </a:extLst>
          </p:cNvPr>
          <p:cNvSpPr>
            <a:spLocks noGrp="1"/>
          </p:cNvSpPr>
          <p:nvPr>
            <p:ph sz="quarter" idx="15"/>
          </p:nvPr>
        </p:nvSpPr>
        <p:spPr>
          <a:xfrm>
            <a:off x="390913" y="1200001"/>
            <a:ext cx="6750551" cy="5310671"/>
          </a:xfrm>
        </p:spPr>
        <p:txBody>
          <a:bodyPr wrap="square" anchor="t">
            <a:normAutofit/>
          </a:bodyPr>
          <a:lstStyle/>
          <a:p>
            <a:pPr marL="0" indent="0">
              <a:buNone/>
            </a:pPr>
            <a:endParaRPr lang="en-US" sz="400"/>
          </a:p>
          <a:p>
            <a:pPr marL="0" indent="0">
              <a:buNone/>
            </a:pPr>
            <a:r>
              <a:rPr lang="en-US"/>
              <a:t>Access useful resources to grow your business.</a:t>
            </a:r>
          </a:p>
          <a:p>
            <a:pPr marL="0" indent="0">
              <a:buNone/>
            </a:pPr>
            <a:endParaRPr lang="en-US" sz="400"/>
          </a:p>
          <a:p>
            <a:pPr marL="0" indent="0">
              <a:buNone/>
            </a:pPr>
            <a:r>
              <a:rPr lang="en-US"/>
              <a:t>Visit: </a:t>
            </a:r>
            <a:r>
              <a:rPr lang="en-US" u="sng">
                <a:solidFill>
                  <a:schemeClr val="accent1"/>
                </a:solidFill>
              </a:rPr>
              <a:t>https://climate.emerson.com/en-us/brands/white-rodgers/white-rodgers-wholesaler-resource-center</a:t>
            </a:r>
          </a:p>
        </p:txBody>
      </p:sp>
      <p:grpSp>
        <p:nvGrpSpPr>
          <p:cNvPr id="13" name="Group 12">
            <a:extLst>
              <a:ext uri="{FF2B5EF4-FFF2-40B4-BE49-F238E27FC236}">
                <a16:creationId xmlns:a16="http://schemas.microsoft.com/office/drawing/2014/main" id="{9A1534C9-D7E1-41DD-9B8C-A928E3801CA8}"/>
              </a:ext>
            </a:extLst>
          </p:cNvPr>
          <p:cNvGrpSpPr/>
          <p:nvPr/>
        </p:nvGrpSpPr>
        <p:grpSpPr>
          <a:xfrm>
            <a:off x="4224528" y="2958526"/>
            <a:ext cx="4602073" cy="3206211"/>
            <a:chOff x="4224528" y="3331750"/>
            <a:chExt cx="4602073" cy="3206211"/>
          </a:xfrm>
        </p:grpSpPr>
        <p:pic>
          <p:nvPicPr>
            <p:cNvPr id="14" name="Picture 13">
              <a:extLst>
                <a:ext uri="{FF2B5EF4-FFF2-40B4-BE49-F238E27FC236}">
                  <a16:creationId xmlns:a16="http://schemas.microsoft.com/office/drawing/2014/main" id="{596EAEC3-2824-4E59-A6B6-6F745E41328B}"/>
                </a:ext>
              </a:extLst>
            </p:cNvPr>
            <p:cNvPicPr>
              <a:picLocks noChangeAspect="1"/>
            </p:cNvPicPr>
            <p:nvPr/>
          </p:nvPicPr>
          <p:blipFill rotWithShape="1">
            <a:blip r:embed="rId3"/>
            <a:srcRect l="8611" r="5400"/>
            <a:stretch/>
          </p:blipFill>
          <p:spPr>
            <a:xfrm>
              <a:off x="4224528" y="3331750"/>
              <a:ext cx="4513791" cy="1913201"/>
            </a:xfrm>
            <a:prstGeom prst="rect">
              <a:avLst/>
            </a:prstGeom>
          </p:spPr>
        </p:pic>
        <p:pic>
          <p:nvPicPr>
            <p:cNvPr id="15" name="Picture 14">
              <a:extLst>
                <a:ext uri="{FF2B5EF4-FFF2-40B4-BE49-F238E27FC236}">
                  <a16:creationId xmlns:a16="http://schemas.microsoft.com/office/drawing/2014/main" id="{68B2EE01-9D75-468C-B212-E70AAE2292C0}"/>
                </a:ext>
              </a:extLst>
            </p:cNvPr>
            <p:cNvPicPr>
              <a:picLocks noChangeAspect="1"/>
            </p:cNvPicPr>
            <p:nvPr/>
          </p:nvPicPr>
          <p:blipFill rotWithShape="1">
            <a:blip r:embed="rId4"/>
            <a:srcRect l="7711" t="27155" r="5489" b="9884"/>
            <a:stretch/>
          </p:blipFill>
          <p:spPr>
            <a:xfrm>
              <a:off x="4296235" y="5244953"/>
              <a:ext cx="4530366" cy="1293008"/>
            </a:xfrm>
            <a:prstGeom prst="rect">
              <a:avLst/>
            </a:prstGeom>
          </p:spPr>
        </p:pic>
      </p:grpSp>
      <p:sp>
        <p:nvSpPr>
          <p:cNvPr id="16" name="Rectangle 15">
            <a:extLst>
              <a:ext uri="{FF2B5EF4-FFF2-40B4-BE49-F238E27FC236}">
                <a16:creationId xmlns:a16="http://schemas.microsoft.com/office/drawing/2014/main" id="{7085088A-7990-43AA-BF63-7AE872407344}"/>
              </a:ext>
            </a:extLst>
          </p:cNvPr>
          <p:cNvSpPr/>
          <p:nvPr/>
        </p:nvSpPr>
        <p:spPr>
          <a:xfrm>
            <a:off x="390913" y="3000912"/>
            <a:ext cx="3577583" cy="3108543"/>
          </a:xfrm>
          <a:prstGeom prst="rect">
            <a:avLst/>
          </a:prstGeom>
        </p:spPr>
        <p:txBody>
          <a:bodyPr wrap="square">
            <a:spAutoFit/>
          </a:bodyPr>
          <a:lstStyle/>
          <a:p>
            <a:r>
              <a:rPr lang="en-US" sz="2000"/>
              <a:t>You’ll find videos, stocking lists and product launch information for the following product families:</a:t>
            </a:r>
          </a:p>
          <a:p>
            <a:endParaRPr lang="en-US" sz="400"/>
          </a:p>
          <a:p>
            <a:endParaRPr lang="en-US" sz="400"/>
          </a:p>
          <a:p>
            <a:pPr marL="285750" indent="-285750">
              <a:buFont typeface="Arial" panose="020B0604020202020204" pitchFamily="34" charset="0"/>
              <a:buChar char="•"/>
            </a:pPr>
            <a:r>
              <a:rPr lang="en-US"/>
              <a:t>Heating Controls</a:t>
            </a:r>
          </a:p>
          <a:p>
            <a:pPr marL="285750" indent="-285750">
              <a:buFont typeface="Arial" panose="020B0604020202020204" pitchFamily="34" charset="0"/>
              <a:buChar char="•"/>
            </a:pPr>
            <a:r>
              <a:rPr lang="en-US"/>
              <a:t>Cooling Controls</a:t>
            </a:r>
          </a:p>
          <a:p>
            <a:pPr marL="285750" indent="-285750">
              <a:buFont typeface="Arial" panose="020B0604020202020204" pitchFamily="34" charset="0"/>
              <a:buChar char="•"/>
            </a:pPr>
            <a:r>
              <a:rPr lang="en-US"/>
              <a:t>Sensi Smart™ Thermostats</a:t>
            </a:r>
          </a:p>
          <a:p>
            <a:pPr marL="285750" indent="-285750">
              <a:buFont typeface="Arial" panose="020B0604020202020204" pitchFamily="34" charset="0"/>
              <a:buChar char="•"/>
            </a:pPr>
            <a:r>
              <a:rPr lang="en-US"/>
              <a:t>Traditional Thermostats</a:t>
            </a:r>
          </a:p>
          <a:p>
            <a:pPr marL="285750" indent="-285750">
              <a:buFont typeface="Arial" panose="020B0604020202020204" pitchFamily="34" charset="0"/>
              <a:buChar char="•"/>
            </a:pPr>
            <a:r>
              <a:rPr lang="en-US"/>
              <a:t>Contractor Rewards</a:t>
            </a:r>
          </a:p>
          <a:p>
            <a:pPr marL="285750" indent="-285750">
              <a:buFont typeface="Arial" panose="020B0604020202020204" pitchFamily="34" charset="0"/>
              <a:buChar char="•"/>
            </a:pPr>
            <a:r>
              <a:rPr lang="en-US"/>
              <a:t>Product Merchandising</a:t>
            </a:r>
          </a:p>
        </p:txBody>
      </p:sp>
    </p:spTree>
    <p:extLst>
      <p:ext uri="{BB962C8B-B14F-4D97-AF65-F5344CB8AC3E}">
        <p14:creationId xmlns:p14="http://schemas.microsoft.com/office/powerpoint/2010/main" val="90042131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D74EE4E-2490-4D89-BAB5-2238D1C23EA2}"/>
              </a:ext>
            </a:extLst>
          </p:cNvPr>
          <p:cNvSpPr>
            <a:spLocks noGrp="1"/>
          </p:cNvSpPr>
          <p:nvPr>
            <p:ph type="title"/>
          </p:nvPr>
        </p:nvSpPr>
        <p:spPr>
          <a:xfrm>
            <a:off x="393192" y="123986"/>
            <a:ext cx="8356600" cy="951665"/>
          </a:xfrm>
        </p:spPr>
        <p:txBody>
          <a:bodyPr/>
          <a:lstStyle/>
          <a:p>
            <a:r>
              <a:rPr lang="en-US" b="1"/>
              <a:t>Why Contractors Trust White-Rodgers</a:t>
            </a:r>
            <a:endParaRPr lang="en-US"/>
          </a:p>
        </p:txBody>
      </p:sp>
      <p:sp>
        <p:nvSpPr>
          <p:cNvPr id="10" name="Content Placeholder 2">
            <a:extLst>
              <a:ext uri="{FF2B5EF4-FFF2-40B4-BE49-F238E27FC236}">
                <a16:creationId xmlns:a16="http://schemas.microsoft.com/office/drawing/2014/main" id="{B2DAF323-5220-41FA-B84B-2F1A0C1AC299}"/>
              </a:ext>
            </a:extLst>
          </p:cNvPr>
          <p:cNvSpPr>
            <a:spLocks noGrp="1"/>
          </p:cNvSpPr>
          <p:nvPr>
            <p:ph sz="quarter" idx="15"/>
          </p:nvPr>
        </p:nvSpPr>
        <p:spPr>
          <a:xfrm>
            <a:off x="400244" y="1323393"/>
            <a:ext cx="4023360" cy="5132388"/>
          </a:xfrm>
        </p:spPr>
        <p:txBody>
          <a:bodyPr/>
          <a:lstStyle/>
          <a:p>
            <a:pPr marL="0" indent="0">
              <a:spcBef>
                <a:spcPts val="0"/>
              </a:spcBef>
              <a:buNone/>
            </a:pPr>
            <a:r>
              <a:rPr lang="en-US" b="1"/>
              <a:t>Industry Leading Products</a:t>
            </a:r>
          </a:p>
          <a:p>
            <a:pPr>
              <a:spcBef>
                <a:spcPts val="0"/>
              </a:spcBef>
            </a:pPr>
            <a:r>
              <a:rPr lang="en-US" sz="1800"/>
              <a:t>Used by more OEM’s</a:t>
            </a:r>
          </a:p>
          <a:p>
            <a:pPr>
              <a:lnSpc>
                <a:spcPct val="100000"/>
              </a:lnSpc>
              <a:spcBef>
                <a:spcPts val="0"/>
              </a:spcBef>
              <a:spcAft>
                <a:spcPts val="900"/>
              </a:spcAft>
            </a:pPr>
            <a:r>
              <a:rPr lang="en-US" sz="1800"/>
              <a:t>Offering the widest range of Universal Replacement Controls</a:t>
            </a:r>
            <a:endParaRPr lang="en-US" sz="1800" b="1"/>
          </a:p>
          <a:p>
            <a:pPr marL="0" indent="0">
              <a:spcBef>
                <a:spcPts val="0"/>
              </a:spcBef>
              <a:buNone/>
            </a:pPr>
            <a:r>
              <a:rPr lang="en-US" b="1"/>
              <a:t>Ease of Installation</a:t>
            </a:r>
          </a:p>
          <a:p>
            <a:pPr>
              <a:lnSpc>
                <a:spcPct val="100000"/>
              </a:lnSpc>
              <a:spcBef>
                <a:spcPts val="0"/>
              </a:spcBef>
              <a:spcAft>
                <a:spcPts val="900"/>
              </a:spcAft>
            </a:pPr>
            <a:r>
              <a:rPr lang="en-US" sz="1800"/>
              <a:t>Simple, easy to understand instructions</a:t>
            </a:r>
            <a:endParaRPr lang="en-US" sz="1800" b="1"/>
          </a:p>
          <a:p>
            <a:pPr marL="0" indent="0">
              <a:spcBef>
                <a:spcPts val="0"/>
              </a:spcBef>
              <a:buNone/>
            </a:pPr>
            <a:r>
              <a:rPr lang="en-US" b="1"/>
              <a:t>Product Reliability</a:t>
            </a:r>
          </a:p>
          <a:p>
            <a:pPr>
              <a:lnSpc>
                <a:spcPct val="100000"/>
              </a:lnSpc>
              <a:spcBef>
                <a:spcPts val="0"/>
              </a:spcBef>
              <a:spcAft>
                <a:spcPts val="900"/>
              </a:spcAft>
            </a:pPr>
            <a:r>
              <a:rPr lang="en-US" sz="1800"/>
              <a:t>Quality Control assures reliable products</a:t>
            </a:r>
          </a:p>
          <a:p>
            <a:pPr marL="0" indent="0">
              <a:spcBef>
                <a:spcPts val="0"/>
              </a:spcBef>
              <a:buNone/>
            </a:pPr>
            <a:r>
              <a:rPr lang="en-US" b="1"/>
              <a:t>Affordable</a:t>
            </a:r>
          </a:p>
          <a:p>
            <a:pPr>
              <a:lnSpc>
                <a:spcPct val="100000"/>
              </a:lnSpc>
              <a:spcBef>
                <a:spcPts val="0"/>
              </a:spcBef>
              <a:spcAft>
                <a:spcPts val="900"/>
              </a:spcAft>
            </a:pPr>
            <a:r>
              <a:rPr lang="en-US" sz="1800"/>
              <a:t>Competitive pricing</a:t>
            </a:r>
          </a:p>
          <a:p>
            <a:pPr marL="0" indent="0">
              <a:spcBef>
                <a:spcPts val="0"/>
              </a:spcBef>
              <a:buNone/>
            </a:pPr>
            <a:r>
              <a:rPr lang="en-US" b="1"/>
              <a:t>Supported by Knowledgeable Representatives</a:t>
            </a:r>
          </a:p>
          <a:p>
            <a:pPr>
              <a:lnSpc>
                <a:spcPct val="100000"/>
              </a:lnSpc>
              <a:spcBef>
                <a:spcPts val="0"/>
              </a:spcBef>
            </a:pPr>
            <a:r>
              <a:rPr lang="en-US" sz="1800"/>
              <a:t>Contractor direct phone support</a:t>
            </a:r>
          </a:p>
          <a:p>
            <a:pPr>
              <a:spcBef>
                <a:spcPts val="0"/>
              </a:spcBef>
            </a:pPr>
            <a:endParaRPr lang="en-US"/>
          </a:p>
          <a:p>
            <a:pPr>
              <a:spcBef>
                <a:spcPts val="0"/>
              </a:spcBef>
            </a:pPr>
            <a:endParaRPr lang="en-US"/>
          </a:p>
        </p:txBody>
      </p:sp>
      <p:pic>
        <p:nvPicPr>
          <p:cNvPr id="11" name="Picture 10" descr="A sign on the side of a building&#10;&#10;Description automatically generated">
            <a:extLst>
              <a:ext uri="{FF2B5EF4-FFF2-40B4-BE49-F238E27FC236}">
                <a16:creationId xmlns:a16="http://schemas.microsoft.com/office/drawing/2014/main" id="{2FA00825-21DD-47A3-A894-B1434C8DDB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Tree>
    <p:extLst>
      <p:ext uri="{BB962C8B-B14F-4D97-AF65-F5344CB8AC3E}">
        <p14:creationId xmlns:p14="http://schemas.microsoft.com/office/powerpoint/2010/main" val="11389083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5C351F1-9F0B-4D8E-AA50-2C496EF57730}"/>
              </a:ext>
            </a:extLst>
          </p:cNvPr>
          <p:cNvSpPr>
            <a:spLocks noGrp="1"/>
          </p:cNvSpPr>
          <p:nvPr>
            <p:ph type="body" sz="quarter" idx="10"/>
          </p:nvPr>
        </p:nvSpPr>
        <p:spPr/>
        <p:txBody>
          <a:bodyPr/>
          <a:lstStyle/>
          <a:p>
            <a:r>
              <a:rPr lang="en-US" sz="3000"/>
              <a:t>Furnace Controls Overview</a:t>
            </a:r>
            <a:endParaRPr lang="en-US" sz="3000">
              <a:solidFill>
                <a:schemeClr val="tx1"/>
              </a:solidFill>
              <a:highlight>
                <a:srgbClr val="FFFF00"/>
              </a:highlight>
            </a:endParaRPr>
          </a:p>
        </p:txBody>
      </p:sp>
      <p:sp>
        <p:nvSpPr>
          <p:cNvPr id="4" name="Title 3">
            <a:extLst>
              <a:ext uri="{FF2B5EF4-FFF2-40B4-BE49-F238E27FC236}">
                <a16:creationId xmlns:a16="http://schemas.microsoft.com/office/drawing/2014/main" id="{D627889D-EDB7-46B4-AB4A-4DD218C8D1BB}"/>
              </a:ext>
            </a:extLst>
          </p:cNvPr>
          <p:cNvSpPr>
            <a:spLocks noGrp="1"/>
          </p:cNvSpPr>
          <p:nvPr>
            <p:ph type="title" idx="4294967295"/>
          </p:nvPr>
        </p:nvSpPr>
        <p:spPr>
          <a:xfrm>
            <a:off x="0" y="2971800"/>
            <a:ext cx="4876800" cy="457200"/>
          </a:xfrm>
        </p:spPr>
        <p:txBody>
          <a:bodyPr/>
          <a:lstStyle/>
          <a:p>
            <a:r>
              <a:rPr lang="en-US"/>
              <a:t>Part One </a:t>
            </a:r>
          </a:p>
        </p:txBody>
      </p:sp>
      <p:sp>
        <p:nvSpPr>
          <p:cNvPr id="6" name="Text Placeholder 1">
            <a:extLst>
              <a:ext uri="{FF2B5EF4-FFF2-40B4-BE49-F238E27FC236}">
                <a16:creationId xmlns:a16="http://schemas.microsoft.com/office/drawing/2014/main" id="{63C97F7A-ABDA-459C-9AE0-B34ECE745547}"/>
              </a:ext>
            </a:extLst>
          </p:cNvPr>
          <p:cNvSpPr txBox="1">
            <a:spLocks/>
          </p:cNvSpPr>
          <p:nvPr/>
        </p:nvSpPr>
        <p:spPr bwMode="auto">
          <a:xfrm>
            <a:off x="4724400" y="3179762"/>
            <a:ext cx="5716587" cy="630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4625" indent="-174625" algn="l" rtl="0" eaLnBrk="1" fontAlgn="base" hangingPunct="1">
              <a:lnSpc>
                <a:spcPct val="90000"/>
              </a:lnSpc>
              <a:spcBef>
                <a:spcPts val="500"/>
              </a:spcBef>
              <a:spcAft>
                <a:spcPts val="5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1" fontAlgn="base" hangingPunct="1">
              <a:lnSpc>
                <a:spcPct val="90000"/>
              </a:lnSpc>
              <a:spcBef>
                <a:spcPts val="500"/>
              </a:spcBef>
              <a:spcAft>
                <a:spcPts val="500"/>
              </a:spcAft>
              <a:buClr>
                <a:schemeClr val="bg1">
                  <a:lumMod val="50000"/>
                </a:schemeClr>
              </a:buClr>
              <a:buChar char="–"/>
              <a:defRPr sz="1800" b="0" i="0" u="none">
                <a:solidFill>
                  <a:schemeClr val="tx1"/>
                </a:solidFill>
                <a:latin typeface="+mn-lt"/>
              </a:defRPr>
            </a:lvl2pPr>
            <a:lvl3pPr marL="6858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3pPr>
            <a:lvl4pPr marL="914400" indent="-169863"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4pPr>
            <a:lvl5pPr marL="1201738" indent="-168275" algn="l" rtl="0" eaLnBrk="1" fontAlgn="base" hangingPunct="1">
              <a:lnSpc>
                <a:spcPct val="90000"/>
              </a:lnSpc>
              <a:spcBef>
                <a:spcPts val="500"/>
              </a:spcBef>
              <a:spcAft>
                <a:spcPts val="500"/>
              </a:spcAft>
              <a:buClr>
                <a:schemeClr val="bg1">
                  <a:lumMod val="50000"/>
                </a:schemeClr>
              </a:buClr>
              <a:buChar char="»"/>
              <a:defRPr sz="1600">
                <a:solidFill>
                  <a:schemeClr val="tx1"/>
                </a:solidFill>
                <a:latin typeface="+mn-lt"/>
              </a:defRPr>
            </a:lvl5pPr>
            <a:lvl6pPr marL="24003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1" fontAlgn="base" hangingPunct="1">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kern="0">
                <a:solidFill>
                  <a:schemeClr val="bg1"/>
                </a:solidFill>
              </a:rPr>
              <a:t>Part One </a:t>
            </a:r>
          </a:p>
        </p:txBody>
      </p:sp>
    </p:spTree>
    <p:extLst>
      <p:ext uri="{BB962C8B-B14F-4D97-AF65-F5344CB8AC3E}">
        <p14:creationId xmlns:p14="http://schemas.microsoft.com/office/powerpoint/2010/main" val="19461869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86842" y="508397"/>
            <a:ext cx="8356600" cy="472271"/>
          </a:xfrm>
        </p:spPr>
        <p:txBody>
          <a:bodyPr wrap="square" anchor="b">
            <a:normAutofit/>
          </a:bodyPr>
          <a:lstStyle/>
          <a:p>
            <a:r>
              <a:rPr lang="en-US" b="1"/>
              <a:t>Furnace Controls Overview - Standing Pilot</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9281" y="1231258"/>
            <a:ext cx="4719371" cy="6131314"/>
          </a:xfrm>
        </p:spPr>
        <p:txBody>
          <a:bodyPr wrap="square" anchor="t">
            <a:normAutofit/>
          </a:bodyPr>
          <a:lstStyle/>
          <a:p>
            <a:pPr marL="0" indent="0">
              <a:lnSpc>
                <a:spcPct val="100000"/>
              </a:lnSpc>
              <a:buNone/>
            </a:pPr>
            <a:endParaRPr lang="en-US" sz="400"/>
          </a:p>
          <a:p>
            <a:pPr marL="0" indent="-285750">
              <a:lnSpc>
                <a:spcPct val="100000"/>
              </a:lnSpc>
              <a:spcBef>
                <a:spcPts val="0"/>
              </a:spcBef>
              <a:spcAft>
                <a:spcPts val="0"/>
              </a:spcAft>
              <a:buNone/>
            </a:pPr>
            <a:r>
              <a:rPr lang="en-US" sz="1800" b="1">
                <a:ea typeface="+mn-ea"/>
                <a:cs typeface="+mn-cs"/>
              </a:rPr>
              <a:t>Standing Pilot Systems are Commonly Found On Older Gas Furnaces and Boilers</a:t>
            </a:r>
            <a:endParaRPr lang="en-US" sz="1800" b="1">
              <a:cs typeface="Arial"/>
            </a:endParaRPr>
          </a:p>
          <a:p>
            <a:pPr marL="0" indent="-285750">
              <a:lnSpc>
                <a:spcPct val="100000"/>
              </a:lnSpc>
              <a:spcBef>
                <a:spcPts val="0"/>
              </a:spcBef>
              <a:spcAft>
                <a:spcPts val="0"/>
              </a:spcAft>
              <a:buNone/>
            </a:pPr>
            <a:endParaRPr lang="en-US" sz="1200"/>
          </a:p>
          <a:p>
            <a:pPr marL="0" indent="-285750">
              <a:lnSpc>
                <a:spcPct val="100000"/>
              </a:lnSpc>
              <a:spcBef>
                <a:spcPts val="0"/>
              </a:spcBef>
              <a:spcAft>
                <a:spcPts val="0"/>
              </a:spcAft>
              <a:buNone/>
            </a:pPr>
            <a:r>
              <a:rPr lang="en-US" sz="1800" b="1">
                <a:ea typeface="+mn-ea"/>
                <a:cs typeface="+mn-cs"/>
              </a:rPr>
              <a:t>Standing Pilot Operation</a:t>
            </a:r>
            <a:endParaRPr lang="en-US" sz="1800" b="1">
              <a:highlight>
                <a:srgbClr val="00FF00"/>
              </a:highlight>
              <a:ea typeface="+mn-ea"/>
              <a:cs typeface="+mn-cs"/>
            </a:endParaRPr>
          </a:p>
          <a:p>
            <a:pPr marL="0" indent="-285750">
              <a:lnSpc>
                <a:spcPct val="100000"/>
              </a:lnSpc>
              <a:spcBef>
                <a:spcPts val="0"/>
              </a:spcBef>
              <a:spcAft>
                <a:spcPts val="0"/>
              </a:spcAft>
              <a:buNone/>
            </a:pPr>
            <a:endParaRPr lang="en-US" sz="800">
              <a:ea typeface="+mn-ea"/>
              <a:cs typeface="+mn-cs"/>
            </a:endParaRPr>
          </a:p>
          <a:p>
            <a:pPr>
              <a:lnSpc>
                <a:spcPct val="100000"/>
              </a:lnSpc>
              <a:spcBef>
                <a:spcPts val="0"/>
              </a:spcBef>
              <a:spcAft>
                <a:spcPts val="0"/>
              </a:spcAft>
            </a:pPr>
            <a:r>
              <a:rPr lang="en-US" sz="1600"/>
              <a:t>Standing pilot systems require lighting the pilot flame by hand which remains lit until the valve is manually turned off or the pilot flame accidentally blows out </a:t>
            </a:r>
            <a:endParaRPr lang="en-US" sz="1600">
              <a:cs typeface="Arial"/>
            </a:endParaRPr>
          </a:p>
          <a:p>
            <a:pPr>
              <a:lnSpc>
                <a:spcPct val="100000"/>
              </a:lnSpc>
              <a:spcBef>
                <a:spcPts val="0"/>
              </a:spcBef>
              <a:spcAft>
                <a:spcPts val="0"/>
              </a:spcAft>
            </a:pPr>
            <a:r>
              <a:rPr lang="en-US" sz="1600"/>
              <a:t>When pilot flame is lost, the thermocouple in the pilot burner assembly cools off, no longer producing the electrical power required to keep the pilot circuit inside the gas valve open</a:t>
            </a:r>
            <a:endParaRPr lang="en-US" sz="1600">
              <a:cs typeface="Arial"/>
            </a:endParaRPr>
          </a:p>
          <a:p>
            <a:pPr>
              <a:lnSpc>
                <a:spcPct val="100000"/>
              </a:lnSpc>
              <a:spcBef>
                <a:spcPts val="0"/>
              </a:spcBef>
              <a:spcAft>
                <a:spcPts val="0"/>
              </a:spcAft>
            </a:pPr>
            <a:r>
              <a:rPr lang="en-US" sz="1600"/>
              <a:t>To reduce energy consumption standing pilot furnaces were superseded by more modern non-integrated ignition controls that automatically light the burner at the beginning of each heating cycle</a:t>
            </a:r>
            <a:endParaRPr lang="en-US" sz="1600">
              <a:cs typeface="Arial"/>
            </a:endParaRPr>
          </a:p>
          <a:p>
            <a:pPr>
              <a:lnSpc>
                <a:spcPct val="100000"/>
              </a:lnSpc>
              <a:spcBef>
                <a:spcPts val="0"/>
              </a:spcBef>
              <a:spcAft>
                <a:spcPts val="0"/>
              </a:spcAft>
            </a:pPr>
            <a:r>
              <a:rPr lang="en-US" sz="1600"/>
              <a:t>Blower control on a standing pilot system is accomplished with a separate blower control </a:t>
            </a:r>
            <a:endParaRPr lang="en-US" sz="1600">
              <a:cs typeface="Arial"/>
            </a:endParaRPr>
          </a:p>
        </p:txBody>
      </p:sp>
      <p:cxnSp>
        <p:nvCxnSpPr>
          <p:cNvPr id="4" name="Straight Connector 3">
            <a:extLst>
              <a:ext uri="{FF2B5EF4-FFF2-40B4-BE49-F238E27FC236}">
                <a16:creationId xmlns:a16="http://schemas.microsoft.com/office/drawing/2014/main" id="{148460C3-BCB9-D34A-81F6-C6687EDED8F8}"/>
              </a:ext>
            </a:extLst>
          </p:cNvPr>
          <p:cNvCxnSpPr/>
          <p:nvPr/>
        </p:nvCxnSpPr>
        <p:spPr bwMode="auto">
          <a:xfrm flipH="1">
            <a:off x="6836229" y="2629989"/>
            <a:ext cx="226422" cy="435428"/>
          </a:xfrm>
          <a:prstGeom prst="line">
            <a:avLst/>
          </a:prstGeom>
          <a:ln w="19050">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5" name="Picture 4" descr="A picture containing text&#10;&#10;Description automatically generated">
            <a:extLst>
              <a:ext uri="{FF2B5EF4-FFF2-40B4-BE49-F238E27FC236}">
                <a16:creationId xmlns:a16="http://schemas.microsoft.com/office/drawing/2014/main" id="{7D3F69FF-82F3-6149-A400-B241BDC4C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482" y="275900"/>
            <a:ext cx="5553636" cy="7404848"/>
          </a:xfrm>
          <a:prstGeom prst="rect">
            <a:avLst/>
          </a:prstGeom>
        </p:spPr>
      </p:pic>
    </p:spTree>
    <p:extLst>
      <p:ext uri="{BB962C8B-B14F-4D97-AF65-F5344CB8AC3E}">
        <p14:creationId xmlns:p14="http://schemas.microsoft.com/office/powerpoint/2010/main" val="102480265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86842" y="13848"/>
            <a:ext cx="5877109" cy="951665"/>
          </a:xfrm>
        </p:spPr>
        <p:txBody>
          <a:bodyPr wrap="square" anchor="b">
            <a:noAutofit/>
          </a:bodyPr>
          <a:lstStyle/>
          <a:p>
            <a:r>
              <a:rPr lang="en-US" b="1"/>
              <a:t>Furnace Controls Overview – Non-Integrated Furnace Controls</a:t>
            </a:r>
            <a:endParaRPr lang="en-US" b="1">
              <a:highlight>
                <a:srgbClr val="FFFF00"/>
              </a:highlight>
            </a:endParaRP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86842" y="1355668"/>
            <a:ext cx="4616958" cy="5118345"/>
          </a:xfrm>
        </p:spPr>
        <p:txBody>
          <a:bodyPr wrap="square" anchor="t">
            <a:normAutofit/>
          </a:bodyPr>
          <a:lstStyle/>
          <a:p>
            <a:pPr marL="0" indent="-285750">
              <a:lnSpc>
                <a:spcPct val="100000"/>
              </a:lnSpc>
              <a:spcBef>
                <a:spcPts val="0"/>
              </a:spcBef>
              <a:spcAft>
                <a:spcPts val="0"/>
              </a:spcAft>
              <a:buNone/>
            </a:pPr>
            <a:r>
              <a:rPr lang="en-US" sz="1800" b="1">
                <a:ea typeface="+mn-ea"/>
                <a:cs typeface="+mn-cs"/>
              </a:rPr>
              <a:t>Non-integrated Ignition Modules Superseded Standing Pilot Systems and Light the Burners Each Heating Cycle</a:t>
            </a:r>
            <a:endParaRPr lang="en-US" sz="800">
              <a:ea typeface="+mn-ea"/>
              <a:cs typeface="+mn-cs"/>
            </a:endParaRPr>
          </a:p>
          <a:p>
            <a:pPr marL="0" indent="0">
              <a:lnSpc>
                <a:spcPct val="100000"/>
              </a:lnSpc>
              <a:spcBef>
                <a:spcPts val="0"/>
              </a:spcBef>
              <a:spcAft>
                <a:spcPts val="0"/>
              </a:spcAft>
              <a:buNone/>
            </a:pPr>
            <a:endParaRPr lang="en-US" sz="1200"/>
          </a:p>
          <a:p>
            <a:pPr>
              <a:lnSpc>
                <a:spcPct val="100000"/>
              </a:lnSpc>
              <a:spcBef>
                <a:spcPts val="0"/>
              </a:spcBef>
              <a:spcAft>
                <a:spcPts val="0"/>
              </a:spcAft>
            </a:pPr>
            <a:r>
              <a:rPr lang="en-US" sz="1600"/>
              <a:t>Non-Integrated Ignition Modules provide ignition, proof of ignition and precise control timings.</a:t>
            </a:r>
          </a:p>
          <a:p>
            <a:pPr>
              <a:lnSpc>
                <a:spcPct val="100000"/>
              </a:lnSpc>
              <a:spcBef>
                <a:spcPts val="0"/>
              </a:spcBef>
              <a:spcAft>
                <a:spcPts val="0"/>
              </a:spcAft>
            </a:pPr>
            <a:r>
              <a:rPr lang="en-US" sz="1600"/>
              <a:t>Common non-integrated ignition types include hot surface ignition and direct spark ignition both of which directly light the main burners  </a:t>
            </a:r>
          </a:p>
          <a:p>
            <a:pPr>
              <a:lnSpc>
                <a:spcPct val="100000"/>
              </a:lnSpc>
              <a:spcBef>
                <a:spcPts val="0"/>
              </a:spcBef>
              <a:spcAft>
                <a:spcPts val="0"/>
              </a:spcAft>
            </a:pPr>
            <a:r>
              <a:rPr lang="en-US" sz="1600"/>
              <a:t>The fan or fan and combustion blower are not integrated into the ignition control  </a:t>
            </a:r>
          </a:p>
          <a:p>
            <a:pPr>
              <a:lnSpc>
                <a:spcPct val="100000"/>
              </a:lnSpc>
              <a:spcBef>
                <a:spcPts val="0"/>
              </a:spcBef>
              <a:spcAft>
                <a:spcPts val="0"/>
              </a:spcAft>
            </a:pPr>
            <a:r>
              <a:rPr lang="en-US" sz="1600"/>
              <a:t>Separate controls in the system provide inducer and blower control</a:t>
            </a:r>
          </a:p>
          <a:p>
            <a:pPr>
              <a:lnSpc>
                <a:spcPct val="100000"/>
              </a:lnSpc>
              <a:spcBef>
                <a:spcPts val="0"/>
              </a:spcBef>
              <a:spcAft>
                <a:spcPts val="0"/>
              </a:spcAft>
            </a:pPr>
            <a:endParaRPr lang="en-US" sz="1600"/>
          </a:p>
        </p:txBody>
      </p:sp>
      <p:pic>
        <p:nvPicPr>
          <p:cNvPr id="5" name="Picture 4">
            <a:extLst>
              <a:ext uri="{FF2B5EF4-FFF2-40B4-BE49-F238E27FC236}">
                <a16:creationId xmlns:a16="http://schemas.microsoft.com/office/drawing/2014/main" id="{3869CD39-F663-294D-B7C7-914B877CD3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6616" y="167353"/>
            <a:ext cx="5523670" cy="7364894"/>
          </a:xfrm>
          <a:prstGeom prst="rect">
            <a:avLst/>
          </a:prstGeom>
        </p:spPr>
      </p:pic>
    </p:spTree>
    <p:extLst>
      <p:ext uri="{BB962C8B-B14F-4D97-AF65-F5344CB8AC3E}">
        <p14:creationId xmlns:p14="http://schemas.microsoft.com/office/powerpoint/2010/main" val="16707909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86842" y="12440"/>
            <a:ext cx="5223966" cy="951665"/>
          </a:xfrm>
        </p:spPr>
        <p:txBody>
          <a:bodyPr wrap="square" anchor="b">
            <a:normAutofit/>
          </a:bodyPr>
          <a:lstStyle/>
          <a:p>
            <a:r>
              <a:rPr lang="en-US" b="1"/>
              <a:t>Furnace Controls Overview – Integrated Furnace Controls</a:t>
            </a:r>
            <a:endParaRPr lang="en-US" b="1">
              <a:highlight>
                <a:srgbClr val="FFFF00"/>
              </a:highlight>
            </a:endParaRPr>
          </a:p>
        </p:txBody>
      </p:sp>
      <p:pic>
        <p:nvPicPr>
          <p:cNvPr id="5" name="Picture 4">
            <a:extLst>
              <a:ext uri="{FF2B5EF4-FFF2-40B4-BE49-F238E27FC236}">
                <a16:creationId xmlns:a16="http://schemas.microsoft.com/office/drawing/2014/main" id="{5DD6058B-1B58-C24B-8DA7-0C929864F4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75384" y="50537"/>
            <a:ext cx="5523671" cy="7364894"/>
          </a:xfrm>
          <a:prstGeom prst="rect">
            <a:avLst/>
          </a:prstGeom>
        </p:spPr>
      </p:pic>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86842" y="1200158"/>
            <a:ext cx="4769876" cy="5118345"/>
          </a:xfrm>
        </p:spPr>
        <p:txBody>
          <a:bodyPr wrap="square" anchor="t">
            <a:normAutofit/>
          </a:bodyPr>
          <a:lstStyle/>
          <a:p>
            <a:pPr marL="0" indent="0">
              <a:lnSpc>
                <a:spcPct val="100000"/>
              </a:lnSpc>
              <a:buNone/>
            </a:pPr>
            <a:endParaRPr lang="en-US" sz="400"/>
          </a:p>
          <a:p>
            <a:pPr marL="0" indent="-285750">
              <a:lnSpc>
                <a:spcPct val="100000"/>
              </a:lnSpc>
              <a:spcBef>
                <a:spcPts val="0"/>
              </a:spcBef>
              <a:spcAft>
                <a:spcPts val="0"/>
              </a:spcAft>
              <a:buNone/>
            </a:pPr>
            <a:r>
              <a:rPr lang="en-US" sz="1800" b="1"/>
              <a:t>Integrated Furnace Controls (IFC’s) Integrate Ignition, Fan, Inducer and Safety Controls onto One Central Control Board </a:t>
            </a:r>
            <a:endParaRPr lang="en-US" sz="1800" b="1">
              <a:cs typeface="Arial"/>
            </a:endParaRPr>
          </a:p>
          <a:p>
            <a:pPr marL="0" indent="-285750">
              <a:lnSpc>
                <a:spcPct val="100000"/>
              </a:lnSpc>
              <a:spcBef>
                <a:spcPts val="0"/>
              </a:spcBef>
              <a:spcAft>
                <a:spcPts val="0"/>
              </a:spcAft>
              <a:buNone/>
            </a:pPr>
            <a:endParaRPr lang="en-US" sz="1200"/>
          </a:p>
          <a:p>
            <a:pPr>
              <a:lnSpc>
                <a:spcPct val="100000"/>
              </a:lnSpc>
              <a:spcBef>
                <a:spcPts val="0"/>
              </a:spcBef>
              <a:spcAft>
                <a:spcPts val="0"/>
              </a:spcAft>
            </a:pPr>
            <a:r>
              <a:rPr lang="en-US" sz="1600"/>
              <a:t>Integrated Furnace Controls provide ignition, proof of ignition, precise control timings with integrated inducer and circulator blower control </a:t>
            </a:r>
          </a:p>
          <a:p>
            <a:pPr>
              <a:lnSpc>
                <a:spcPct val="100000"/>
              </a:lnSpc>
              <a:spcBef>
                <a:spcPts val="0"/>
              </a:spcBef>
              <a:spcAft>
                <a:spcPts val="0"/>
              </a:spcAft>
            </a:pPr>
            <a:r>
              <a:rPr lang="en-US" sz="1600"/>
              <a:t>Common integrated furnace control ignition types include hot surface and direct spark ignition to directly light the main burners as well as intermittent/proven pilot styles that light a pilot flame each heating cycle     </a:t>
            </a:r>
            <a:endParaRPr lang="en-US" sz="1600">
              <a:cs typeface="Arial"/>
            </a:endParaRPr>
          </a:p>
          <a:p>
            <a:pPr>
              <a:lnSpc>
                <a:spcPct val="100000"/>
              </a:lnSpc>
              <a:spcBef>
                <a:spcPts val="0"/>
              </a:spcBef>
              <a:spcAft>
                <a:spcPts val="0"/>
              </a:spcAft>
            </a:pPr>
            <a:r>
              <a:rPr lang="en-US" sz="1600"/>
              <a:t>Integrated controls are designed for a  specific motor type with PSC, Variable Speed, ECM(x) Inducers and Blower motors among the most common</a:t>
            </a:r>
            <a:endParaRPr lang="en-US" sz="1600">
              <a:cs typeface="Arial"/>
            </a:endParaRPr>
          </a:p>
          <a:p>
            <a:pPr>
              <a:lnSpc>
                <a:spcPct val="100000"/>
              </a:lnSpc>
              <a:spcBef>
                <a:spcPts val="0"/>
              </a:spcBef>
              <a:spcAft>
                <a:spcPts val="0"/>
              </a:spcAft>
            </a:pPr>
            <a:endParaRPr lang="en-US" sz="1600"/>
          </a:p>
        </p:txBody>
      </p:sp>
    </p:spTree>
    <p:extLst>
      <p:ext uri="{BB962C8B-B14F-4D97-AF65-F5344CB8AC3E}">
        <p14:creationId xmlns:p14="http://schemas.microsoft.com/office/powerpoint/2010/main" val="33040709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id="{A737C1B9-64EE-47D2-AAA8-A2CD4AAA3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29461" y="4472350"/>
            <a:ext cx="1108793" cy="1034873"/>
          </a:xfrm>
          <a:prstGeom prst="rect">
            <a:avLst/>
          </a:prstGeom>
        </p:spPr>
      </p:pic>
      <p:sp>
        <p:nvSpPr>
          <p:cNvPr id="20" name="Rectangle 19">
            <a:extLst>
              <a:ext uri="{FF2B5EF4-FFF2-40B4-BE49-F238E27FC236}">
                <a16:creationId xmlns:a16="http://schemas.microsoft.com/office/drawing/2014/main" id="{1E544388-E67E-45CD-9FCC-8FD6EB7D04D6}"/>
              </a:ext>
            </a:extLst>
          </p:cNvPr>
          <p:cNvSpPr/>
          <p:nvPr/>
        </p:nvSpPr>
        <p:spPr bwMode="auto">
          <a:xfrm>
            <a:off x="5112834" y="1116650"/>
            <a:ext cx="4023359"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b="1"/>
              <a:t>Universal and Direct Replacement Controls</a:t>
            </a:r>
            <a:endParaRPr lang="en-US" b="1">
              <a:highlight>
                <a:srgbClr val="00FF00"/>
              </a:highlight>
            </a:endParaRPr>
          </a:p>
        </p:txBody>
      </p:sp>
      <p:pic>
        <p:nvPicPr>
          <p:cNvPr id="12" name="Picture 11">
            <a:extLst>
              <a:ext uri="{FF2B5EF4-FFF2-40B4-BE49-F238E27FC236}">
                <a16:creationId xmlns:a16="http://schemas.microsoft.com/office/drawing/2014/main" id="{ADD1FCBD-C524-400B-A190-780D71C1A7C0}"/>
              </a:ext>
            </a:extLst>
          </p:cNvPr>
          <p:cNvPicPr>
            <a:picLocks noChangeAspect="1"/>
          </p:cNvPicPr>
          <p:nvPr/>
        </p:nvPicPr>
        <p:blipFill>
          <a:blip r:embed="rId4"/>
          <a:stretch>
            <a:fillRect/>
          </a:stretch>
        </p:blipFill>
        <p:spPr>
          <a:xfrm>
            <a:off x="7274245" y="4034679"/>
            <a:ext cx="1250281" cy="1671474"/>
          </a:xfrm>
          <a:prstGeom prst="rect">
            <a:avLst/>
          </a:prstGeom>
        </p:spPr>
      </p:pic>
      <p:sp>
        <p:nvSpPr>
          <p:cNvPr id="13" name="TextBox 12">
            <a:extLst>
              <a:ext uri="{FF2B5EF4-FFF2-40B4-BE49-F238E27FC236}">
                <a16:creationId xmlns:a16="http://schemas.microsoft.com/office/drawing/2014/main" id="{12B12CD2-EDF0-4C87-AF5F-29139956EB04}"/>
              </a:ext>
            </a:extLst>
          </p:cNvPr>
          <p:cNvSpPr txBox="1"/>
          <p:nvPr/>
        </p:nvSpPr>
        <p:spPr bwMode="auto">
          <a:xfrm>
            <a:off x="6450768" y="5772267"/>
            <a:ext cx="1524849" cy="507831"/>
          </a:xfrm>
          <a:prstGeom prst="rect">
            <a:avLst/>
          </a:prstGeom>
          <a:noFill/>
          <a:ln w="9525">
            <a:noFill/>
            <a:miter lim="800000"/>
            <a:headEnd/>
            <a:tailEnd/>
          </a:ln>
        </p:spPr>
        <p:txBody>
          <a:bodyPr wrap="square">
            <a:spAutoFit/>
          </a:bodyPr>
          <a:lstStyle/>
          <a:p>
            <a:pPr algn="ctr"/>
            <a:r>
              <a:rPr lang="en-US" sz="900" b="1" i="1"/>
              <a:t>50M56U-843</a:t>
            </a:r>
          </a:p>
          <a:p>
            <a:pPr algn="ctr"/>
            <a:r>
              <a:rPr lang="en-US" sz="900" b="1" i="1"/>
              <a:t>Integrated Furnace Control (Universal)</a:t>
            </a:r>
          </a:p>
        </p:txBody>
      </p:sp>
      <p:sp>
        <p:nvSpPr>
          <p:cNvPr id="17" name="TextBox 16">
            <a:extLst>
              <a:ext uri="{FF2B5EF4-FFF2-40B4-BE49-F238E27FC236}">
                <a16:creationId xmlns:a16="http://schemas.microsoft.com/office/drawing/2014/main" id="{7EC20B17-57D7-40AE-9A00-7A7FE041B656}"/>
              </a:ext>
            </a:extLst>
          </p:cNvPr>
          <p:cNvSpPr txBox="1"/>
          <p:nvPr/>
        </p:nvSpPr>
        <p:spPr bwMode="auto">
          <a:xfrm>
            <a:off x="5248599" y="3338955"/>
            <a:ext cx="1870457" cy="507831"/>
          </a:xfrm>
          <a:prstGeom prst="rect">
            <a:avLst/>
          </a:prstGeom>
          <a:noFill/>
          <a:ln w="9525">
            <a:noFill/>
            <a:miter lim="800000"/>
            <a:headEnd/>
            <a:tailEnd/>
          </a:ln>
        </p:spPr>
        <p:txBody>
          <a:bodyPr wrap="square">
            <a:spAutoFit/>
          </a:bodyPr>
          <a:lstStyle/>
          <a:p>
            <a:pPr algn="ctr"/>
            <a:r>
              <a:rPr lang="en-US" sz="900" b="1" i="1"/>
              <a:t>21D83M-843 </a:t>
            </a:r>
          </a:p>
          <a:p>
            <a:pPr algn="ctr"/>
            <a:r>
              <a:rPr lang="en-US" sz="900" b="1" i="1"/>
              <a:t>Integrated Furnace Control (Direct OEM Replacement)</a:t>
            </a:r>
          </a:p>
        </p:txBody>
      </p:sp>
      <p:pic>
        <p:nvPicPr>
          <p:cNvPr id="18" name="Picture 17" descr="A picture containing text, electronics&#10;&#10;Description automatically generated">
            <a:extLst>
              <a:ext uri="{FF2B5EF4-FFF2-40B4-BE49-F238E27FC236}">
                <a16:creationId xmlns:a16="http://schemas.microsoft.com/office/drawing/2014/main" id="{6E591522-8839-4D35-8581-891AE711A5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1427" y="1705255"/>
            <a:ext cx="1189084" cy="1575971"/>
          </a:xfrm>
          <a:prstGeom prst="rect">
            <a:avLst/>
          </a:prstGeom>
        </p:spPr>
      </p:pic>
      <p:sp>
        <p:nvSpPr>
          <p:cNvPr id="26" name="TextBox 25">
            <a:extLst>
              <a:ext uri="{FF2B5EF4-FFF2-40B4-BE49-F238E27FC236}">
                <a16:creationId xmlns:a16="http://schemas.microsoft.com/office/drawing/2014/main" id="{661727C8-AFA5-4CE0-A215-9855A100362B}"/>
              </a:ext>
            </a:extLst>
          </p:cNvPr>
          <p:cNvSpPr txBox="1"/>
          <p:nvPr/>
        </p:nvSpPr>
        <p:spPr bwMode="auto">
          <a:xfrm>
            <a:off x="7182091" y="2661949"/>
            <a:ext cx="1809750" cy="507831"/>
          </a:xfrm>
          <a:prstGeom prst="rect">
            <a:avLst/>
          </a:prstGeom>
          <a:noFill/>
          <a:ln w="9525">
            <a:noFill/>
            <a:miter lim="800000"/>
            <a:headEnd/>
            <a:tailEnd/>
          </a:ln>
        </p:spPr>
        <p:txBody>
          <a:bodyPr wrap="square">
            <a:spAutoFit/>
          </a:bodyPr>
          <a:lstStyle/>
          <a:p>
            <a:pPr algn="ctr"/>
            <a:r>
              <a:rPr lang="en-US" sz="900" b="1" i="1"/>
              <a:t>50E47-843</a:t>
            </a:r>
          </a:p>
          <a:p>
            <a:pPr algn="ctr"/>
            <a:r>
              <a:rPr lang="en-US" sz="900" b="1" i="1"/>
              <a:t>Non-Integrated Ignition Modules (Universal)</a:t>
            </a:r>
          </a:p>
        </p:txBody>
      </p:sp>
      <p:pic>
        <p:nvPicPr>
          <p:cNvPr id="28" name="Picture 27" descr="A picture containing table&#10;&#10;Description automatically generated">
            <a:extLst>
              <a:ext uri="{FF2B5EF4-FFF2-40B4-BE49-F238E27FC236}">
                <a16:creationId xmlns:a16="http://schemas.microsoft.com/office/drawing/2014/main" id="{A9A2F82A-6373-4A5C-A2E9-B562616A4E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2091" y="1327775"/>
            <a:ext cx="1636931" cy="1293175"/>
          </a:xfrm>
          <a:prstGeom prst="rect">
            <a:avLst/>
          </a:prstGeom>
        </p:spPr>
      </p:pic>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D97F7C37-BA48-454D-843D-6F0795E840D4}"/>
                  </a:ext>
                </a:extLst>
              </p14:cNvPr>
              <p14:cNvContentPartPr/>
              <p14:nvPr/>
            </p14:nvContentPartPr>
            <p14:xfrm>
              <a:off x="-644317" y="5171606"/>
              <a:ext cx="28575" cy="9525"/>
            </p14:xfrm>
          </p:contentPart>
        </mc:Choice>
        <mc:Fallback>
          <p:pic>
            <p:nvPicPr>
              <p:cNvPr id="2" name="Ink 1">
                <a:extLst>
                  <a:ext uri="{FF2B5EF4-FFF2-40B4-BE49-F238E27FC236}">
                    <a16:creationId xmlns:a16="http://schemas.microsoft.com/office/drawing/2014/main" id="{D97F7C37-BA48-454D-843D-6F0795E840D4}"/>
                  </a:ext>
                </a:extLst>
              </p:cNvPr>
              <p:cNvPicPr/>
              <p:nvPr/>
            </p:nvPicPr>
            <p:blipFill>
              <a:blip r:embed="rId8"/>
              <a:stretch>
                <a:fillRect/>
              </a:stretch>
            </p:blipFill>
            <p:spPr>
              <a:xfrm>
                <a:off x="-660018" y="4695356"/>
                <a:ext cx="59662" cy="952500"/>
              </a:xfrm>
              <a:prstGeom prst="rect">
                <a:avLst/>
              </a:prstGeom>
            </p:spPr>
          </p:pic>
        </mc:Fallback>
      </mc:AlternateContent>
      <p:sp>
        <p:nvSpPr>
          <p:cNvPr id="16" name="Content Placeholder 2">
            <a:extLst>
              <a:ext uri="{FF2B5EF4-FFF2-40B4-BE49-F238E27FC236}">
                <a16:creationId xmlns:a16="http://schemas.microsoft.com/office/drawing/2014/main" id="{D993AB8D-8446-F94B-808E-6102C95B2367}"/>
              </a:ext>
            </a:extLst>
          </p:cNvPr>
          <p:cNvSpPr txBox="1">
            <a:spLocks/>
          </p:cNvSpPr>
          <p:nvPr/>
        </p:nvSpPr>
        <p:spPr bwMode="auto">
          <a:xfrm>
            <a:off x="400997" y="1266635"/>
            <a:ext cx="4703250" cy="6080762"/>
          </a:xfrm>
          <a:prstGeom prst="rect">
            <a:avLst/>
          </a:prstGeom>
          <a:noFill/>
          <a:ln w="9525">
            <a:noFill/>
            <a:miter lim="800000"/>
            <a:headEnd/>
            <a:tailEnd/>
          </a:ln>
        </p:spPr>
        <p:txBody>
          <a:bodyPr vert="horz" wrap="square" lIns="91440" tIns="91440" rIns="91440" bIns="45720" numCol="1" anchor="t" anchorCtr="0" compatLnSpc="1">
            <a:prstTxWarp prst="textNoShape">
              <a:avLst/>
            </a:prstTxWarp>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285750">
              <a:lnSpc>
                <a:spcPct val="100000"/>
              </a:lnSpc>
              <a:buNone/>
            </a:pPr>
            <a:r>
              <a:rPr lang="en-US" sz="1800" b="1" kern="0"/>
              <a:t>Universal Vs. Direct Replacement Wholesale Controls</a:t>
            </a:r>
            <a:endParaRPr lang="en-US" sz="800" kern="0"/>
          </a:p>
          <a:p>
            <a:pPr marL="0" indent="0">
              <a:lnSpc>
                <a:spcPct val="100000"/>
              </a:lnSpc>
              <a:buNone/>
            </a:pPr>
            <a:r>
              <a:rPr lang="en-US" sz="1800" b="1" kern="0"/>
              <a:t>Universal Controls</a:t>
            </a:r>
            <a:endParaRPr lang="en-US" sz="1800" b="1" kern="0">
              <a:cs typeface="Arial"/>
            </a:endParaRPr>
          </a:p>
          <a:p>
            <a:pPr>
              <a:lnSpc>
                <a:spcPct val="100000"/>
              </a:lnSpc>
            </a:pPr>
            <a:r>
              <a:rPr lang="en-US" sz="1600" kern="0"/>
              <a:t>Universal models replace multiple brands of original equipment and include wiring harnesses and adjustable timings customizable to multiple applications and furnace brands.</a:t>
            </a:r>
            <a:endParaRPr lang="en-US" sz="1600" kern="0">
              <a:cs typeface="Arial"/>
            </a:endParaRPr>
          </a:p>
          <a:p>
            <a:pPr marL="0" indent="-285750">
              <a:lnSpc>
                <a:spcPct val="100000"/>
              </a:lnSpc>
              <a:buNone/>
            </a:pPr>
            <a:r>
              <a:rPr lang="en-US" sz="1800" b="1" kern="0"/>
              <a:t>Direct Replacement Controls</a:t>
            </a:r>
            <a:endParaRPr lang="en-US" sz="1800" b="1" kern="0">
              <a:cs typeface="Arial"/>
            </a:endParaRPr>
          </a:p>
          <a:p>
            <a:pPr>
              <a:lnSpc>
                <a:spcPct val="100000"/>
              </a:lnSpc>
            </a:pPr>
            <a:r>
              <a:rPr lang="en-US" sz="1600" kern="0"/>
              <a:t>Direct replacement models are designed for direct drop-in replacement of existing OEM </a:t>
            </a:r>
            <a:r>
              <a:rPr lang="en-US" sz="1800" kern="0"/>
              <a:t>controls</a:t>
            </a:r>
            <a:endParaRPr lang="en-US" sz="1800" b="1" kern="0"/>
          </a:p>
          <a:p>
            <a:pPr marL="0" indent="-285750">
              <a:lnSpc>
                <a:spcPct val="100000"/>
              </a:lnSpc>
              <a:buNone/>
            </a:pPr>
            <a:r>
              <a:rPr lang="en-US" sz="1800" b="1" kern="0"/>
              <a:t>Ignition Types</a:t>
            </a:r>
            <a:endParaRPr lang="en-US" sz="1800" b="1" kern="0">
              <a:cs typeface="Arial"/>
            </a:endParaRPr>
          </a:p>
          <a:p>
            <a:pPr>
              <a:lnSpc>
                <a:spcPct val="100000"/>
              </a:lnSpc>
            </a:pPr>
            <a:r>
              <a:rPr lang="en-US" sz="1600" kern="0"/>
              <a:t>Hot Surface Ignition directly lights the burner using a hot surface ignitor</a:t>
            </a:r>
            <a:endParaRPr lang="en-US" sz="1600" kern="0">
              <a:cs typeface="Arial"/>
            </a:endParaRPr>
          </a:p>
          <a:p>
            <a:pPr>
              <a:lnSpc>
                <a:spcPct val="100000"/>
              </a:lnSpc>
            </a:pPr>
            <a:r>
              <a:rPr lang="en-US" sz="1600" kern="0"/>
              <a:t>Direct Spark Ignition directly lights the burner using spark electrode</a:t>
            </a:r>
            <a:endParaRPr lang="en-US" sz="1600" kern="0">
              <a:cs typeface="Arial"/>
            </a:endParaRPr>
          </a:p>
          <a:p>
            <a:pPr>
              <a:lnSpc>
                <a:spcPct val="100000"/>
              </a:lnSpc>
            </a:pPr>
            <a:r>
              <a:rPr lang="en-US" sz="1600" kern="0"/>
              <a:t>Proven/Intermittent Pilot Spark Ignition lights a pilot burner which then lights the main burner</a:t>
            </a:r>
            <a:endParaRPr lang="en-US" sz="1600" kern="0">
              <a:cs typeface="Arial"/>
            </a:endParaRPr>
          </a:p>
          <a:p>
            <a:pPr>
              <a:lnSpc>
                <a:spcPct val="100000"/>
              </a:lnSpc>
            </a:pPr>
            <a:endParaRPr lang="en-US" sz="1600" kern="0"/>
          </a:p>
        </p:txBody>
      </p:sp>
    </p:spTree>
    <p:extLst>
      <p:ext uri="{BB962C8B-B14F-4D97-AF65-F5344CB8AC3E}">
        <p14:creationId xmlns:p14="http://schemas.microsoft.com/office/powerpoint/2010/main" val="11526515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EB1A1FA-19AB-4461-8922-3DD6C1F92C87}"/>
              </a:ext>
            </a:extLst>
          </p:cNvPr>
          <p:cNvPicPr>
            <a:picLocks noChangeAspect="1"/>
          </p:cNvPicPr>
          <p:nvPr/>
        </p:nvPicPr>
        <p:blipFill rotWithShape="1">
          <a:blip r:embed="rId3"/>
          <a:srcRect b="14160"/>
          <a:stretch/>
        </p:blipFill>
        <p:spPr>
          <a:xfrm rot="5400000">
            <a:off x="7320047" y="4496986"/>
            <a:ext cx="1546293" cy="1246897"/>
          </a:xfrm>
          <a:prstGeom prst="rect">
            <a:avLst/>
          </a:prstGeom>
        </p:spPr>
      </p:pic>
      <p:pic>
        <p:nvPicPr>
          <p:cNvPr id="12" name="Picture 11">
            <a:extLst>
              <a:ext uri="{FF2B5EF4-FFF2-40B4-BE49-F238E27FC236}">
                <a16:creationId xmlns:a16="http://schemas.microsoft.com/office/drawing/2014/main" id="{E4342315-62AF-40C1-AD3D-896F2FF5138D}"/>
              </a:ext>
            </a:extLst>
          </p:cNvPr>
          <p:cNvPicPr>
            <a:picLocks noChangeAspect="1"/>
          </p:cNvPicPr>
          <p:nvPr/>
        </p:nvPicPr>
        <p:blipFill rotWithShape="1">
          <a:blip r:embed="rId4"/>
          <a:srcRect l="15401" r="6038" b="19535"/>
          <a:stretch/>
        </p:blipFill>
        <p:spPr>
          <a:xfrm>
            <a:off x="5656634" y="4062879"/>
            <a:ext cx="1419904" cy="1262096"/>
          </a:xfrm>
          <a:prstGeom prst="rect">
            <a:avLst/>
          </a:prstGeom>
        </p:spPr>
      </p:pic>
      <p:sp>
        <p:nvSpPr>
          <p:cNvPr id="11" name="Rectangle 10">
            <a:extLst>
              <a:ext uri="{FF2B5EF4-FFF2-40B4-BE49-F238E27FC236}">
                <a16:creationId xmlns:a16="http://schemas.microsoft.com/office/drawing/2014/main" id="{EBD2B5E9-6FF3-448B-97B3-78D3E75C63AF}"/>
              </a:ext>
            </a:extLst>
          </p:cNvPr>
          <p:cNvSpPr/>
          <p:nvPr/>
        </p:nvSpPr>
        <p:spPr bwMode="auto">
          <a:xfrm>
            <a:off x="5378450" y="1264803"/>
            <a:ext cx="3765550"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80219" y="16915"/>
            <a:ext cx="8356600" cy="951665"/>
          </a:xfrm>
        </p:spPr>
        <p:txBody>
          <a:bodyPr wrap="square" anchor="b">
            <a:normAutofit/>
          </a:bodyPr>
          <a:lstStyle/>
          <a:p>
            <a:r>
              <a:rPr lang="en-US" b="1"/>
              <a:t>Fan and Limits</a:t>
            </a:r>
            <a:endParaRPr lang="en-US" b="1">
              <a:highlight>
                <a:srgbClr val="00FF00"/>
              </a:highlight>
            </a:endParaRP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1" y="1312264"/>
            <a:ext cx="4127293" cy="5132388"/>
          </a:xfrm>
        </p:spPr>
        <p:txBody>
          <a:bodyPr wrap="square" anchor="t">
            <a:noAutofit/>
          </a:bodyPr>
          <a:lstStyle/>
          <a:p>
            <a:pPr marL="0" indent="0">
              <a:lnSpc>
                <a:spcPct val="100000"/>
              </a:lnSpc>
              <a:spcBef>
                <a:spcPts val="0"/>
              </a:spcBef>
              <a:spcAft>
                <a:spcPts val="0"/>
              </a:spcAft>
              <a:buNone/>
            </a:pPr>
            <a:r>
              <a:rPr lang="en-US" sz="1800" b="1"/>
              <a:t>Electronic Fan Timers</a:t>
            </a:r>
          </a:p>
          <a:p>
            <a:pPr>
              <a:lnSpc>
                <a:spcPct val="100000"/>
              </a:lnSpc>
              <a:spcBef>
                <a:spcPts val="0"/>
              </a:spcBef>
              <a:spcAft>
                <a:spcPts val="0"/>
              </a:spcAft>
            </a:pPr>
            <a:r>
              <a:rPr lang="en-US" sz="1600"/>
              <a:t>Electronically times and controls the blower motor and inducer on non-integrated furnaces</a:t>
            </a:r>
          </a:p>
          <a:p>
            <a:pPr>
              <a:lnSpc>
                <a:spcPct val="100000"/>
              </a:lnSpc>
              <a:spcBef>
                <a:spcPts val="0"/>
              </a:spcBef>
              <a:spcAft>
                <a:spcPts val="0"/>
              </a:spcAft>
            </a:pPr>
            <a:endParaRPr lang="en-US" sz="800"/>
          </a:p>
          <a:p>
            <a:pPr marL="0" indent="0">
              <a:lnSpc>
                <a:spcPct val="100000"/>
              </a:lnSpc>
              <a:spcBef>
                <a:spcPts val="0"/>
              </a:spcBef>
              <a:spcAft>
                <a:spcPts val="0"/>
              </a:spcAft>
              <a:buNone/>
            </a:pPr>
            <a:r>
              <a:rPr lang="en-US" sz="1800" b="1"/>
              <a:t>Plenum Mount Bimetal Fan &amp; Limits</a:t>
            </a:r>
          </a:p>
          <a:p>
            <a:pPr>
              <a:lnSpc>
                <a:spcPct val="100000"/>
              </a:lnSpc>
              <a:spcBef>
                <a:spcPts val="0"/>
              </a:spcBef>
              <a:spcAft>
                <a:spcPts val="0"/>
              </a:spcAft>
            </a:pPr>
            <a:r>
              <a:rPr lang="en-US" sz="1600"/>
              <a:t>Thermostatically controls the fan on and off cycle and includes a high temperature limit control on non-integrated and standing pilot furnaces</a:t>
            </a:r>
          </a:p>
          <a:p>
            <a:pPr>
              <a:lnSpc>
                <a:spcPct val="100000"/>
              </a:lnSpc>
              <a:spcBef>
                <a:spcPts val="0"/>
              </a:spcBef>
              <a:spcAft>
                <a:spcPts val="0"/>
              </a:spcAft>
            </a:pPr>
            <a:endParaRPr lang="en-US" sz="800" b="1"/>
          </a:p>
          <a:p>
            <a:pPr marL="0" indent="0">
              <a:lnSpc>
                <a:spcPct val="100000"/>
              </a:lnSpc>
              <a:spcBef>
                <a:spcPts val="0"/>
              </a:spcBef>
              <a:spcAft>
                <a:spcPts val="0"/>
              </a:spcAft>
              <a:buNone/>
            </a:pPr>
            <a:r>
              <a:rPr lang="en-US" sz="1800" b="1"/>
              <a:t>Flame Rollout and Temperature Limit Controls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600"/>
              <a:t>Flame rollout controls sense flame if it rolls outside of the combustion chamber and turns the gas valve off</a:t>
            </a:r>
          </a:p>
          <a:p>
            <a:pPr>
              <a:lnSpc>
                <a:spcPct val="100000"/>
              </a:lnSpc>
              <a:spcBef>
                <a:spcPts val="0"/>
              </a:spcBef>
              <a:spcAft>
                <a:spcPts val="0"/>
              </a:spcAft>
            </a:pPr>
            <a:r>
              <a:rPr lang="en-US" sz="1600"/>
              <a:t>Temperature limits shut down combustion if the heat exchanger overheats </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5566870" y="3078053"/>
            <a:ext cx="1599435"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50F06-843 </a:t>
            </a:r>
          </a:p>
          <a:p>
            <a:pPr algn="ctr" eaLnBrk="0" hangingPunct="0">
              <a:lnSpc>
                <a:spcPct val="105000"/>
              </a:lnSpc>
            </a:pPr>
            <a:r>
              <a:rPr lang="en-US" sz="1000" b="1" i="1"/>
              <a:t>Furnace Electronic Fan Timer Control </a:t>
            </a:r>
          </a:p>
        </p:txBody>
      </p:sp>
      <p:sp>
        <p:nvSpPr>
          <p:cNvPr id="8" name="TextBox 7">
            <a:extLst>
              <a:ext uri="{FF2B5EF4-FFF2-40B4-BE49-F238E27FC236}">
                <a16:creationId xmlns:a16="http://schemas.microsoft.com/office/drawing/2014/main" id="{22A5AF34-9B55-48C8-B023-D162D31F5461}"/>
              </a:ext>
            </a:extLst>
          </p:cNvPr>
          <p:cNvSpPr txBox="1"/>
          <p:nvPr/>
        </p:nvSpPr>
        <p:spPr bwMode="auto">
          <a:xfrm>
            <a:off x="7282007" y="3497018"/>
            <a:ext cx="1468801"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5D51-90</a:t>
            </a:r>
          </a:p>
          <a:p>
            <a:pPr algn="ctr" eaLnBrk="0" hangingPunct="0">
              <a:lnSpc>
                <a:spcPct val="105000"/>
              </a:lnSpc>
            </a:pPr>
            <a:r>
              <a:rPr lang="en-US" sz="1000" b="1" i="1"/>
              <a:t>Fan and Limit Control</a:t>
            </a:r>
          </a:p>
        </p:txBody>
      </p:sp>
      <p:pic>
        <p:nvPicPr>
          <p:cNvPr id="3" name="Picture 2" descr="A close - up of a motherboard&#10;&#10;Description automatically generated with medium confidence">
            <a:extLst>
              <a:ext uri="{FF2B5EF4-FFF2-40B4-BE49-F238E27FC236}">
                <a16:creationId xmlns:a16="http://schemas.microsoft.com/office/drawing/2014/main" id="{3179A921-93A2-4839-92CC-9D76E9E3C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2973" y="1418307"/>
            <a:ext cx="1087872" cy="1599213"/>
          </a:xfrm>
          <a:prstGeom prst="rect">
            <a:avLst/>
          </a:prstGeom>
        </p:spPr>
      </p:pic>
      <p:pic>
        <p:nvPicPr>
          <p:cNvPr id="5" name="Picture 4" descr="A picture containing sitting, indoor, black, set&#10;&#10;Description automatically generated">
            <a:extLst>
              <a:ext uri="{FF2B5EF4-FFF2-40B4-BE49-F238E27FC236}">
                <a16:creationId xmlns:a16="http://schemas.microsoft.com/office/drawing/2014/main" id="{4D5B4B2E-1568-4DB9-A245-B8BCAC5B93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0891" y="1751066"/>
            <a:ext cx="1609917" cy="1609917"/>
          </a:xfrm>
          <a:prstGeom prst="rect">
            <a:avLst/>
          </a:prstGeom>
        </p:spPr>
      </p:pic>
      <p:sp>
        <p:nvSpPr>
          <p:cNvPr id="14" name="TextBox 13">
            <a:extLst>
              <a:ext uri="{FF2B5EF4-FFF2-40B4-BE49-F238E27FC236}">
                <a16:creationId xmlns:a16="http://schemas.microsoft.com/office/drawing/2014/main" id="{A5E8BC3A-4A54-44C1-B0A9-41C03C3D44E0}"/>
              </a:ext>
            </a:extLst>
          </p:cNvPr>
          <p:cNvSpPr txBox="1"/>
          <p:nvPr/>
        </p:nvSpPr>
        <p:spPr bwMode="auto">
          <a:xfrm>
            <a:off x="7494194" y="5877364"/>
            <a:ext cx="1149533"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Temperature Limit Control</a:t>
            </a:r>
          </a:p>
        </p:txBody>
      </p:sp>
      <p:sp>
        <p:nvSpPr>
          <p:cNvPr id="16" name="TextBox 15">
            <a:extLst>
              <a:ext uri="{FF2B5EF4-FFF2-40B4-BE49-F238E27FC236}">
                <a16:creationId xmlns:a16="http://schemas.microsoft.com/office/drawing/2014/main" id="{0C62837A-EE12-4C23-8A00-9AC995467CBD}"/>
              </a:ext>
            </a:extLst>
          </p:cNvPr>
          <p:cNvSpPr txBox="1"/>
          <p:nvPr/>
        </p:nvSpPr>
        <p:spPr bwMode="auto">
          <a:xfrm>
            <a:off x="5632186" y="5473086"/>
            <a:ext cx="1468801"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Manual Reset Flame Rollout Control</a:t>
            </a:r>
          </a:p>
        </p:txBody>
      </p:sp>
      <mc:AlternateContent xmlns:mc="http://schemas.openxmlformats.org/markup-compatibility/2006">
        <mc:Choice xmlns:p14="http://schemas.microsoft.com/office/powerpoint/2010/main" Requires="p14">
          <p:contentPart p14:bwMode="auto" r:id="rId7">
            <p14:nvContentPartPr>
              <p14:cNvPr id="2" name="Ink 1">
                <a:extLst>
                  <a:ext uri="{FF2B5EF4-FFF2-40B4-BE49-F238E27FC236}">
                    <a16:creationId xmlns:a16="http://schemas.microsoft.com/office/drawing/2014/main" id="{BA55B356-F974-4D6B-AC11-8865E0DC04BA}"/>
                  </a:ext>
                </a:extLst>
              </p14:cNvPr>
              <p14:cNvContentPartPr/>
              <p14:nvPr/>
            </p14:nvContentPartPr>
            <p14:xfrm>
              <a:off x="7007901" y="324786"/>
              <a:ext cx="9525" cy="9525"/>
            </p14:xfrm>
          </p:contentPart>
        </mc:Choice>
        <mc:Fallback>
          <p:pic>
            <p:nvPicPr>
              <p:cNvPr id="2" name="Ink 1">
                <a:extLst>
                  <a:ext uri="{FF2B5EF4-FFF2-40B4-BE49-F238E27FC236}">
                    <a16:creationId xmlns:a16="http://schemas.microsoft.com/office/drawing/2014/main" id="{BA55B356-F974-4D6B-AC11-8865E0DC04BA}"/>
                  </a:ext>
                </a:extLst>
              </p:cNvPr>
              <p:cNvPicPr/>
              <p:nvPr/>
            </p:nvPicPr>
            <p:blipFill>
              <a:blip r:embed="rId8"/>
              <a:stretch>
                <a:fillRect/>
              </a:stretch>
            </p:blipFill>
            <p:spPr>
              <a:xfrm>
                <a:off x="6531651" y="-151464"/>
                <a:ext cx="952500" cy="9525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6" name="Ink 5">
                <a:extLst>
                  <a:ext uri="{FF2B5EF4-FFF2-40B4-BE49-F238E27FC236}">
                    <a16:creationId xmlns:a16="http://schemas.microsoft.com/office/drawing/2014/main" id="{CF425666-7A25-485B-8940-64144847B732}"/>
                  </a:ext>
                </a:extLst>
              </p14:cNvPr>
              <p14:cNvContentPartPr/>
              <p14:nvPr/>
            </p14:nvContentPartPr>
            <p14:xfrm>
              <a:off x="6808032" y="224851"/>
              <a:ext cx="9525" cy="9525"/>
            </p14:xfrm>
          </p:contentPart>
        </mc:Choice>
        <mc:Fallback>
          <p:pic>
            <p:nvPicPr>
              <p:cNvPr id="6" name="Ink 5">
                <a:extLst>
                  <a:ext uri="{FF2B5EF4-FFF2-40B4-BE49-F238E27FC236}">
                    <a16:creationId xmlns:a16="http://schemas.microsoft.com/office/drawing/2014/main" id="{CF425666-7A25-485B-8940-64144847B732}"/>
                  </a:ext>
                </a:extLst>
              </p:cNvPr>
              <p:cNvPicPr/>
              <p:nvPr/>
            </p:nvPicPr>
            <p:blipFill>
              <a:blip r:embed="rId8"/>
              <a:stretch>
                <a:fillRect/>
              </a:stretch>
            </p:blipFill>
            <p:spPr>
              <a:xfrm>
                <a:off x="6331782" y="-251399"/>
                <a:ext cx="952500" cy="9525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k 6">
                <a:extLst>
                  <a:ext uri="{FF2B5EF4-FFF2-40B4-BE49-F238E27FC236}">
                    <a16:creationId xmlns:a16="http://schemas.microsoft.com/office/drawing/2014/main" id="{AC4EF396-3B6B-48A5-BF09-201B4CA69AC1}"/>
                  </a:ext>
                </a:extLst>
              </p14:cNvPr>
              <p14:cNvContentPartPr/>
              <p14:nvPr/>
            </p14:nvContentPartPr>
            <p14:xfrm>
              <a:off x="6847839" y="345439"/>
              <a:ext cx="9525" cy="9525"/>
            </p14:xfrm>
          </p:contentPart>
        </mc:Choice>
        <mc:Fallback>
          <p:pic>
            <p:nvPicPr>
              <p:cNvPr id="7" name="Ink 6">
                <a:extLst>
                  <a:ext uri="{FF2B5EF4-FFF2-40B4-BE49-F238E27FC236}">
                    <a16:creationId xmlns:a16="http://schemas.microsoft.com/office/drawing/2014/main" id="{AC4EF396-3B6B-48A5-BF09-201B4CA69AC1}"/>
                  </a:ext>
                </a:extLst>
              </p:cNvPr>
              <p:cNvPicPr/>
              <p:nvPr/>
            </p:nvPicPr>
            <p:blipFill>
              <a:blip r:embed="rId8"/>
              <a:stretch>
                <a:fillRect/>
              </a:stretch>
            </p:blipFill>
            <p:spPr>
              <a:xfrm>
                <a:off x="6371589" y="-130811"/>
                <a:ext cx="952500" cy="9525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9" name="Ink 8">
                <a:extLst>
                  <a:ext uri="{FF2B5EF4-FFF2-40B4-BE49-F238E27FC236}">
                    <a16:creationId xmlns:a16="http://schemas.microsoft.com/office/drawing/2014/main" id="{049844B8-449A-4DB0-A86E-12E7166504AE}"/>
                  </a:ext>
                </a:extLst>
              </p14:cNvPr>
              <p14:cNvContentPartPr/>
              <p14:nvPr/>
            </p14:nvContentPartPr>
            <p14:xfrm>
              <a:off x="6705599" y="97575"/>
              <a:ext cx="9525" cy="9525"/>
            </p14:xfrm>
          </p:contentPart>
        </mc:Choice>
        <mc:Fallback>
          <p:pic>
            <p:nvPicPr>
              <p:cNvPr id="9" name="Ink 8">
                <a:extLst>
                  <a:ext uri="{FF2B5EF4-FFF2-40B4-BE49-F238E27FC236}">
                    <a16:creationId xmlns:a16="http://schemas.microsoft.com/office/drawing/2014/main" id="{049844B8-449A-4DB0-A86E-12E7166504AE}"/>
                  </a:ext>
                </a:extLst>
              </p:cNvPr>
              <p:cNvPicPr/>
              <p:nvPr/>
            </p:nvPicPr>
            <p:blipFill>
              <a:blip r:embed="rId12"/>
              <a:stretch>
                <a:fillRect/>
              </a:stretch>
            </p:blipFill>
            <p:spPr>
              <a:xfrm>
                <a:off x="6685755" y="57887"/>
                <a:ext cx="48816" cy="88106"/>
              </a:xfrm>
              <a:prstGeom prst="rect">
                <a:avLst/>
              </a:prstGeom>
            </p:spPr>
          </p:pic>
        </mc:Fallback>
      </mc:AlternateContent>
    </p:spTree>
    <p:extLst>
      <p:ext uri="{BB962C8B-B14F-4D97-AF65-F5344CB8AC3E}">
        <p14:creationId xmlns:p14="http://schemas.microsoft.com/office/powerpoint/2010/main" val="1611859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lack&#10;&#10;Description automatically generated">
            <a:extLst>
              <a:ext uri="{FF2B5EF4-FFF2-40B4-BE49-F238E27FC236}">
                <a16:creationId xmlns:a16="http://schemas.microsoft.com/office/drawing/2014/main" id="{3A7DA510-0432-496E-8AD5-4D61393880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9861" t="2371" r="30691" b="2371"/>
          <a:stretch/>
        </p:blipFill>
        <p:spPr>
          <a:xfrm rot="16200000">
            <a:off x="6694108" y="1612553"/>
            <a:ext cx="1649963" cy="1982931"/>
          </a:xfrm>
          <a:prstGeom prst="rect">
            <a:avLst/>
          </a:prstGeom>
        </p:spPr>
      </p:pic>
      <p:grpSp>
        <p:nvGrpSpPr>
          <p:cNvPr id="9" name="Group 8">
            <a:extLst>
              <a:ext uri="{FF2B5EF4-FFF2-40B4-BE49-F238E27FC236}">
                <a16:creationId xmlns:a16="http://schemas.microsoft.com/office/drawing/2014/main" id="{5EAD49CD-B76B-4038-8501-D9A981B03076}"/>
              </a:ext>
            </a:extLst>
          </p:cNvPr>
          <p:cNvGrpSpPr/>
          <p:nvPr/>
        </p:nvGrpSpPr>
        <p:grpSpPr>
          <a:xfrm>
            <a:off x="6542380" y="3798172"/>
            <a:ext cx="1968175" cy="2269876"/>
            <a:chOff x="7808868" y="4206130"/>
            <a:chExt cx="1221077" cy="1408255"/>
          </a:xfrm>
        </p:grpSpPr>
        <p:pic>
          <p:nvPicPr>
            <p:cNvPr id="10" name="Picture 9">
              <a:extLst>
                <a:ext uri="{FF2B5EF4-FFF2-40B4-BE49-F238E27FC236}">
                  <a16:creationId xmlns:a16="http://schemas.microsoft.com/office/drawing/2014/main" id="{6865ABB8-7486-4776-A322-D81EABA22A7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2099" t="15773" r="20833" b="11851"/>
            <a:stretch/>
          </p:blipFill>
          <p:spPr>
            <a:xfrm>
              <a:off x="7808868" y="4206130"/>
              <a:ext cx="1221077" cy="1408255"/>
            </a:xfrm>
            <a:prstGeom prst="rect">
              <a:avLst/>
            </a:prstGeom>
          </p:spPr>
        </p:pic>
        <p:sp>
          <p:nvSpPr>
            <p:cNvPr id="11" name="Rectangle 10">
              <a:extLst>
                <a:ext uri="{FF2B5EF4-FFF2-40B4-BE49-F238E27FC236}">
                  <a16:creationId xmlns:a16="http://schemas.microsoft.com/office/drawing/2014/main" id="{079124FC-AA67-4C86-81D2-CD85578D821D}"/>
                </a:ext>
              </a:extLst>
            </p:cNvPr>
            <p:cNvSpPr/>
            <p:nvPr/>
          </p:nvSpPr>
          <p:spPr bwMode="auto">
            <a:xfrm rot="20442216">
              <a:off x="8270833" y="4536385"/>
              <a:ext cx="406983" cy="74200"/>
            </a:xfrm>
            <a:prstGeom prst="rect">
              <a:avLst/>
            </a:prstGeom>
            <a:solidFill>
              <a:schemeClr val="bg1"/>
            </a:solidFill>
            <a:ln w="12700">
              <a:noFill/>
              <a:headEnd/>
              <a:tailEnd/>
            </a:ln>
            <a:effectLst/>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sz="1400">
                <a:solidFill>
                  <a:schemeClr val="bg1"/>
                </a:solidFill>
              </a:endParaRPr>
            </a:p>
          </p:txBody>
        </p:sp>
      </p:grpSp>
      <p:sp>
        <p:nvSpPr>
          <p:cNvPr id="12" name="Rectangle 11">
            <a:extLst>
              <a:ext uri="{FF2B5EF4-FFF2-40B4-BE49-F238E27FC236}">
                <a16:creationId xmlns:a16="http://schemas.microsoft.com/office/drawing/2014/main" id="{D91408F4-1097-4EFF-9235-98AB104D8340}"/>
              </a:ext>
            </a:extLst>
          </p:cNvPr>
          <p:cNvSpPr/>
          <p:nvPr/>
        </p:nvSpPr>
        <p:spPr bwMode="auto">
          <a:xfrm rot="16200000">
            <a:off x="4888042" y="2333096"/>
            <a:ext cx="5311515" cy="32004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 name="Title 1"/>
          <p:cNvSpPr>
            <a:spLocks noGrp="1"/>
          </p:cNvSpPr>
          <p:nvPr>
            <p:ph type="title"/>
          </p:nvPr>
        </p:nvSpPr>
        <p:spPr>
          <a:xfrm>
            <a:off x="393700" y="152115"/>
            <a:ext cx="8356600" cy="820103"/>
          </a:xfrm>
        </p:spPr>
        <p:txBody>
          <a:bodyPr/>
          <a:lstStyle/>
          <a:p>
            <a:r>
              <a:rPr lang="en-US" b="1"/>
              <a:t>Inducer Blower and Pressure Switches</a:t>
            </a:r>
            <a:endParaRPr lang="en-US" sz="3200" b="1">
              <a:highlight>
                <a:srgbClr val="00FF00"/>
              </a:highlight>
            </a:endParaRPr>
          </a:p>
        </p:txBody>
      </p:sp>
      <p:sp>
        <p:nvSpPr>
          <p:cNvPr id="6" name="Text Placeholder 5">
            <a:extLst>
              <a:ext uri="{FF2B5EF4-FFF2-40B4-BE49-F238E27FC236}">
                <a16:creationId xmlns:a16="http://schemas.microsoft.com/office/drawing/2014/main" id="{336C61A7-037F-45C2-BF1C-F6F8F37F6179}"/>
              </a:ext>
            </a:extLst>
          </p:cNvPr>
          <p:cNvSpPr>
            <a:spLocks noGrp="1"/>
          </p:cNvSpPr>
          <p:nvPr>
            <p:ph type="body" idx="1"/>
          </p:nvPr>
        </p:nvSpPr>
        <p:spPr>
          <a:xfrm>
            <a:off x="393700" y="1334009"/>
            <a:ext cx="4178300" cy="5100320"/>
          </a:xfrm>
        </p:spPr>
        <p:txBody>
          <a:bodyPr/>
          <a:lstStyle/>
          <a:p>
            <a:pPr marL="0" indent="0">
              <a:lnSpc>
                <a:spcPct val="100000"/>
              </a:lnSpc>
              <a:buClr>
                <a:schemeClr val="tx1"/>
              </a:buClr>
              <a:buSzPct val="100000"/>
              <a:buNone/>
            </a:pPr>
            <a:r>
              <a:rPr lang="en-US" sz="1800" b="1"/>
              <a:t>Inducer Blower </a:t>
            </a:r>
            <a:endParaRPr lang="en-US" sz="1800"/>
          </a:p>
          <a:p>
            <a:pPr marL="174625" lvl="1" indent="-174625">
              <a:lnSpc>
                <a:spcPct val="100000"/>
              </a:lnSpc>
              <a:spcBef>
                <a:spcPts val="0"/>
              </a:spcBef>
              <a:spcAft>
                <a:spcPts val="0"/>
              </a:spcAft>
              <a:buSzPct val="85000"/>
              <a:buFont typeface="Arial" panose="020B0604020202020204" pitchFamily="34" charset="0"/>
              <a:buChar char="•"/>
            </a:pPr>
            <a:r>
              <a:rPr lang="en-US" sz="1600">
                <a:ea typeface="+mn-ea"/>
                <a:cs typeface="+mn-cs"/>
              </a:rPr>
              <a:t>Each heating cycle the inducer blower purges the combustion chamber and creates and maintains a steady draft to push the combustion byproducts safely out of the building</a:t>
            </a:r>
            <a:endParaRPr lang="en-US" sz="1600">
              <a:ea typeface="+mn-ea"/>
              <a:cs typeface="Arial"/>
            </a:endParaRPr>
          </a:p>
          <a:p>
            <a:pPr marL="174625" lvl="1" indent="-174625">
              <a:lnSpc>
                <a:spcPct val="100000"/>
              </a:lnSpc>
              <a:spcBef>
                <a:spcPts val="0"/>
              </a:spcBef>
              <a:spcAft>
                <a:spcPts val="0"/>
              </a:spcAft>
              <a:buSzPct val="85000"/>
              <a:buFont typeface="Arial" panose="020B0604020202020204" pitchFamily="34" charset="0"/>
              <a:buChar char="•"/>
            </a:pPr>
            <a:endParaRPr lang="en-US" sz="800" b="1">
              <a:ea typeface="+mn-ea"/>
              <a:cs typeface="+mn-cs"/>
            </a:endParaRPr>
          </a:p>
          <a:p>
            <a:pPr marL="0" lvl="1" indent="0">
              <a:lnSpc>
                <a:spcPct val="100000"/>
              </a:lnSpc>
              <a:spcBef>
                <a:spcPts val="0"/>
              </a:spcBef>
              <a:spcAft>
                <a:spcPts val="0"/>
              </a:spcAft>
              <a:buSzPct val="85000"/>
              <a:buNone/>
            </a:pPr>
            <a:r>
              <a:rPr lang="en-US" b="1">
                <a:ea typeface="+mn-ea"/>
                <a:cs typeface="+mn-cs"/>
              </a:rPr>
              <a:t>Pressure Switches</a:t>
            </a:r>
            <a:endParaRPr lang="en-US" sz="1600">
              <a:ea typeface="+mn-ea"/>
              <a:cs typeface="+mn-cs"/>
            </a:endParaRPr>
          </a:p>
          <a:p>
            <a:pPr marL="174625" lvl="1" indent="-174625">
              <a:lnSpc>
                <a:spcPct val="100000"/>
              </a:lnSpc>
              <a:spcBef>
                <a:spcPts val="0"/>
              </a:spcBef>
              <a:spcAft>
                <a:spcPts val="0"/>
              </a:spcAft>
              <a:buSzPct val="85000"/>
              <a:buFont typeface="Arial" panose="020B0604020202020204" pitchFamily="34" charset="0"/>
              <a:buChar char="•"/>
            </a:pPr>
            <a:r>
              <a:rPr lang="en-US" sz="1600"/>
              <a:t>Pressure Switches are connected to a hose connected to a port on the inducer blower/flue. Negative pressure in the combustion chamber (created by the inducer blower) closes the pressure switch contacts. This communicates to the furnace control that the pressure switch is functioning correctly, the flue is not blocked or obstructed and the heat cycle can continue safely on through to the gas ignition phase.</a:t>
            </a:r>
            <a:endParaRPr lang="en-US" sz="1600">
              <a:cs typeface="Arial"/>
            </a:endParaRPr>
          </a:p>
          <a:p>
            <a:pPr marL="174625" lvl="1" indent="-174625">
              <a:lnSpc>
                <a:spcPct val="100000"/>
              </a:lnSpc>
              <a:spcBef>
                <a:spcPts val="0"/>
              </a:spcBef>
              <a:spcAft>
                <a:spcPts val="0"/>
              </a:spcAft>
              <a:buSzPct val="85000"/>
              <a:buFont typeface="Arial" panose="020B0604020202020204" pitchFamily="34" charset="0"/>
              <a:buChar char="•"/>
            </a:pPr>
            <a:endParaRPr lang="en-US" sz="1600">
              <a:ea typeface="+mn-ea"/>
              <a:cs typeface="+mn-cs"/>
            </a:endParaRPr>
          </a:p>
        </p:txBody>
      </p:sp>
      <p:sp>
        <p:nvSpPr>
          <p:cNvPr id="13" name="TextBox 12">
            <a:extLst>
              <a:ext uri="{FF2B5EF4-FFF2-40B4-BE49-F238E27FC236}">
                <a16:creationId xmlns:a16="http://schemas.microsoft.com/office/drawing/2014/main" id="{EDACFE6D-DD62-4008-8129-0D16EF3E9CD8}"/>
              </a:ext>
            </a:extLst>
          </p:cNvPr>
          <p:cNvSpPr txBox="1"/>
          <p:nvPr/>
        </p:nvSpPr>
        <p:spPr bwMode="auto">
          <a:xfrm>
            <a:off x="6902889" y="5865909"/>
            <a:ext cx="1468801" cy="242695"/>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Pressure Switches</a:t>
            </a:r>
          </a:p>
        </p:txBody>
      </p:sp>
      <p:sp>
        <p:nvSpPr>
          <p:cNvPr id="14" name="TextBox 13">
            <a:extLst>
              <a:ext uri="{FF2B5EF4-FFF2-40B4-BE49-F238E27FC236}">
                <a16:creationId xmlns:a16="http://schemas.microsoft.com/office/drawing/2014/main" id="{2C324B6B-FF36-4BF1-9662-2445EC8854A7}"/>
              </a:ext>
            </a:extLst>
          </p:cNvPr>
          <p:cNvSpPr txBox="1"/>
          <p:nvPr/>
        </p:nvSpPr>
        <p:spPr bwMode="auto">
          <a:xfrm>
            <a:off x="6745592" y="3400935"/>
            <a:ext cx="1468801" cy="242695"/>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Inducer Blower</a:t>
            </a:r>
          </a:p>
        </p:txBody>
      </p:sp>
    </p:spTree>
    <p:extLst>
      <p:ext uri="{BB962C8B-B14F-4D97-AF65-F5344CB8AC3E}">
        <p14:creationId xmlns:p14="http://schemas.microsoft.com/office/powerpoint/2010/main" val="20804328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09"/>
  <p:tag name="MMPROD_UIDATA" val="&lt;database version=&quot;11.0&quot;&gt;&lt;object type=&quot;1&quot; unique_id=&quot;10001&quot;&gt;&lt;object type=&quot;2&quot; unique_id=&quot;10002&quot;&gt;&lt;object type=&quot;3&quot; unique_id=&quot;12408&quot;&gt;&lt;property id=&quot;20148&quot; value=&quot;5&quot;/&gt;&lt;property id=&quot;20300&quot; value=&quot;Slide 1&quot;/&gt;&lt;property id=&quot;20307&quot; value=&quot;304&quot;/&gt;&lt;/object&gt;&lt;object type=&quot;3&quot; unique_id=&quot;12409&quot;&gt;&lt;property id=&quot;20148&quot; value=&quot;5&quot;/&gt;&lt;property id=&quot;20300&quot; value=&quot;Slide 2 - &amp;quot;Introducing… The Industry’s First Universal Heat Pump Defrost Control&amp;quot;&quot;/&gt;&lt;property id=&quot;20307&quot; value=&quot;298&quot;/&gt;&lt;/object&gt;&lt;object type=&quot;3&quot; unique_id=&quot;12412&quot;&gt;&lt;property id=&quot;20148&quot; value=&quot;5&quot;/&gt;&lt;property id=&quot;20300&quot; value=&quot;Slide 3 - &amp;quot;What’s the Opportunity?&amp;quot;&quot;/&gt;&lt;property id=&quot;20307&quot; value=&quot;301&quot;/&gt;&lt;/object&gt;&lt;object type=&quot;3&quot; unique_id=&quot;12414&quot;&gt;&lt;property id=&quot;20148&quot; value=&quot;5&quot;/&gt;&lt;property id=&quot;20300&quot; value=&quot;Slide 5 - &amp;quot;Simplified Install &amp;amp; Troubleshooting&amp;quot;&quot;/&gt;&lt;property id=&quot;20307&quot; value=&quot;303&quot;/&gt;&lt;/object&gt;&lt;object type=&quot;3&quot; unique_id=&quot;12614&quot;&gt;&lt;property id=&quot;20148&quot; value=&quot;5&quot;/&gt;&lt;property id=&quot;20300&quot; value=&quot;Slide 4 - &amp;quot;Full Service Kit Includes Everything You Need for a Complete Overhaul&amp;quot;&quot;/&gt;&lt;property id=&quot;20307&quot; value=&quot;305&quot;/&gt;&lt;/object&gt;&lt;object type=&quot;3&quot; unique_id=&quot;14047&quot;&gt;&lt;property id=&quot;20148&quot; value=&quot;5&quot;/&gt;&lt;property id=&quot;20300&quot; value=&quot;Slide 6 - &amp;quot;An Elegant Combination of Versatility &amp;amp; Simplicity&amp;quot;&quot;/&gt;&lt;property id=&quot;20307&quot; value=&quot;307&quot;/&gt;&lt;/object&gt;&lt;object type=&quot;3&quot; unique_id=&quot;14048&quot;&gt;&lt;property id=&quot;20148&quot; value=&quot;5&quot;/&gt;&lt;property id=&quot;20300&quot; value=&quot;Slide 7 - &amp;quot;Opportunity to Upsell&amp;quot;&quot;/&gt;&lt;property id=&quot;20307&quot; value=&quot;306&quot;/&gt;&lt;/object&gt;&lt;object type=&quot;3&quot; unique_id=&quot;14049&quot;&gt;&lt;property id=&quot;20148&quot; value=&quot;5&quot;/&gt;&lt;property id=&quot;20300&quot; value=&quot;Slide 8 - &amp;quot;For More Information&amp;quot;&quot;/&gt;&lt;property id=&quot;20307&quot; value=&quot;308&quot;/&gt;&lt;/object&gt;&lt;/object&gt;&lt;object type=&quot;8&quot; unique_id=&quot;10162&quot;&gt;&lt;/object&gt;&lt;/object&gt;&lt;/database&gt;"/>
  <p:tag name="SECTOMILLISECCONVERTED" val="1"/>
</p:tagLst>
</file>

<file path=ppt/theme/theme1.xml><?xml version="1.0" encoding="utf-8"?>
<a:theme xmlns:a="http://schemas.openxmlformats.org/drawingml/2006/main" name="Template-Blue">
  <a:themeElements>
    <a:clrScheme name="Emerson 2015 Template 09.15">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a:solidFill>
            <a:schemeClr val="tx1"/>
          </a:solidFill>
          <a:headEnd/>
          <a:tailEnd/>
        </a:ln>
        <a:effectLst/>
      </a:spPr>
      <a:bodyPr rtlCol="0" anchor="ctr"/>
      <a:lstStyle>
        <a:defPPr algn="ctr">
          <a:defRPr sz="1400" dirty="0">
            <a:solidFill>
              <a:schemeClr val="bg1"/>
            </a:solidFill>
          </a:defRPr>
        </a:defPPr>
      </a:lstStyle>
      <a:style>
        <a:lnRef idx="2">
          <a:schemeClr val="accent2"/>
        </a:lnRef>
        <a:fillRef idx="0">
          <a:schemeClr val="accent2"/>
        </a:fillRef>
        <a:effectRef idx="1">
          <a:schemeClr val="accent2"/>
        </a:effectRef>
        <a:fontRef idx="minor">
          <a:schemeClr val="tx1"/>
        </a:fontRef>
      </a: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1" ma:contentTypeDescription="Create a new document." ma:contentTypeScope="" ma:versionID="3489cb44808f7fb1d417803ef7ce2439">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1af0a96f6412c0d68c610ade911a2de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E6C257F-3D11-4934-A023-DEFD659E8FB7}">
  <ds:schemaRefs>
    <ds:schemaRef ds:uri="14bdea60-961a-45ce-8483-8bca3789982a"/>
    <ds:schemaRef ds:uri="385b3373-d980-4f3f-b4c2-479ed1c226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39B7F7C-9D71-4C0A-A465-DC14011443B9}">
  <ds:schemaRefs>
    <ds:schemaRef ds:uri="14bdea60-961a-45ce-8483-8bca3789982a"/>
    <ds:schemaRef ds:uri="385b3373-d980-4f3f-b4c2-479ed1c226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9A8CD8-D8ED-47B7-A5E8-78F138CE82C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Template-Blue</Template>
  <Application>Microsoft Office PowerPoint</Application>
  <PresentationFormat>On-screen Show (4:3)</PresentationFormat>
  <Slides>27</Slides>
  <Notes>17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Template-Blue</vt:lpstr>
      <vt:lpstr>PowerPoint Presentation</vt:lpstr>
      <vt:lpstr>Course Agenda</vt:lpstr>
      <vt:lpstr>Part One </vt:lpstr>
      <vt:lpstr>Furnace Controls Overview - Standing Pilot</vt:lpstr>
      <vt:lpstr>Furnace Controls Overview – Non-Integrated Furnace Controls</vt:lpstr>
      <vt:lpstr>Furnace Controls Overview – Integrated Furnace Controls</vt:lpstr>
      <vt:lpstr>Universal and Direct Replacement Controls</vt:lpstr>
      <vt:lpstr>Fan and Limits</vt:lpstr>
      <vt:lpstr>Inducer Blower and Pressure Switches</vt:lpstr>
      <vt:lpstr>Part Three </vt:lpstr>
      <vt:lpstr>Standing Pilot Operation</vt:lpstr>
      <vt:lpstr>Standing Pilot Diagram</vt:lpstr>
      <vt:lpstr>Part Three </vt:lpstr>
      <vt:lpstr>Non-Integrated Ignition Operation</vt:lpstr>
      <vt:lpstr>Non-Integrated Diagram</vt:lpstr>
      <vt:lpstr>Part Three </vt:lpstr>
      <vt:lpstr>Integrated Furnace Control Operation</vt:lpstr>
      <vt:lpstr>PowerPoint Presentation</vt:lpstr>
      <vt:lpstr>Common Replacement Parts</vt:lpstr>
      <vt:lpstr>Standing Pilot System - Pilot Safety Valve</vt:lpstr>
      <vt:lpstr>Non-Integrated Hot Surface Ignition Module Connections</vt:lpstr>
      <vt:lpstr>Integrated Furnace Control Connections</vt:lpstr>
      <vt:lpstr>WR Mobile App</vt:lpstr>
      <vt:lpstr>WR Mobile App </vt:lpstr>
      <vt:lpstr>White-Rodgers Cross Reference</vt:lpstr>
      <vt:lpstr>Wholesale Resource Site</vt:lpstr>
      <vt:lpstr>Why Contractors Trust White-Rodgers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Burke, Tim F [CLIMATE/WR/STL]</dc:creator>
  <cp:revision>1</cp:revision>
  <cp:lastPrinted>2015-07-22T22:05:58Z</cp:lastPrinted>
  <dcterms:created xsi:type="dcterms:W3CDTF">2016-02-11T14:53:50Z</dcterms:created>
  <dcterms:modified xsi:type="dcterms:W3CDTF">2021-04-29T15:06:40Z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ies>
</file>